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rels" ContentType="application/vnd.openxmlformats-package.relationships+xml"/>
  <Default Extension="xml" ContentType="application/xml"/>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charts/chart1.xml" ContentType="application/vnd.openxmlformats-officedocument.drawingml.chart+xml"/>
  <Override PartName="/ppt/theme/themeOverride1.xml" ContentType="application/vnd.openxmlformats-officedocument.themeOverride+xml"/>
  <Override PartName="/ppt/charts/chart2.xml" ContentType="application/vnd.openxmlformats-officedocument.drawingml.chart+xml"/>
  <Override PartName="/ppt/theme/themeOverride2.xml" ContentType="application/vnd.openxmlformats-officedocument.themeOverride+xml"/>
  <Override PartName="/ppt/charts/chart3.xml" ContentType="application/vnd.openxmlformats-officedocument.drawingml.chart+xml"/>
  <Override PartName="/ppt/theme/themeOverride3.xml" ContentType="application/vnd.openxmlformats-officedocument.themeOverride+xml"/>
  <Override PartName="/ppt/charts/chart4.xml" ContentType="application/vnd.openxmlformats-officedocument.drawingml.chart+xml"/>
  <Override PartName="/ppt/notesSlides/notesSlide7.xml" ContentType="application/vnd.openxmlformats-officedocument.presentationml.notesSlide+xml"/>
  <Override PartName="/ppt/notesSlides/notesSlide8.xml" ContentType="application/vnd.openxmlformats-officedocument.presentationml.notesSlide+xml"/>
  <Override PartName="/ppt/charts/chart5.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charts/chart6.xml" ContentType="application/vnd.openxmlformats-officedocument.drawingml.chart+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charts/chart7.xml" ContentType="application/vnd.openxmlformats-officedocument.drawingml.chart+xml"/>
  <Override PartName="/ppt/charts/style2.xml" ContentType="application/vnd.ms-office.chartstyle+xml"/>
  <Override PartName="/ppt/charts/colors2.xml" ContentType="application/vnd.ms-office.chartcolorstyl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charts/chart8.xml" ContentType="application/vnd.openxmlformats-officedocument.drawingml.chart+xml"/>
  <Override PartName="/ppt/theme/themeOverride4.xml" ContentType="application/vnd.openxmlformats-officedocument.themeOverride+xml"/>
  <Override PartName="/ppt/charts/chart9.xml" ContentType="application/vnd.openxmlformats-officedocument.drawingml.chart+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charts/chart10.xml" ContentType="application/vnd.openxmlformats-officedocument.drawingml.chart+xml"/>
  <Override PartName="/ppt/charts/style3.xml" ContentType="application/vnd.ms-office.chartstyle+xml"/>
  <Override PartName="/ppt/charts/colors3.xml" ContentType="application/vnd.ms-office.chartcolorstyle+xml"/>
  <Override PartName="/ppt/notesSlides/notesSlide36.xml" ContentType="application/vnd.openxmlformats-officedocument.presentationml.notesSlide+xml"/>
  <Override PartName="/ppt/charts/chart11.xml" ContentType="application/vnd.openxmlformats-officedocument.drawingml.chart+xml"/>
  <Override PartName="/ppt/charts/style4.xml" ContentType="application/vnd.ms-office.chartstyle+xml"/>
  <Override PartName="/ppt/charts/colors4.xml" ContentType="application/vnd.ms-office.chartcolorstyle+xml"/>
  <Override PartName="/ppt/notesSlides/notesSlide37.xml" ContentType="application/vnd.openxmlformats-officedocument.presentationml.notesSlide+xml"/>
  <Override PartName="/ppt/charts/chart12.xml" ContentType="application/vnd.openxmlformats-officedocument.drawingml.chart+xml"/>
  <Override PartName="/ppt/theme/themeOverride5.xml" ContentType="application/vnd.openxmlformats-officedocument.themeOverr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charts/chart13.xml" ContentType="application/vnd.openxmlformats-officedocument.drawingml.chart+xml"/>
  <Override PartName="/ppt/notesSlides/notesSlide41.xml" ContentType="application/vnd.openxmlformats-officedocument.presentationml.notesSlide+xml"/>
  <Override PartName="/ppt/charts/chart14.xml" ContentType="application/vnd.openxmlformats-officedocument.drawingml.chart+xml"/>
  <Override PartName="/ppt/notesSlides/notesSlide4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1"/>
    <p:sldMasterId id="2147483670" r:id="rId2"/>
    <p:sldMasterId id="2147483674" r:id="rId3"/>
  </p:sldMasterIdLst>
  <p:notesMasterIdLst>
    <p:notesMasterId r:id="rId49"/>
  </p:notesMasterIdLst>
  <p:sldIdLst>
    <p:sldId id="317" r:id="rId4"/>
    <p:sldId id="318" r:id="rId5"/>
    <p:sldId id="319" r:id="rId6"/>
    <p:sldId id="291" r:id="rId7"/>
    <p:sldId id="327" r:id="rId8"/>
    <p:sldId id="279" r:id="rId9"/>
    <p:sldId id="280" r:id="rId10"/>
    <p:sldId id="264" r:id="rId11"/>
    <p:sldId id="281" r:id="rId12"/>
    <p:sldId id="265" r:id="rId13"/>
    <p:sldId id="320" r:id="rId14"/>
    <p:sldId id="266" r:id="rId15"/>
    <p:sldId id="274" r:id="rId16"/>
    <p:sldId id="292" r:id="rId17"/>
    <p:sldId id="275" r:id="rId18"/>
    <p:sldId id="282" r:id="rId19"/>
    <p:sldId id="260" r:id="rId20"/>
    <p:sldId id="273" r:id="rId21"/>
    <p:sldId id="321" r:id="rId22"/>
    <p:sldId id="270" r:id="rId23"/>
    <p:sldId id="259" r:id="rId24"/>
    <p:sldId id="299" r:id="rId25"/>
    <p:sldId id="269" r:id="rId26"/>
    <p:sldId id="294" r:id="rId27"/>
    <p:sldId id="322" r:id="rId28"/>
    <p:sldId id="300" r:id="rId29"/>
    <p:sldId id="283" r:id="rId30"/>
    <p:sldId id="328" r:id="rId31"/>
    <p:sldId id="329" r:id="rId32"/>
    <p:sldId id="330" r:id="rId33"/>
    <p:sldId id="301" r:id="rId34"/>
    <p:sldId id="268" r:id="rId35"/>
    <p:sldId id="302" r:id="rId36"/>
    <p:sldId id="323" r:id="rId37"/>
    <p:sldId id="271" r:id="rId38"/>
    <p:sldId id="326" r:id="rId39"/>
    <p:sldId id="296" r:id="rId40"/>
    <p:sldId id="305" r:id="rId41"/>
    <p:sldId id="303" r:id="rId42"/>
    <p:sldId id="304" r:id="rId43"/>
    <p:sldId id="261" r:id="rId44"/>
    <p:sldId id="308" r:id="rId45"/>
    <p:sldId id="309" r:id="rId46"/>
    <p:sldId id="331" r:id="rId47"/>
    <p:sldId id="332" r:id="rId48"/>
  </p:sldIdLst>
  <p:sldSz cx="12192000" cy="6858000"/>
  <p:notesSz cx="6858000" cy="9144000"/>
  <p:custDataLst>
    <p:tags r:id="rId50"/>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105AD7"/>
    <a:srgbClr val="4582ED"/>
    <a:srgbClr val="7FAAE2"/>
    <a:srgbClr val="F3F7FA"/>
    <a:srgbClr val="E7E5E6"/>
    <a:srgbClr val="DEDDE5"/>
    <a:srgbClr val="223762"/>
    <a:srgbClr val="2B467D"/>
    <a:srgbClr val="152C6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792" autoAdjust="0"/>
    <p:restoredTop sz="96314" autoAdjust="0"/>
  </p:normalViewPr>
  <p:slideViewPr>
    <p:cSldViewPr snapToGrid="0">
      <p:cViewPr varScale="1">
        <p:scale>
          <a:sx n="108" d="100"/>
          <a:sy n="108" d="100"/>
        </p:scale>
        <p:origin x="666" y="114"/>
      </p:cViewPr>
      <p:guideLst>
        <p:guide orient="horz" pos="2160"/>
        <p:guide pos="3840"/>
      </p:guideLst>
    </p:cSldViewPr>
  </p:slideViewPr>
  <p:notesTextViewPr>
    <p:cViewPr>
      <p:scale>
        <a:sx n="1" d="1"/>
        <a:sy n="1" d="1"/>
      </p:scale>
      <p:origin x="0" y="0"/>
    </p:cViewPr>
  </p:notesTextViewPr>
  <p:sorterViewPr>
    <p:cViewPr>
      <p:scale>
        <a:sx n="166" d="100"/>
        <a:sy n="166"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slide" Target="slides/slide36.xml"/><Relationship Id="rId21" Type="http://schemas.openxmlformats.org/officeDocument/2006/relationships/slide" Target="slides/slide18.xml"/><Relationship Id="rId34" Type="http://schemas.openxmlformats.org/officeDocument/2006/relationships/slide" Target="slides/slide31.xml"/><Relationship Id="rId42" Type="http://schemas.openxmlformats.org/officeDocument/2006/relationships/slide" Target="slides/slide39.xml"/><Relationship Id="rId47" Type="http://schemas.openxmlformats.org/officeDocument/2006/relationships/slide" Target="slides/slide44.xml"/><Relationship Id="rId50" Type="http://schemas.openxmlformats.org/officeDocument/2006/relationships/tags" Target="tags/tag1.xml"/><Relationship Id="rId7" Type="http://schemas.openxmlformats.org/officeDocument/2006/relationships/slide" Target="slides/slide4.xml"/><Relationship Id="rId2" Type="http://schemas.openxmlformats.org/officeDocument/2006/relationships/slideMaster" Target="slideMasters/slideMaster2.xml"/><Relationship Id="rId16" Type="http://schemas.openxmlformats.org/officeDocument/2006/relationships/slide" Target="slides/slide13.xml"/><Relationship Id="rId29" Type="http://schemas.openxmlformats.org/officeDocument/2006/relationships/slide" Target="slides/slide26.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slide" Target="slides/slide34.xml"/><Relationship Id="rId40" Type="http://schemas.openxmlformats.org/officeDocument/2006/relationships/slide" Target="slides/slide37.xml"/><Relationship Id="rId45" Type="http://schemas.openxmlformats.org/officeDocument/2006/relationships/slide" Target="slides/slide42.xml"/><Relationship Id="rId53" Type="http://schemas.openxmlformats.org/officeDocument/2006/relationships/theme" Target="theme/theme1.xml"/><Relationship Id="rId5" Type="http://schemas.openxmlformats.org/officeDocument/2006/relationships/slide" Target="slides/slide2.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4" Type="http://schemas.openxmlformats.org/officeDocument/2006/relationships/slide" Target="slides/slide41.xml"/><Relationship Id="rId52" Type="http://schemas.openxmlformats.org/officeDocument/2006/relationships/viewProps" Target="viewProp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slide" Target="slides/slide40.xml"/><Relationship Id="rId48" Type="http://schemas.openxmlformats.org/officeDocument/2006/relationships/slide" Target="slides/slide45.xml"/><Relationship Id="rId8" Type="http://schemas.openxmlformats.org/officeDocument/2006/relationships/slide" Target="slides/slide5.xml"/><Relationship Id="rId51" Type="http://schemas.openxmlformats.org/officeDocument/2006/relationships/presProps" Target="presProps.xml"/><Relationship Id="rId3" Type="http://schemas.openxmlformats.org/officeDocument/2006/relationships/slideMaster" Target="slideMasters/slideMaster3.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slide" Target="slides/slide35.xml"/><Relationship Id="rId46" Type="http://schemas.openxmlformats.org/officeDocument/2006/relationships/slide" Target="slides/slide43.xml"/><Relationship Id="rId20" Type="http://schemas.openxmlformats.org/officeDocument/2006/relationships/slide" Target="slides/slide17.xml"/><Relationship Id="rId41" Type="http://schemas.openxmlformats.org/officeDocument/2006/relationships/slide" Target="slides/slide38.xml"/><Relationship Id="rId54"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3.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49" Type="http://schemas.openxmlformats.org/officeDocument/2006/relationships/notesMaster" Target="notesMasters/notesMaster1.xml"/></Relationships>
</file>

<file path=ppt/charts/_rels/chart1.xml.rels><?xml version="1.0" encoding="UTF-8" standalone="yes"?>
<Relationships xmlns="http://schemas.openxmlformats.org/package/2006/relationships"><Relationship Id="rId2" Type="http://schemas.openxmlformats.org/officeDocument/2006/relationships/package" Target="../embeddings/Microsoft_Excel____1.xlsx"/><Relationship Id="rId1" Type="http://schemas.openxmlformats.org/officeDocument/2006/relationships/themeOverride" Target="../theme/themeOverride1.xml"/></Relationships>
</file>

<file path=ppt/charts/_rels/chart10.xml.rels><?xml version="1.0" encoding="UTF-8" standalone="yes"?>
<Relationships xmlns="http://schemas.openxmlformats.org/package/2006/relationships"><Relationship Id="rId3" Type="http://schemas.openxmlformats.org/officeDocument/2006/relationships/package" Target="../embeddings/Microsoft_Excel____10.xlsx"/><Relationship Id="rId2" Type="http://schemas.microsoft.com/office/2011/relationships/chartColorStyle" Target="colors3.xml"/><Relationship Id="rId1" Type="http://schemas.microsoft.com/office/2011/relationships/chartStyle" Target="style3.xml"/></Relationships>
</file>

<file path=ppt/charts/_rels/chart11.xml.rels><?xml version="1.0" encoding="UTF-8" standalone="yes"?>
<Relationships xmlns="http://schemas.openxmlformats.org/package/2006/relationships"><Relationship Id="rId3" Type="http://schemas.openxmlformats.org/officeDocument/2006/relationships/package" Target="../embeddings/Microsoft_Excel____11.xlsx"/><Relationship Id="rId2" Type="http://schemas.microsoft.com/office/2011/relationships/chartColorStyle" Target="colors4.xml"/><Relationship Id="rId1" Type="http://schemas.microsoft.com/office/2011/relationships/chartStyle" Target="style4.xml"/></Relationships>
</file>

<file path=ppt/charts/_rels/chart12.xml.rels><?xml version="1.0" encoding="UTF-8" standalone="yes"?>
<Relationships xmlns="http://schemas.openxmlformats.org/package/2006/relationships"><Relationship Id="rId2" Type="http://schemas.openxmlformats.org/officeDocument/2006/relationships/package" Target="../embeddings/Microsoft_Excel____12.xlsx"/><Relationship Id="rId1" Type="http://schemas.openxmlformats.org/officeDocument/2006/relationships/themeOverride" Target="../theme/themeOverride5.xml"/></Relationships>
</file>

<file path=ppt/charts/_rels/chart13.xml.rels><?xml version="1.0" encoding="UTF-8" standalone="yes"?>
<Relationships xmlns="http://schemas.openxmlformats.org/package/2006/relationships"><Relationship Id="rId1" Type="http://schemas.openxmlformats.org/officeDocument/2006/relationships/oleObject" Target="../embeddings/oleObject1.bin"/></Relationships>
</file>

<file path=ppt/charts/_rels/chart14.xml.rels><?xml version="1.0" encoding="UTF-8" standalone="yes"?>
<Relationships xmlns="http://schemas.openxmlformats.org/package/2006/relationships"><Relationship Id="rId1" Type="http://schemas.openxmlformats.org/officeDocument/2006/relationships/oleObject" Target="../embeddings/oleObject2.bin"/></Relationships>
</file>

<file path=ppt/charts/_rels/chart2.xml.rels><?xml version="1.0" encoding="UTF-8" standalone="yes"?>
<Relationships xmlns="http://schemas.openxmlformats.org/package/2006/relationships"><Relationship Id="rId2" Type="http://schemas.openxmlformats.org/officeDocument/2006/relationships/package" Target="../embeddings/Microsoft_Excel____2.xlsx"/><Relationship Id="rId1" Type="http://schemas.openxmlformats.org/officeDocument/2006/relationships/themeOverride" Target="../theme/themeOverride2.xml"/></Relationships>
</file>

<file path=ppt/charts/_rels/chart3.xml.rels><?xml version="1.0" encoding="UTF-8" standalone="yes"?>
<Relationships xmlns="http://schemas.openxmlformats.org/package/2006/relationships"><Relationship Id="rId2" Type="http://schemas.openxmlformats.org/officeDocument/2006/relationships/package" Target="../embeddings/Microsoft_Excel____3.xlsx"/><Relationship Id="rId1" Type="http://schemas.openxmlformats.org/officeDocument/2006/relationships/themeOverride" Target="../theme/themeOverride3.xml"/></Relationships>
</file>

<file path=ppt/charts/_rels/chart4.xml.rels><?xml version="1.0" encoding="UTF-8" standalone="yes"?>
<Relationships xmlns="http://schemas.openxmlformats.org/package/2006/relationships"><Relationship Id="rId1" Type="http://schemas.openxmlformats.org/officeDocument/2006/relationships/package" Target="../embeddings/Microsoft_Excel____4.xlsx"/></Relationships>
</file>

<file path=ppt/charts/_rels/chart5.xml.rels><?xml version="1.0" encoding="UTF-8" standalone="yes"?>
<Relationships xmlns="http://schemas.openxmlformats.org/package/2006/relationships"><Relationship Id="rId3" Type="http://schemas.openxmlformats.org/officeDocument/2006/relationships/package" Target="../embeddings/Microsoft_Excel____5.xlsx"/><Relationship Id="rId2" Type="http://schemas.microsoft.com/office/2011/relationships/chartColorStyle" Target="colors1.xml"/><Relationship Id="rId1" Type="http://schemas.microsoft.com/office/2011/relationships/chartStyle" Target="style1.xml"/></Relationships>
</file>

<file path=ppt/charts/_rels/chart6.xml.rels><?xml version="1.0" encoding="UTF-8" standalone="yes"?>
<Relationships xmlns="http://schemas.openxmlformats.org/package/2006/relationships"><Relationship Id="rId1" Type="http://schemas.openxmlformats.org/officeDocument/2006/relationships/package" Target="../embeddings/Microsoft_Excel____6.xlsx"/></Relationships>
</file>

<file path=ppt/charts/_rels/chart7.xml.rels><?xml version="1.0" encoding="UTF-8" standalone="yes"?>
<Relationships xmlns="http://schemas.openxmlformats.org/package/2006/relationships"><Relationship Id="rId3" Type="http://schemas.openxmlformats.org/officeDocument/2006/relationships/package" Target="../embeddings/Microsoft_Excel____7.xlsx"/><Relationship Id="rId2" Type="http://schemas.microsoft.com/office/2011/relationships/chartColorStyle" Target="colors2.xml"/><Relationship Id="rId1" Type="http://schemas.microsoft.com/office/2011/relationships/chartStyle" Target="style2.xml"/></Relationships>
</file>

<file path=ppt/charts/_rels/chart8.xml.rels><?xml version="1.0" encoding="UTF-8" standalone="yes"?>
<Relationships xmlns="http://schemas.openxmlformats.org/package/2006/relationships"><Relationship Id="rId2" Type="http://schemas.openxmlformats.org/officeDocument/2006/relationships/package" Target="../embeddings/Microsoft_Excel____8.xlsx"/><Relationship Id="rId1" Type="http://schemas.openxmlformats.org/officeDocument/2006/relationships/themeOverride" Target="../theme/themeOverride4.xml"/></Relationships>
</file>

<file path=ppt/charts/_rels/chart9.xml.rels><?xml version="1.0" encoding="UTF-8" standalone="yes"?>
<Relationships xmlns="http://schemas.openxmlformats.org/package/2006/relationships"><Relationship Id="rId1" Type="http://schemas.openxmlformats.org/officeDocument/2006/relationships/package" Target="../embeddings/Microsoft_Excel____9.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doughnutChart>
        <c:varyColors val="1"/>
        <c:ser>
          <c:idx val="0"/>
          <c:order val="0"/>
          <c:tx>
            <c:strRef>
              <c:f>Sheet1!$B$1</c:f>
              <c:strCache>
                <c:ptCount val="1"/>
                <c:pt idx="0">
                  <c:v>百分比</c:v>
                </c:pt>
              </c:strCache>
            </c:strRef>
          </c:tx>
          <c:spPr>
            <a:effectLst>
              <a:outerShdw blurRad="114300" dist="114300" dir="5400000" algn="t" rotWithShape="0">
                <a:sysClr val="windowText" lastClr="000000">
                  <a:alpha val="20000"/>
                </a:sysClr>
              </a:outerShdw>
            </a:effectLst>
          </c:spPr>
          <c:dPt>
            <c:idx val="0"/>
            <c:bubble3D val="0"/>
            <c:spPr>
              <a:solidFill>
                <a:srgbClr val="105AD7"/>
              </a:solidFill>
              <a:ln>
                <a:noFill/>
              </a:ln>
              <a:effectLst>
                <a:outerShdw blurRad="114300" dist="114300" dir="5400000" algn="t" rotWithShape="0">
                  <a:sysClr val="windowText" lastClr="000000">
                    <a:alpha val="20000"/>
                  </a:sysClr>
                </a:outerShdw>
              </a:effectLst>
            </c:spPr>
            <c:extLst xmlns:c16r2="http://schemas.microsoft.com/office/drawing/2015/06/chart">
              <c:ext xmlns:c16="http://schemas.microsoft.com/office/drawing/2014/chart" uri="{C3380CC4-5D6E-409C-BE32-E72D297353CC}">
                <c16:uniqueId val="{00000001-35D0-405A-A926-C3064F369A28}"/>
              </c:ext>
            </c:extLst>
          </c:dPt>
          <c:dPt>
            <c:idx val="1"/>
            <c:bubble3D val="0"/>
            <c:spPr>
              <a:solidFill>
                <a:sysClr val="window" lastClr="FFFFFF">
                  <a:lumMod val="65000"/>
                </a:sysClr>
              </a:solidFill>
              <a:effectLst>
                <a:outerShdw blurRad="114300" dist="114300" dir="5400000" algn="t" rotWithShape="0">
                  <a:sysClr val="windowText" lastClr="000000">
                    <a:alpha val="20000"/>
                  </a:sysClr>
                </a:outerShdw>
              </a:effectLst>
            </c:spPr>
            <c:extLst xmlns:c16r2="http://schemas.microsoft.com/office/drawing/2015/06/chart">
              <c:ext xmlns:c16="http://schemas.microsoft.com/office/drawing/2014/chart" uri="{C3380CC4-5D6E-409C-BE32-E72D297353CC}">
                <c16:uniqueId val="{00000003-35D0-405A-A926-C3064F369A28}"/>
              </c:ext>
            </c:extLst>
          </c:dPt>
          <c:dLbls>
            <c:delete val="1"/>
          </c:dLbls>
          <c:cat>
            <c:numRef>
              <c:f>Sheet1!$A$2:$A$3</c:f>
              <c:numCache>
                <c:formatCode>General</c:formatCode>
                <c:ptCount val="2"/>
              </c:numCache>
            </c:numRef>
          </c:cat>
          <c:val>
            <c:numRef>
              <c:f>Sheet1!$B$2:$B$3</c:f>
              <c:numCache>
                <c:formatCode>General</c:formatCode>
                <c:ptCount val="2"/>
                <c:pt idx="0">
                  <c:v>82</c:v>
                </c:pt>
                <c:pt idx="1">
                  <c:v>18</c:v>
                </c:pt>
              </c:numCache>
            </c:numRef>
          </c:val>
          <c:extLst xmlns:c16r2="http://schemas.microsoft.com/office/drawing/2015/06/chart">
            <c:ext xmlns:c16="http://schemas.microsoft.com/office/drawing/2014/chart" uri="{C3380CC4-5D6E-409C-BE32-E72D297353CC}">
              <c16:uniqueId val="{00000004-35D0-405A-A926-C3064F369A28}"/>
            </c:ext>
          </c:extLst>
        </c:ser>
        <c:dLbls>
          <c:showLegendKey val="0"/>
          <c:showVal val="1"/>
          <c:showCatName val="1"/>
          <c:showSerName val="0"/>
          <c:showPercent val="0"/>
          <c:showBubbleSize val="0"/>
          <c:showLeaderLines val="1"/>
        </c:dLbls>
        <c:firstSliceAng val="0"/>
        <c:holeSize val="84"/>
      </c:doughnutChart>
    </c:plotArea>
    <c:plotVisOnly val="1"/>
    <c:dispBlanksAs val="gap"/>
    <c:showDLblsOverMax val="0"/>
  </c:chart>
  <c:txPr>
    <a:bodyPr/>
    <a:lstStyle/>
    <a:p>
      <a:pPr>
        <a:defRPr sz="1800">
          <a:latin typeface="Bebas" pitchFamily="2" charset="0"/>
          <a:ea typeface="微软雅黑" panose="020B0503020204020204" pitchFamily="34" charset="-122"/>
          <a:sym typeface="Bebas" pitchFamily="2" charset="0"/>
        </a:defRPr>
      </a:pPr>
      <a:endParaRPr lang="zh-CN"/>
    </a:p>
  </c:txPr>
  <c:externalData r:id="rId2">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销售额</c:v>
                </c:pt>
              </c:strCache>
            </c:strRef>
          </c:tx>
          <c:dPt>
            <c:idx val="0"/>
            <c:bubble3D val="0"/>
            <c:spPr>
              <a:solidFill>
                <a:srgbClr val="D9D9D9"/>
              </a:solidFill>
              <a:ln w="19050">
                <a:solidFill>
                  <a:schemeClr val="lt1"/>
                </a:solidFill>
              </a:ln>
              <a:effectLst/>
            </c:spPr>
          </c:dPt>
          <c:dPt>
            <c:idx val="1"/>
            <c:bubble3D val="0"/>
            <c:spPr>
              <a:gradFill>
                <a:gsLst>
                  <a:gs pos="0">
                    <a:srgbClr val="4582ED"/>
                  </a:gs>
                  <a:gs pos="58000">
                    <a:srgbClr val="105AD7"/>
                  </a:gs>
                </a:gsLst>
                <a:lin ang="0" scaled="0"/>
              </a:gradFill>
              <a:ln w="19050">
                <a:solidFill>
                  <a:schemeClr val="lt1"/>
                </a:solidFill>
              </a:ln>
              <a:effectLst/>
            </c:spPr>
          </c:dPt>
          <c:dPt>
            <c:idx val="2"/>
            <c:bubble3D val="0"/>
            <c:spPr>
              <a:solidFill>
                <a:srgbClr val="4582ED"/>
              </a:solidFill>
              <a:ln w="19050">
                <a:solidFill>
                  <a:schemeClr val="lt1"/>
                </a:solidFill>
              </a:ln>
              <a:effectLst/>
            </c:spPr>
          </c:dPt>
          <c:dPt>
            <c:idx val="3"/>
            <c:bubble3D val="0"/>
            <c:spPr>
              <a:solidFill>
                <a:srgbClr val="7FAAE2"/>
              </a:solidFill>
              <a:ln w="19050">
                <a:solidFill>
                  <a:schemeClr val="lt1"/>
                </a:solidFill>
              </a:ln>
              <a:effectLst/>
            </c:spPr>
          </c:dPt>
          <c:cat>
            <c:strRef>
              <c:f>Sheet1!$A$2:$A$5</c:f>
              <c:strCache>
                <c:ptCount val="4"/>
                <c:pt idx="0">
                  <c:v>第一季度</c:v>
                </c:pt>
                <c:pt idx="1">
                  <c:v>第二季度</c:v>
                </c:pt>
                <c:pt idx="2">
                  <c:v>第三季度</c:v>
                </c:pt>
                <c:pt idx="3">
                  <c:v>第四季度</c:v>
                </c:pt>
              </c:strCache>
            </c:strRef>
          </c:cat>
          <c:val>
            <c:numRef>
              <c:f>Sheet1!$B$2:$B$5</c:f>
              <c:numCache>
                <c:formatCode>General</c:formatCode>
                <c:ptCount val="4"/>
                <c:pt idx="0">
                  <c:v>8.1999999999999993</c:v>
                </c:pt>
                <c:pt idx="1">
                  <c:v>3.2</c:v>
                </c:pt>
                <c:pt idx="2">
                  <c:v>1.4</c:v>
                </c:pt>
                <c:pt idx="3">
                  <c:v>1.2</c:v>
                </c:pt>
              </c:numCache>
            </c:numRef>
          </c:val>
        </c:ser>
        <c:dLbls>
          <c:showLegendKey val="0"/>
          <c:showVal val="0"/>
          <c:showCatName val="0"/>
          <c:showSerName val="0"/>
          <c:showPercent val="0"/>
          <c:showBubbleSize val="0"/>
          <c:showLeaderLines val="1"/>
        </c:dLbls>
        <c:firstSliceAng val="0"/>
        <c:holeSize val="75"/>
      </c:doughnutChart>
      <c:spPr>
        <a:noFill/>
        <a:ln>
          <a:noFill/>
        </a:ln>
        <a:effectLst/>
      </c:spPr>
    </c:plotArea>
    <c:legend>
      <c:legendPos val="b"/>
      <c:layout/>
      <c:overlay val="0"/>
      <c:spPr>
        <a:noFill/>
        <a:ln>
          <a:noFill/>
        </a:ln>
        <a:effectLst/>
      </c:spPr>
      <c:txPr>
        <a:bodyPr rot="0" spcFirstLastPara="1" vertOverflow="ellipsis" vert="horz" wrap="square" anchor="ctr" anchorCtr="1"/>
        <a:lstStyle/>
        <a:p>
          <a:pPr>
            <a:defRPr sz="1000" b="0" i="0" u="none" strike="noStrike" kern="1200" baseline="0">
              <a:solidFill>
                <a:schemeClr val="tx1">
                  <a:lumMod val="65000"/>
                  <a:lumOff val="35000"/>
                </a:schemeClr>
              </a:solidFill>
              <a:latin typeface="方正黑体简体" panose="02010601030101010101" pitchFamily="2" charset="-122"/>
              <a:ea typeface="方正黑体简体" panose="02010601030101010101" pitchFamily="2" charset="-122"/>
              <a:cs typeface="+mn-cs"/>
            </a:defRPr>
          </a:pPr>
          <a:endParaRPr lang="zh-CN"/>
        </a:p>
      </c:txPr>
    </c:legend>
    <c:plotVisOnly val="1"/>
    <c:dispBlanksAs val="gap"/>
    <c:showDLblsOverMax val="0"/>
  </c:chart>
  <c:spPr>
    <a:noFill/>
    <a:ln>
      <a:noFill/>
    </a:ln>
    <a:effectLst/>
  </c:spPr>
  <c:txPr>
    <a:bodyPr/>
    <a:lstStyle/>
    <a:p>
      <a:pPr>
        <a:defRPr/>
      </a:pPr>
      <a:endParaRPr lang="zh-CN"/>
    </a:p>
  </c:txPr>
  <c:externalData r:id="rId3">
    <c:autoUpdate val="0"/>
  </c:externalData>
</c:chartSpace>
</file>

<file path=ppt/charts/chart1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列1</c:v>
                </c:pt>
              </c:strCache>
            </c:strRef>
          </c:tx>
          <c:spPr>
            <a:solidFill>
              <a:schemeClr val="lt1"/>
            </a:solidFill>
            <a:ln w="19050">
              <a:noFill/>
            </a:ln>
            <a:effectLst>
              <a:outerShdw blurRad="254000" dist="63500" dir="2700000" algn="tl" rotWithShape="0">
                <a:prstClr val="black">
                  <a:alpha val="30000"/>
                </a:prstClr>
              </a:outerShdw>
            </a:effectLst>
          </c:spPr>
          <c:dPt>
            <c:idx val="0"/>
            <c:bubble3D val="0"/>
            <c:spPr>
              <a:solidFill>
                <a:schemeClr val="bg1"/>
              </a:solidFill>
              <a:ln w="19050">
                <a:noFill/>
              </a:ln>
              <a:effectLst>
                <a:outerShdw blurRad="254000" dist="63500" dir="2700000" algn="tl" rotWithShape="0">
                  <a:prstClr val="black">
                    <a:alpha val="30000"/>
                  </a:prstClr>
                </a:outerShdw>
              </a:effectLst>
            </c:spPr>
          </c:dPt>
          <c:dPt>
            <c:idx val="1"/>
            <c:bubble3D val="0"/>
            <c:spPr>
              <a:gradFill>
                <a:gsLst>
                  <a:gs pos="0">
                    <a:srgbClr val="4582ED"/>
                  </a:gs>
                  <a:gs pos="58000">
                    <a:srgbClr val="105AD7"/>
                  </a:gs>
                </a:gsLst>
                <a:lin ang="0" scaled="0"/>
              </a:gradFill>
              <a:ln w="19050">
                <a:noFill/>
              </a:ln>
              <a:effectLst>
                <a:outerShdw blurRad="254000" dist="63500" dir="2700000" algn="tl" rotWithShape="0">
                  <a:prstClr val="black">
                    <a:alpha val="30000"/>
                  </a:prstClr>
                </a:outerShdw>
              </a:effectLst>
            </c:spPr>
          </c:dPt>
          <c:dPt>
            <c:idx val="2"/>
            <c:bubble3D val="0"/>
            <c:spPr>
              <a:solidFill>
                <a:srgbClr val="4582ED"/>
              </a:solidFill>
              <a:ln w="19050">
                <a:noFill/>
              </a:ln>
              <a:effectLst>
                <a:outerShdw blurRad="254000" dist="63500" dir="2700000" algn="tl" rotWithShape="0">
                  <a:prstClr val="black">
                    <a:alpha val="30000"/>
                  </a:prstClr>
                </a:outerShdw>
              </a:effectLst>
            </c:spPr>
          </c:dPt>
          <c:dPt>
            <c:idx val="3"/>
            <c:bubble3D val="0"/>
            <c:spPr>
              <a:solidFill>
                <a:schemeClr val="bg1">
                  <a:lumMod val="85000"/>
                </a:schemeClr>
              </a:solidFill>
              <a:ln w="19050">
                <a:noFill/>
              </a:ln>
              <a:effectLst>
                <a:outerShdw blurRad="254000" dist="63500" dir="2700000" algn="tl" rotWithShape="0">
                  <a:prstClr val="black">
                    <a:alpha val="30000"/>
                  </a:prstClr>
                </a:outerShdw>
              </a:effectLst>
            </c:spPr>
          </c:dPt>
          <c:dLbls>
            <c:dLbl>
              <c:idx val="0"/>
              <c:layout>
                <c:manualLayout>
                  <c:x val="-0.20762082026192771"/>
                  <c:y val="-7.3418391447034936E-2"/>
                </c:manualLayout>
              </c:layout>
              <c:spPr>
                <a:noFill/>
                <a:ln>
                  <a:noFill/>
                </a:ln>
                <a:effectLst/>
              </c:spPr>
              <c:txPr>
                <a:bodyPr rot="0" spcFirstLastPara="1" vertOverflow="ellipsis" vert="horz" wrap="square" anchor="ctr" anchorCtr="1"/>
                <a:lstStyle/>
                <a:p>
                  <a:pPr>
                    <a:defRPr sz="1197" b="1" i="0" u="none" strike="noStrike" kern="1200" baseline="0">
                      <a:solidFill>
                        <a:srgbClr val="4F4D50"/>
                      </a:solidFill>
                      <a:latin typeface="微软雅黑 Light" panose="020B0502040204020203" pitchFamily="34" charset="-122"/>
                      <a:ea typeface="微软雅黑 Light" panose="020B0502040204020203" pitchFamily="34" charset="-122"/>
                      <a:cs typeface="+mn-cs"/>
                    </a:defRPr>
                  </a:pPr>
                  <a:endParaRPr lang="zh-CN"/>
                </a:p>
              </c:txPr>
              <c:dLblPos val="bestFit"/>
              <c:showLegendKey val="0"/>
              <c:showVal val="0"/>
              <c:showCatName val="1"/>
              <c:showSerName val="0"/>
              <c:showPercent val="1"/>
              <c:showBubbleSize val="0"/>
              <c:extLst>
                <c:ext xmlns:c15="http://schemas.microsoft.com/office/drawing/2012/chart" uri="{CE6537A1-D6FC-4f65-9D91-7224C49458BB}">
                  <c15:layout/>
                </c:ext>
              </c:extLst>
            </c:dLbl>
            <c:dLbl>
              <c:idx val="1"/>
              <c:layout>
                <c:manualLayout>
                  <c:x val="0.15512664909304399"/>
                  <c:y val="-9.4951168662869637E-2"/>
                </c:manualLayout>
              </c:layout>
              <c:spPr>
                <a:noFill/>
                <a:ln>
                  <a:noFill/>
                </a:ln>
                <a:effectLst/>
              </c:spPr>
              <c:txPr>
                <a:bodyPr rot="0" spcFirstLastPara="1" vertOverflow="ellipsis" vert="horz" wrap="square" anchor="ctr" anchorCtr="1"/>
                <a:lstStyle/>
                <a:p>
                  <a:pPr>
                    <a:defRPr sz="1197" b="1" i="0" u="none" strike="noStrike" kern="1200" baseline="0">
                      <a:solidFill>
                        <a:schemeClr val="bg1"/>
                      </a:solidFill>
                      <a:latin typeface="微软雅黑 Light" panose="020B0502040204020203" pitchFamily="34" charset="-122"/>
                      <a:ea typeface="微软雅黑 Light" panose="020B0502040204020203" pitchFamily="34" charset="-122"/>
                      <a:cs typeface="+mn-cs"/>
                    </a:defRPr>
                  </a:pPr>
                  <a:endParaRPr lang="zh-CN"/>
                </a:p>
              </c:txPr>
              <c:dLblPos val="bestFit"/>
              <c:showLegendKey val="0"/>
              <c:showVal val="0"/>
              <c:showCatName val="1"/>
              <c:showSerName val="0"/>
              <c:showPercent val="1"/>
              <c:showBubbleSize val="0"/>
              <c:extLst>
                <c:ext xmlns:c15="http://schemas.microsoft.com/office/drawing/2012/chart" uri="{CE6537A1-D6FC-4f65-9D91-7224C49458BB}">
                  <c15:layout/>
                </c:ext>
              </c:extLst>
            </c:dLbl>
            <c:dLbl>
              <c:idx val="2"/>
              <c:layout>
                <c:manualLayout>
                  <c:x val="0.16667590157165235"/>
                  <c:y val="0.16511483834589252"/>
                </c:manualLayout>
              </c:layout>
              <c:spPr>
                <a:noFill/>
                <a:ln>
                  <a:noFill/>
                </a:ln>
                <a:effectLst/>
              </c:spPr>
              <c:txPr>
                <a:bodyPr rot="0" spcFirstLastPara="1" vertOverflow="ellipsis" vert="horz" wrap="square" anchor="ctr" anchorCtr="1"/>
                <a:lstStyle/>
                <a:p>
                  <a:pPr>
                    <a:defRPr sz="1197" b="1" i="0" u="none" strike="noStrike" kern="1200" baseline="0">
                      <a:solidFill>
                        <a:schemeClr val="bg1"/>
                      </a:solidFill>
                      <a:latin typeface="微软雅黑 Light" panose="020B0502040204020203" pitchFamily="34" charset="-122"/>
                      <a:ea typeface="微软雅黑 Light" panose="020B0502040204020203" pitchFamily="34" charset="-122"/>
                      <a:cs typeface="+mn-cs"/>
                    </a:defRPr>
                  </a:pPr>
                  <a:endParaRPr lang="zh-CN"/>
                </a:p>
              </c:txPr>
              <c:dLblPos val="bestFit"/>
              <c:showLegendKey val="0"/>
              <c:showVal val="0"/>
              <c:showCatName val="1"/>
              <c:showSerName val="0"/>
              <c:showPercent val="1"/>
              <c:showBubbleSize val="0"/>
              <c:extLst>
                <c:ext xmlns:c15="http://schemas.microsoft.com/office/drawing/2012/chart" uri="{CE6537A1-D6FC-4f65-9D91-7224C49458BB}">
                  <c15:layout>
                    <c:manualLayout>
                      <c:w val="0.1649105089524775"/>
                      <c:h val="0.14058379971856133"/>
                    </c:manualLayout>
                  </c15:layout>
                </c:ext>
              </c:extLst>
            </c:dLbl>
            <c:dLbl>
              <c:idx val="3"/>
              <c:layout>
                <c:manualLayout>
                  <c:x val="0.1074608074647584"/>
                  <c:y val="9.3066914636046411E-2"/>
                </c:manualLayout>
              </c:layout>
              <c:spPr>
                <a:noFill/>
                <a:ln>
                  <a:noFill/>
                </a:ln>
                <a:effectLst/>
              </c:spPr>
              <c:txPr>
                <a:bodyPr rot="0" spcFirstLastPara="1" vertOverflow="ellipsis" vert="horz" wrap="square" anchor="ctr" anchorCtr="1"/>
                <a:lstStyle/>
                <a:p>
                  <a:pPr>
                    <a:defRPr sz="1197" b="1" i="0" u="none" strike="noStrike" kern="1200" baseline="0">
                      <a:solidFill>
                        <a:srgbClr val="4F4D50"/>
                      </a:solidFill>
                      <a:latin typeface="微软雅黑 Light" panose="020B0502040204020203" pitchFamily="34" charset="-122"/>
                      <a:ea typeface="微软雅黑 Light" panose="020B0502040204020203" pitchFamily="34" charset="-122"/>
                      <a:cs typeface="+mn-cs"/>
                    </a:defRPr>
                  </a:pPr>
                  <a:endParaRPr lang="zh-CN"/>
                </a:p>
              </c:txPr>
              <c:dLblPos val="bestFit"/>
              <c:showLegendKey val="0"/>
              <c:showVal val="0"/>
              <c:showCatName val="1"/>
              <c:showSerName val="0"/>
              <c:showPercent val="1"/>
              <c:showBubbleSize val="0"/>
              <c:extLst>
                <c:ext xmlns:c15="http://schemas.microsoft.com/office/drawing/2012/chart" uri="{CE6537A1-D6FC-4f65-9D91-7224C49458BB}">
                  <c15:layout/>
                </c:ext>
              </c:extLst>
            </c:dLbl>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accent1"/>
                    </a:solidFill>
                    <a:latin typeface="微软雅黑 Light" panose="020B0502040204020203" pitchFamily="34" charset="-122"/>
                    <a:ea typeface="微软雅黑 Light" panose="020B0502040204020203" pitchFamily="34" charset="-122"/>
                    <a:cs typeface="+mn-cs"/>
                  </a:defRPr>
                </a:pPr>
                <a:endParaRPr lang="zh-CN"/>
              </a:p>
            </c:txPr>
            <c:dLblPos val="inEnd"/>
            <c:showLegendKey val="0"/>
            <c:showVal val="0"/>
            <c:showCatName val="1"/>
            <c:showSerName val="0"/>
            <c:showPercent val="1"/>
            <c:showBubbleSize val="0"/>
            <c:showLeaderLines val="1"/>
            <c:leaderLines>
              <c:spPr>
                <a:ln w="9525">
                  <a:solidFill>
                    <a:schemeClr val="accent1">
                      <a:lumMod val="60000"/>
                      <a:lumOff val="40000"/>
                    </a:schemeClr>
                  </a:solidFill>
                </a:ln>
                <a:effectLst/>
              </c:spPr>
            </c:leaderLines>
            <c:extLst>
              <c:ext xmlns:c15="http://schemas.microsoft.com/office/drawing/2012/chart" uri="{CE6537A1-D6FC-4f65-9D91-7224C49458BB}"/>
            </c:extLst>
          </c:dLbls>
          <c:cat>
            <c:strRef>
              <c:f>Sheet1!$A$2:$A$5</c:f>
              <c:strCache>
                <c:ptCount val="4"/>
                <c:pt idx="0">
                  <c:v>平台建设</c:v>
                </c:pt>
                <c:pt idx="1">
                  <c:v>产品研发</c:v>
                </c:pt>
                <c:pt idx="2">
                  <c:v>推广运营</c:v>
                </c:pt>
                <c:pt idx="3">
                  <c:v>市场拓展</c:v>
                </c:pt>
              </c:strCache>
            </c:strRef>
          </c:cat>
          <c:val>
            <c:numRef>
              <c:f>Sheet1!$B$2:$B$5</c:f>
              <c:numCache>
                <c:formatCode>General</c:formatCode>
                <c:ptCount val="4"/>
                <c:pt idx="0">
                  <c:v>8.1999999999999993</c:v>
                </c:pt>
                <c:pt idx="1">
                  <c:v>3.2</c:v>
                </c:pt>
                <c:pt idx="2">
                  <c:v>1.4</c:v>
                </c:pt>
                <c:pt idx="3">
                  <c:v>1.2</c:v>
                </c:pt>
              </c:numCache>
            </c:numRef>
          </c:val>
        </c:ser>
        <c:dLbls>
          <c:dLblPos val="inEnd"/>
          <c:showLegendKey val="0"/>
          <c:showVal val="0"/>
          <c:showCatName val="0"/>
          <c:showSerName val="0"/>
          <c:showPercent val="1"/>
          <c:showBubbleSize val="0"/>
          <c:showLeaderLines val="1"/>
        </c:dLbls>
        <c:firstSliceAng val="0"/>
      </c:pieChart>
      <c:spPr>
        <a:noFill/>
        <a:ln>
          <a:noFill/>
        </a:ln>
        <a:effectLst/>
      </c:spPr>
    </c:plotArea>
    <c:plotVisOnly val="1"/>
    <c:dispBlanksAs val="gap"/>
    <c:showDLblsOverMax val="0"/>
  </c:chart>
  <c:spPr>
    <a:noFill/>
    <a:ln w="9525" cap="flat" cmpd="sng" algn="ctr">
      <a:noFill/>
      <a:round/>
    </a:ln>
    <a:effectLst/>
  </c:spPr>
  <c:txPr>
    <a:bodyPr/>
    <a:lstStyle/>
    <a:p>
      <a:pPr>
        <a:defRPr>
          <a:latin typeface="微软雅黑 Light" panose="020B0502040204020203" pitchFamily="34" charset="-122"/>
          <a:ea typeface="微软雅黑 Light" panose="020B0502040204020203" pitchFamily="34" charset="-122"/>
        </a:defRPr>
      </a:pPr>
      <a:endParaRPr lang="zh-CN"/>
    </a:p>
  </c:txPr>
  <c:externalData r:id="rId3">
    <c:autoUpdate val="0"/>
  </c:externalData>
</c:chartSpace>
</file>

<file path=ppt/charts/chart1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pieChart>
        <c:varyColors val="1"/>
        <c:ser>
          <c:idx val="0"/>
          <c:order val="0"/>
          <c:tx>
            <c:strRef>
              <c:f>Sheet1!$B$1</c:f>
              <c:strCache>
                <c:ptCount val="1"/>
                <c:pt idx="0">
                  <c:v>销售额</c:v>
                </c:pt>
              </c:strCache>
            </c:strRef>
          </c:tx>
          <c:spPr>
            <a:solidFill>
              <a:srgbClr val="27506E"/>
            </a:solidFill>
            <a:ln>
              <a:noFill/>
            </a:ln>
            <a:effectLst>
              <a:outerShdw blurRad="50800" dist="38100" dir="5400000" algn="t" rotWithShape="0">
                <a:prstClr val="black">
                  <a:alpha val="40000"/>
                </a:prstClr>
              </a:outerShdw>
            </a:effectLst>
          </c:spPr>
          <c:explosion val="13"/>
          <c:dPt>
            <c:idx val="0"/>
            <c:bubble3D val="0"/>
            <c:spPr>
              <a:solidFill>
                <a:sysClr val="window" lastClr="FFFFFF"/>
              </a:solidFill>
              <a:ln w="18999">
                <a:noFill/>
              </a:ln>
              <a:effectLst>
                <a:outerShdw blurRad="190500" dist="63500" dir="2700000" algn="tl" rotWithShape="0">
                  <a:prstClr val="black">
                    <a:alpha val="25000"/>
                  </a:prstClr>
                </a:outerShdw>
              </a:effectLst>
            </c:spPr>
          </c:dPt>
          <c:dPt>
            <c:idx val="1"/>
            <c:bubble3D val="0"/>
            <c:spPr>
              <a:gradFill>
                <a:gsLst>
                  <a:gs pos="0">
                    <a:srgbClr val="4582ED"/>
                  </a:gs>
                  <a:gs pos="58000">
                    <a:srgbClr val="105AD7"/>
                  </a:gs>
                </a:gsLst>
                <a:lin ang="0" scaled="0"/>
              </a:gradFill>
              <a:ln w="18999">
                <a:noFill/>
              </a:ln>
              <a:effectLst>
                <a:outerShdw blurRad="50800" dist="38100" dir="5400000" algn="t" rotWithShape="0">
                  <a:prstClr val="black">
                    <a:alpha val="40000"/>
                  </a:prstClr>
                </a:outerShdw>
              </a:effectLst>
            </c:spPr>
          </c:dPt>
          <c:cat>
            <c:strRef>
              <c:f>Sheet1!$A$2:$A$3</c:f>
              <c:strCache>
                <c:ptCount val="2"/>
                <c:pt idx="0">
                  <c:v>第一季度</c:v>
                </c:pt>
                <c:pt idx="1">
                  <c:v>第二季度</c:v>
                </c:pt>
              </c:strCache>
            </c:strRef>
          </c:cat>
          <c:val>
            <c:numRef>
              <c:f>Sheet1!$B$2:$B$3</c:f>
              <c:numCache>
                <c:formatCode>General</c:formatCode>
                <c:ptCount val="2"/>
                <c:pt idx="0">
                  <c:v>8</c:v>
                </c:pt>
                <c:pt idx="1">
                  <c:v>2</c:v>
                </c:pt>
              </c:numCache>
            </c:numRef>
          </c:val>
        </c:ser>
        <c:dLbls>
          <c:showLegendKey val="0"/>
          <c:showVal val="0"/>
          <c:showCatName val="0"/>
          <c:showSerName val="0"/>
          <c:showPercent val="0"/>
          <c:showBubbleSize val="0"/>
          <c:showLeaderLines val="1"/>
        </c:dLbls>
        <c:firstSliceAng val="0"/>
      </c:pieChart>
      <c:spPr>
        <a:noFill/>
        <a:ln w="25331">
          <a:noFill/>
        </a:ln>
      </c:spPr>
    </c:plotArea>
    <c:plotVisOnly val="1"/>
    <c:dispBlanksAs val="gap"/>
    <c:showDLblsOverMax val="0"/>
  </c:chart>
  <c:spPr>
    <a:noFill/>
    <a:ln>
      <a:noFill/>
    </a:ln>
    <a:effectLst/>
  </c:spPr>
  <c:txPr>
    <a:bodyPr/>
    <a:lstStyle/>
    <a:p>
      <a:pPr>
        <a:defRPr lang="zh-CN">
          <a:latin typeface="Calibri" panose="020F0502020204030204" pitchFamily="34" charset="0"/>
          <a:sym typeface="Calibri" panose="020F0502020204030204" pitchFamily="34" charset="0"/>
        </a:defRPr>
      </a:pPr>
      <a:endParaRPr lang="zh-CN"/>
    </a:p>
  </c:txPr>
  <c:externalData r:id="rId2">
    <c:autoUpdate val="0"/>
  </c:externalData>
</c:chartSpace>
</file>

<file path=ppt/charts/chart13.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30"/>
      <c:rotY val="0"/>
      <c:rAngAx val="0"/>
    </c:view3D>
    <c:floor>
      <c:thickness val="0"/>
    </c:floor>
    <c:sideWall>
      <c:thickness val="0"/>
    </c:sideWall>
    <c:backWall>
      <c:thickness val="0"/>
    </c:backWall>
    <c:plotArea>
      <c:layout/>
      <c:pie3DChart>
        <c:varyColors val="1"/>
        <c:ser>
          <c:idx val="0"/>
          <c:order val="0"/>
          <c:tx>
            <c:strRef>
              <c:f>Sheet1!$B$1</c:f>
              <c:strCache>
                <c:ptCount val="1"/>
                <c:pt idx="0">
                  <c:v>销售额</c:v>
                </c:pt>
              </c:strCache>
            </c:strRef>
          </c:tx>
          <c:spPr>
            <a:solidFill>
              <a:srgbClr val="4F4D50"/>
            </a:solidFill>
          </c:spPr>
          <c:explosion val="10"/>
          <c:dPt>
            <c:idx val="0"/>
            <c:bubble3D val="0"/>
            <c:spPr>
              <a:solidFill>
                <a:schemeClr val="bg1"/>
              </a:solidFill>
            </c:spPr>
            <c:extLst xmlns:c16r2="http://schemas.microsoft.com/office/drawing/2015/06/chart">
              <c:ext xmlns:c16="http://schemas.microsoft.com/office/drawing/2014/chart" uri="{C3380CC4-5D6E-409C-BE32-E72D297353CC}">
                <c16:uniqueId val="{00000001-EAB3-4712-BDE4-92D0B6B3BD05}"/>
              </c:ext>
            </c:extLst>
          </c:dPt>
          <c:dPt>
            <c:idx val="1"/>
            <c:bubble3D val="0"/>
            <c:spPr>
              <a:solidFill>
                <a:srgbClr val="105AD7"/>
              </a:solidFill>
            </c:spPr>
            <c:extLst xmlns:c16r2="http://schemas.microsoft.com/office/drawing/2015/06/chart">
              <c:ext xmlns:c16="http://schemas.microsoft.com/office/drawing/2014/chart" uri="{C3380CC4-5D6E-409C-BE32-E72D297353CC}">
                <c16:uniqueId val="{00000003-EAB3-4712-BDE4-92D0B6B3BD05}"/>
              </c:ext>
            </c:extLst>
          </c:dPt>
          <c:dPt>
            <c:idx val="2"/>
            <c:bubble3D val="0"/>
            <c:spPr>
              <a:solidFill>
                <a:srgbClr val="4582ED"/>
              </a:solidFill>
            </c:spPr>
            <c:extLst xmlns:c16r2="http://schemas.microsoft.com/office/drawing/2015/06/chart">
              <c:ext xmlns:c16="http://schemas.microsoft.com/office/drawing/2014/chart" uri="{C3380CC4-5D6E-409C-BE32-E72D297353CC}">
                <c16:uniqueId val="{00000005-EAB3-4712-BDE4-92D0B6B3BD05}"/>
              </c:ext>
            </c:extLst>
          </c:dPt>
          <c:dPt>
            <c:idx val="3"/>
            <c:bubble3D val="0"/>
            <c:spPr>
              <a:solidFill>
                <a:srgbClr val="7FAAE2"/>
              </a:solidFill>
            </c:spPr>
            <c:extLst xmlns:c16r2="http://schemas.microsoft.com/office/drawing/2015/06/chart">
              <c:ext xmlns:c16="http://schemas.microsoft.com/office/drawing/2014/chart" uri="{C3380CC4-5D6E-409C-BE32-E72D297353CC}">
                <c16:uniqueId val="{00000007-EAB3-4712-BDE4-92D0B6B3BD05}"/>
              </c:ext>
            </c:extLst>
          </c:dPt>
          <c:dPt>
            <c:idx val="4"/>
            <c:bubble3D val="0"/>
            <c:spPr>
              <a:solidFill>
                <a:schemeClr val="bg1">
                  <a:lumMod val="95000"/>
                </a:schemeClr>
              </a:solidFill>
            </c:spPr>
            <c:extLst xmlns:c16r2="http://schemas.microsoft.com/office/drawing/2015/06/chart">
              <c:ext xmlns:c16="http://schemas.microsoft.com/office/drawing/2014/chart" uri="{C3380CC4-5D6E-409C-BE32-E72D297353CC}">
                <c16:uniqueId val="{00000009-EAB3-4712-BDE4-92D0B6B3BD05}"/>
              </c:ext>
            </c:extLst>
          </c:dPt>
          <c:cat>
            <c:strRef>
              <c:f>Sheet1!$A$2:$A$6</c:f>
              <c:strCache>
                <c:ptCount val="5"/>
                <c:pt idx="0">
                  <c:v>第一季度</c:v>
                </c:pt>
                <c:pt idx="1">
                  <c:v>第二季度</c:v>
                </c:pt>
                <c:pt idx="2">
                  <c:v>第三季度</c:v>
                </c:pt>
                <c:pt idx="3">
                  <c:v>第四季度</c:v>
                </c:pt>
                <c:pt idx="4">
                  <c:v>第五季度</c:v>
                </c:pt>
              </c:strCache>
            </c:strRef>
          </c:cat>
          <c:val>
            <c:numRef>
              <c:f>Sheet1!$B$2:$B$6</c:f>
              <c:numCache>
                <c:formatCode>General</c:formatCode>
                <c:ptCount val="5"/>
                <c:pt idx="0">
                  <c:v>8.1999999999999993</c:v>
                </c:pt>
                <c:pt idx="1">
                  <c:v>0.8</c:v>
                </c:pt>
                <c:pt idx="2">
                  <c:v>1.4</c:v>
                </c:pt>
                <c:pt idx="3">
                  <c:v>1.2</c:v>
                </c:pt>
                <c:pt idx="4">
                  <c:v>1.9</c:v>
                </c:pt>
              </c:numCache>
            </c:numRef>
          </c:val>
          <c:extLst xmlns:c16r2="http://schemas.microsoft.com/office/drawing/2015/06/chart">
            <c:ext xmlns:c16="http://schemas.microsoft.com/office/drawing/2014/chart" uri="{C3380CC4-5D6E-409C-BE32-E72D297353CC}">
              <c16:uniqueId val="{0000000A-EAB3-4712-BDE4-92D0B6B3BD05}"/>
            </c:ext>
          </c:extLst>
        </c:ser>
        <c:dLbls>
          <c:showLegendKey val="0"/>
          <c:showVal val="0"/>
          <c:showCatName val="0"/>
          <c:showSerName val="0"/>
          <c:showPercent val="0"/>
          <c:showBubbleSize val="0"/>
          <c:showLeaderLines val="1"/>
        </c:dLbls>
      </c:pie3DChart>
    </c:plotArea>
    <c:plotVisOnly val="1"/>
    <c:dispBlanksAs val="gap"/>
    <c:showDLblsOverMax val="0"/>
  </c:chart>
  <c:txPr>
    <a:bodyPr/>
    <a:lstStyle/>
    <a:p>
      <a:pPr>
        <a:defRPr sz="1800"/>
      </a:pPr>
      <a:endParaRPr lang="zh-CN"/>
    </a:p>
  </c:txPr>
  <c:externalData r:id="rId1">
    <c:autoUpdate val="0"/>
  </c:externalData>
</c:chartSpace>
</file>

<file path=ppt/charts/chart14.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view3D>
      <c:rotX val="15"/>
      <c:rotY val="20"/>
      <c:rAngAx val="0"/>
    </c:view3D>
    <c:floor>
      <c:thickness val="0"/>
    </c:floor>
    <c:sideWall>
      <c:thickness val="0"/>
    </c:sideWall>
    <c:backWall>
      <c:thickness val="0"/>
    </c:backWall>
    <c:plotArea>
      <c:layout/>
      <c:bar3DChart>
        <c:barDir val="col"/>
        <c:grouping val="standard"/>
        <c:varyColors val="0"/>
        <c:ser>
          <c:idx val="0"/>
          <c:order val="0"/>
          <c:tx>
            <c:strRef>
              <c:f>Sheet1!$B$1</c:f>
              <c:strCache>
                <c:ptCount val="1"/>
                <c:pt idx="0">
                  <c:v>系列 1</c:v>
                </c:pt>
              </c:strCache>
            </c:strRef>
          </c:tx>
          <c:spPr>
            <a:solidFill>
              <a:srgbClr val="105AD7"/>
            </a:solidFill>
            <a:effectLst>
              <a:outerShdw blurRad="50800" dist="38100" algn="l" rotWithShape="0">
                <a:schemeClr val="tx1">
                  <a:lumMod val="50000"/>
                  <a:lumOff val="50000"/>
                  <a:alpha val="20000"/>
                </a:schemeClr>
              </a:outerShdw>
            </a:effectLst>
            <a:scene3d>
              <a:camera prst="orthographicFront"/>
              <a:lightRig rig="threePt" dir="t"/>
            </a:scene3d>
            <a:sp3d prstMaterial="softEdge"/>
          </c:spPr>
          <c:invertIfNegative val="0"/>
          <c:dPt>
            <c:idx val="0"/>
            <c:invertIfNegative val="0"/>
            <c:bubble3D val="0"/>
            <c:extLst xmlns:c16r2="http://schemas.microsoft.com/office/drawing/2015/06/chart">
              <c:ext xmlns:c16="http://schemas.microsoft.com/office/drawing/2014/chart" uri="{C3380CC4-5D6E-409C-BE32-E72D297353CC}">
                <c16:uniqueId val="{00000001-9B3B-42B8-B871-67D2F6D8564F}"/>
              </c:ext>
            </c:extLst>
          </c:dPt>
          <c:dPt>
            <c:idx val="1"/>
            <c:invertIfNegative val="0"/>
            <c:bubble3D val="0"/>
            <c:extLst xmlns:c16r2="http://schemas.microsoft.com/office/drawing/2015/06/chart">
              <c:ext xmlns:c16="http://schemas.microsoft.com/office/drawing/2014/chart" uri="{C3380CC4-5D6E-409C-BE32-E72D297353CC}">
                <c16:uniqueId val="{00000003-9B3B-42B8-B871-67D2F6D8564F}"/>
              </c:ext>
            </c:extLst>
          </c:dPt>
          <c:dPt>
            <c:idx val="2"/>
            <c:invertIfNegative val="0"/>
            <c:bubble3D val="0"/>
            <c:extLst xmlns:c16r2="http://schemas.microsoft.com/office/drawing/2015/06/chart">
              <c:ext xmlns:c16="http://schemas.microsoft.com/office/drawing/2014/chart" uri="{C3380CC4-5D6E-409C-BE32-E72D297353CC}">
                <c16:uniqueId val="{00000005-9B3B-42B8-B871-67D2F6D8564F}"/>
              </c:ext>
            </c:extLst>
          </c:dPt>
          <c:dPt>
            <c:idx val="3"/>
            <c:invertIfNegative val="0"/>
            <c:bubble3D val="0"/>
            <c:extLst xmlns:c16r2="http://schemas.microsoft.com/office/drawing/2015/06/chart">
              <c:ext xmlns:c16="http://schemas.microsoft.com/office/drawing/2014/chart" uri="{C3380CC4-5D6E-409C-BE32-E72D297353CC}">
                <c16:uniqueId val="{00000007-9B3B-42B8-B871-67D2F6D8564F}"/>
              </c:ext>
            </c:extLst>
          </c:dPt>
          <c:cat>
            <c:strRef>
              <c:f>Sheet1!$A$2:$A$5</c:f>
              <c:strCache>
                <c:ptCount val="4"/>
                <c:pt idx="0">
                  <c:v>类别 1</c:v>
                </c:pt>
                <c:pt idx="1">
                  <c:v>类别 2</c:v>
                </c:pt>
                <c:pt idx="2">
                  <c:v>类别 3</c:v>
                </c:pt>
                <c:pt idx="3">
                  <c:v>类别 4</c:v>
                </c:pt>
              </c:strCache>
            </c:strRef>
          </c:cat>
          <c:val>
            <c:numRef>
              <c:f>Sheet1!$B$2:$B$5</c:f>
              <c:numCache>
                <c:formatCode>General</c:formatCode>
                <c:ptCount val="4"/>
                <c:pt idx="0">
                  <c:v>4.3</c:v>
                </c:pt>
                <c:pt idx="1">
                  <c:v>2.5</c:v>
                </c:pt>
                <c:pt idx="2">
                  <c:v>3.5</c:v>
                </c:pt>
                <c:pt idx="3">
                  <c:v>4.5</c:v>
                </c:pt>
              </c:numCache>
            </c:numRef>
          </c:val>
          <c:extLst xmlns:c16r2="http://schemas.microsoft.com/office/drawing/2015/06/chart">
            <c:ext xmlns:c16="http://schemas.microsoft.com/office/drawing/2014/chart" uri="{C3380CC4-5D6E-409C-BE32-E72D297353CC}">
              <c16:uniqueId val="{00000008-9B3B-42B8-B871-67D2F6D8564F}"/>
            </c:ext>
          </c:extLst>
        </c:ser>
        <c:ser>
          <c:idx val="1"/>
          <c:order val="1"/>
          <c:tx>
            <c:strRef>
              <c:f>Sheet1!$C$1</c:f>
              <c:strCache>
                <c:ptCount val="1"/>
                <c:pt idx="0">
                  <c:v>系列 2</c:v>
                </c:pt>
              </c:strCache>
            </c:strRef>
          </c:tx>
          <c:spPr>
            <a:solidFill>
              <a:srgbClr val="7FAAE2"/>
            </a:solidFill>
            <a:effectLst>
              <a:outerShdw blurRad="50800" dist="38100" algn="l" rotWithShape="0">
                <a:schemeClr val="tx1">
                  <a:lumMod val="50000"/>
                  <a:lumOff val="50000"/>
                  <a:alpha val="20000"/>
                </a:schemeClr>
              </a:outerShdw>
            </a:effectLst>
            <a:scene3d>
              <a:camera prst="orthographicFront"/>
              <a:lightRig rig="threePt" dir="t"/>
            </a:scene3d>
            <a:sp3d prstMaterial="metal"/>
          </c:spPr>
          <c:invertIfNegative val="0"/>
          <c:dPt>
            <c:idx val="0"/>
            <c:invertIfNegative val="0"/>
            <c:bubble3D val="0"/>
            <c:extLst xmlns:c16r2="http://schemas.microsoft.com/office/drawing/2015/06/chart">
              <c:ext xmlns:c16="http://schemas.microsoft.com/office/drawing/2014/chart" uri="{C3380CC4-5D6E-409C-BE32-E72D297353CC}">
                <c16:uniqueId val="{0000000A-9B3B-42B8-B871-67D2F6D8564F}"/>
              </c:ext>
            </c:extLst>
          </c:dPt>
          <c:dPt>
            <c:idx val="1"/>
            <c:invertIfNegative val="0"/>
            <c:bubble3D val="0"/>
            <c:extLst xmlns:c16r2="http://schemas.microsoft.com/office/drawing/2015/06/chart">
              <c:ext xmlns:c16="http://schemas.microsoft.com/office/drawing/2014/chart" uri="{C3380CC4-5D6E-409C-BE32-E72D297353CC}">
                <c16:uniqueId val="{0000000C-9B3B-42B8-B871-67D2F6D8564F}"/>
              </c:ext>
            </c:extLst>
          </c:dPt>
          <c:dPt>
            <c:idx val="2"/>
            <c:invertIfNegative val="0"/>
            <c:bubble3D val="0"/>
            <c:extLst xmlns:c16r2="http://schemas.microsoft.com/office/drawing/2015/06/chart">
              <c:ext xmlns:c16="http://schemas.microsoft.com/office/drawing/2014/chart" uri="{C3380CC4-5D6E-409C-BE32-E72D297353CC}">
                <c16:uniqueId val="{0000000E-9B3B-42B8-B871-67D2F6D8564F}"/>
              </c:ext>
            </c:extLst>
          </c:dPt>
          <c:dPt>
            <c:idx val="3"/>
            <c:invertIfNegative val="0"/>
            <c:bubble3D val="0"/>
            <c:extLst xmlns:c16r2="http://schemas.microsoft.com/office/drawing/2015/06/chart">
              <c:ext xmlns:c16="http://schemas.microsoft.com/office/drawing/2014/chart" uri="{C3380CC4-5D6E-409C-BE32-E72D297353CC}">
                <c16:uniqueId val="{00000010-9B3B-42B8-B871-67D2F6D8564F}"/>
              </c:ext>
            </c:extLst>
          </c:dPt>
          <c:cat>
            <c:strRef>
              <c:f>Sheet1!$A$2:$A$5</c:f>
              <c:strCache>
                <c:ptCount val="4"/>
                <c:pt idx="0">
                  <c:v>类别 1</c:v>
                </c:pt>
                <c:pt idx="1">
                  <c:v>类别 2</c:v>
                </c:pt>
                <c:pt idx="2">
                  <c:v>类别 3</c:v>
                </c:pt>
                <c:pt idx="3">
                  <c:v>类别 4</c:v>
                </c:pt>
              </c:strCache>
            </c:strRef>
          </c:cat>
          <c:val>
            <c:numRef>
              <c:f>Sheet1!$C$2:$C$5</c:f>
              <c:numCache>
                <c:formatCode>General</c:formatCode>
                <c:ptCount val="4"/>
                <c:pt idx="0">
                  <c:v>2.4</c:v>
                </c:pt>
                <c:pt idx="1">
                  <c:v>4.4000000000000004</c:v>
                </c:pt>
                <c:pt idx="2">
                  <c:v>1.8</c:v>
                </c:pt>
                <c:pt idx="3">
                  <c:v>2.8</c:v>
                </c:pt>
              </c:numCache>
            </c:numRef>
          </c:val>
          <c:extLst xmlns:c16r2="http://schemas.microsoft.com/office/drawing/2015/06/chart">
            <c:ext xmlns:c16="http://schemas.microsoft.com/office/drawing/2014/chart" uri="{C3380CC4-5D6E-409C-BE32-E72D297353CC}">
              <c16:uniqueId val="{00000011-9B3B-42B8-B871-67D2F6D8564F}"/>
            </c:ext>
          </c:extLst>
        </c:ser>
        <c:ser>
          <c:idx val="2"/>
          <c:order val="2"/>
          <c:tx>
            <c:strRef>
              <c:f>Sheet1!$D$1</c:f>
              <c:strCache>
                <c:ptCount val="1"/>
                <c:pt idx="0">
                  <c:v>系列 3</c:v>
                </c:pt>
              </c:strCache>
            </c:strRef>
          </c:tx>
          <c:spPr>
            <a:solidFill>
              <a:schemeClr val="bg1">
                <a:lumMod val="95000"/>
              </a:schemeClr>
            </a:solidFill>
            <a:effectLst>
              <a:outerShdw blurRad="50800" dist="38100" algn="l" rotWithShape="0">
                <a:schemeClr val="tx1">
                  <a:lumMod val="50000"/>
                  <a:lumOff val="50000"/>
                  <a:alpha val="20000"/>
                </a:schemeClr>
              </a:outerShdw>
            </a:effectLst>
            <a:scene3d>
              <a:camera prst="orthographicFront"/>
              <a:lightRig rig="threePt" dir="t"/>
            </a:scene3d>
            <a:sp3d prstMaterial="metal"/>
          </c:spPr>
          <c:invertIfNegative val="0"/>
          <c:dPt>
            <c:idx val="0"/>
            <c:invertIfNegative val="0"/>
            <c:bubble3D val="0"/>
            <c:extLst xmlns:c16r2="http://schemas.microsoft.com/office/drawing/2015/06/chart">
              <c:ext xmlns:c16="http://schemas.microsoft.com/office/drawing/2014/chart" uri="{C3380CC4-5D6E-409C-BE32-E72D297353CC}">
                <c16:uniqueId val="{00000013-9B3B-42B8-B871-67D2F6D8564F}"/>
              </c:ext>
            </c:extLst>
          </c:dPt>
          <c:dPt>
            <c:idx val="1"/>
            <c:invertIfNegative val="0"/>
            <c:bubble3D val="0"/>
            <c:extLst xmlns:c16r2="http://schemas.microsoft.com/office/drawing/2015/06/chart">
              <c:ext xmlns:c16="http://schemas.microsoft.com/office/drawing/2014/chart" uri="{C3380CC4-5D6E-409C-BE32-E72D297353CC}">
                <c16:uniqueId val="{00000015-9B3B-42B8-B871-67D2F6D8564F}"/>
              </c:ext>
            </c:extLst>
          </c:dPt>
          <c:dPt>
            <c:idx val="2"/>
            <c:invertIfNegative val="0"/>
            <c:bubble3D val="0"/>
            <c:extLst xmlns:c16r2="http://schemas.microsoft.com/office/drawing/2015/06/chart">
              <c:ext xmlns:c16="http://schemas.microsoft.com/office/drawing/2014/chart" uri="{C3380CC4-5D6E-409C-BE32-E72D297353CC}">
                <c16:uniqueId val="{00000017-9B3B-42B8-B871-67D2F6D8564F}"/>
              </c:ext>
            </c:extLst>
          </c:dPt>
          <c:dPt>
            <c:idx val="3"/>
            <c:invertIfNegative val="0"/>
            <c:bubble3D val="0"/>
            <c:extLst xmlns:c16r2="http://schemas.microsoft.com/office/drawing/2015/06/chart">
              <c:ext xmlns:c16="http://schemas.microsoft.com/office/drawing/2014/chart" uri="{C3380CC4-5D6E-409C-BE32-E72D297353CC}">
                <c16:uniqueId val="{00000019-9B3B-42B8-B871-67D2F6D8564F}"/>
              </c:ext>
            </c:extLst>
          </c:dPt>
          <c:cat>
            <c:strRef>
              <c:f>Sheet1!$A$2:$A$5</c:f>
              <c:strCache>
                <c:ptCount val="4"/>
                <c:pt idx="0">
                  <c:v>类别 1</c:v>
                </c:pt>
                <c:pt idx="1">
                  <c:v>类别 2</c:v>
                </c:pt>
                <c:pt idx="2">
                  <c:v>类别 3</c:v>
                </c:pt>
                <c:pt idx="3">
                  <c:v>类别 4</c:v>
                </c:pt>
              </c:strCache>
            </c:strRef>
          </c:cat>
          <c:val>
            <c:numRef>
              <c:f>Sheet1!$D$2:$D$5</c:f>
              <c:numCache>
                <c:formatCode>General</c:formatCode>
                <c:ptCount val="4"/>
                <c:pt idx="0">
                  <c:v>2</c:v>
                </c:pt>
                <c:pt idx="1">
                  <c:v>2</c:v>
                </c:pt>
                <c:pt idx="2">
                  <c:v>3</c:v>
                </c:pt>
                <c:pt idx="3">
                  <c:v>5</c:v>
                </c:pt>
              </c:numCache>
            </c:numRef>
          </c:val>
          <c:extLst xmlns:c16r2="http://schemas.microsoft.com/office/drawing/2015/06/chart">
            <c:ext xmlns:c16="http://schemas.microsoft.com/office/drawing/2014/chart" uri="{C3380CC4-5D6E-409C-BE32-E72D297353CC}">
              <c16:uniqueId val="{0000001A-9B3B-42B8-B871-67D2F6D8564F}"/>
            </c:ext>
          </c:extLst>
        </c:ser>
        <c:dLbls>
          <c:showLegendKey val="0"/>
          <c:showVal val="0"/>
          <c:showCatName val="0"/>
          <c:showSerName val="0"/>
          <c:showPercent val="0"/>
          <c:showBubbleSize val="0"/>
        </c:dLbls>
        <c:gapWidth val="498"/>
        <c:gapDepth val="14"/>
        <c:shape val="box"/>
        <c:axId val="-892073776"/>
        <c:axId val="-892072144"/>
        <c:axId val="-885426208"/>
      </c:bar3DChart>
      <c:catAx>
        <c:axId val="-892073776"/>
        <c:scaling>
          <c:orientation val="minMax"/>
        </c:scaling>
        <c:delete val="0"/>
        <c:axPos val="b"/>
        <c:numFmt formatCode="General" sourceLinked="0"/>
        <c:majorTickMark val="out"/>
        <c:minorTickMark val="none"/>
        <c:tickLblPos val="nextTo"/>
        <c:txPr>
          <a:bodyPr/>
          <a:lstStyle/>
          <a:p>
            <a:pPr>
              <a:defRPr sz="1200">
                <a:solidFill>
                  <a:srgbClr val="4A4C4D"/>
                </a:solidFill>
              </a:defRPr>
            </a:pPr>
            <a:endParaRPr lang="zh-CN"/>
          </a:p>
        </c:txPr>
        <c:crossAx val="-892072144"/>
        <c:crosses val="autoZero"/>
        <c:auto val="1"/>
        <c:lblAlgn val="ctr"/>
        <c:lblOffset val="100"/>
        <c:noMultiLvlLbl val="0"/>
      </c:catAx>
      <c:valAx>
        <c:axId val="-892072144"/>
        <c:scaling>
          <c:orientation val="minMax"/>
        </c:scaling>
        <c:delete val="0"/>
        <c:axPos val="l"/>
        <c:majorGridlines/>
        <c:numFmt formatCode="General" sourceLinked="1"/>
        <c:majorTickMark val="out"/>
        <c:minorTickMark val="none"/>
        <c:tickLblPos val="nextTo"/>
        <c:txPr>
          <a:bodyPr/>
          <a:lstStyle/>
          <a:p>
            <a:pPr>
              <a:defRPr sz="1600">
                <a:solidFill>
                  <a:schemeClr val="tx1">
                    <a:lumMod val="75000"/>
                    <a:lumOff val="25000"/>
                  </a:schemeClr>
                </a:solidFill>
              </a:defRPr>
            </a:pPr>
            <a:endParaRPr lang="zh-CN"/>
          </a:p>
        </c:txPr>
        <c:crossAx val="-892073776"/>
        <c:crosses val="autoZero"/>
        <c:crossBetween val="between"/>
      </c:valAx>
      <c:serAx>
        <c:axId val="-885426208"/>
        <c:scaling>
          <c:orientation val="minMax"/>
        </c:scaling>
        <c:delete val="0"/>
        <c:axPos val="b"/>
        <c:majorTickMark val="out"/>
        <c:minorTickMark val="none"/>
        <c:tickLblPos val="nextTo"/>
        <c:txPr>
          <a:bodyPr/>
          <a:lstStyle/>
          <a:p>
            <a:pPr>
              <a:defRPr sz="1100">
                <a:solidFill>
                  <a:srgbClr val="4A4C4D"/>
                </a:solidFill>
              </a:defRPr>
            </a:pPr>
            <a:endParaRPr lang="zh-CN"/>
          </a:p>
        </c:txPr>
        <c:crossAx val="-892072144"/>
        <c:crosses val="autoZero"/>
      </c:serAx>
    </c:plotArea>
    <c:plotVisOnly val="1"/>
    <c:dispBlanksAs val="gap"/>
    <c:showDLblsOverMax val="0"/>
  </c:chart>
  <c:txPr>
    <a:bodyPr/>
    <a:lstStyle/>
    <a:p>
      <a:pPr>
        <a:defRPr sz="1800"/>
      </a:pPr>
      <a:endParaRPr lang="zh-CN"/>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doughnutChart>
        <c:varyColors val="1"/>
        <c:ser>
          <c:idx val="0"/>
          <c:order val="0"/>
          <c:tx>
            <c:strRef>
              <c:f>Sheet1!$B$1</c:f>
              <c:strCache>
                <c:ptCount val="1"/>
                <c:pt idx="0">
                  <c:v>百分比</c:v>
                </c:pt>
              </c:strCache>
            </c:strRef>
          </c:tx>
          <c:spPr>
            <a:effectLst>
              <a:outerShdw blurRad="114300" dist="114300" dir="5400000" algn="t" rotWithShape="0">
                <a:sysClr val="windowText" lastClr="000000">
                  <a:alpha val="20000"/>
                </a:sysClr>
              </a:outerShdw>
            </a:effectLst>
          </c:spPr>
          <c:dPt>
            <c:idx val="0"/>
            <c:bubble3D val="0"/>
            <c:spPr>
              <a:solidFill>
                <a:srgbClr val="105AD7"/>
              </a:solidFill>
              <a:ln>
                <a:noFill/>
              </a:ln>
              <a:effectLst>
                <a:outerShdw blurRad="114300" dist="114300" dir="5400000" algn="t" rotWithShape="0">
                  <a:sysClr val="windowText" lastClr="000000">
                    <a:alpha val="20000"/>
                  </a:sysClr>
                </a:outerShdw>
              </a:effectLst>
            </c:spPr>
            <c:extLst xmlns:c16r2="http://schemas.microsoft.com/office/drawing/2015/06/chart">
              <c:ext xmlns:c16="http://schemas.microsoft.com/office/drawing/2014/chart" uri="{C3380CC4-5D6E-409C-BE32-E72D297353CC}">
                <c16:uniqueId val="{00000001-D5AF-4F1A-852E-4AC7E231EDA0}"/>
              </c:ext>
            </c:extLst>
          </c:dPt>
          <c:dPt>
            <c:idx val="1"/>
            <c:bubble3D val="0"/>
            <c:spPr>
              <a:solidFill>
                <a:sysClr val="window" lastClr="FFFFFF">
                  <a:lumMod val="65000"/>
                </a:sysClr>
              </a:solidFill>
              <a:effectLst>
                <a:outerShdw blurRad="114300" dist="114300" dir="5400000" algn="t" rotWithShape="0">
                  <a:sysClr val="windowText" lastClr="000000">
                    <a:alpha val="20000"/>
                  </a:sysClr>
                </a:outerShdw>
              </a:effectLst>
            </c:spPr>
            <c:extLst xmlns:c16r2="http://schemas.microsoft.com/office/drawing/2015/06/chart">
              <c:ext xmlns:c16="http://schemas.microsoft.com/office/drawing/2014/chart" uri="{C3380CC4-5D6E-409C-BE32-E72D297353CC}">
                <c16:uniqueId val="{00000003-D5AF-4F1A-852E-4AC7E231EDA0}"/>
              </c:ext>
            </c:extLst>
          </c:dPt>
          <c:dLbls>
            <c:delete val="1"/>
          </c:dLbls>
          <c:cat>
            <c:numRef>
              <c:f>Sheet1!$A$2:$A$3</c:f>
              <c:numCache>
                <c:formatCode>General</c:formatCode>
                <c:ptCount val="2"/>
              </c:numCache>
            </c:numRef>
          </c:cat>
          <c:val>
            <c:numRef>
              <c:f>Sheet1!$B$2:$B$3</c:f>
              <c:numCache>
                <c:formatCode>General</c:formatCode>
                <c:ptCount val="2"/>
                <c:pt idx="0">
                  <c:v>59</c:v>
                </c:pt>
                <c:pt idx="1">
                  <c:v>41</c:v>
                </c:pt>
              </c:numCache>
            </c:numRef>
          </c:val>
          <c:extLst xmlns:c16r2="http://schemas.microsoft.com/office/drawing/2015/06/chart">
            <c:ext xmlns:c16="http://schemas.microsoft.com/office/drawing/2014/chart" uri="{C3380CC4-5D6E-409C-BE32-E72D297353CC}">
              <c16:uniqueId val="{00000004-D5AF-4F1A-852E-4AC7E231EDA0}"/>
            </c:ext>
          </c:extLst>
        </c:ser>
        <c:dLbls>
          <c:showLegendKey val="0"/>
          <c:showVal val="1"/>
          <c:showCatName val="1"/>
          <c:showSerName val="0"/>
          <c:showPercent val="0"/>
          <c:showBubbleSize val="0"/>
          <c:showLeaderLines val="1"/>
        </c:dLbls>
        <c:firstSliceAng val="0"/>
        <c:holeSize val="84"/>
      </c:doughnutChart>
    </c:plotArea>
    <c:plotVisOnly val="1"/>
    <c:dispBlanksAs val="gap"/>
    <c:showDLblsOverMax val="0"/>
  </c:chart>
  <c:txPr>
    <a:bodyPr/>
    <a:lstStyle/>
    <a:p>
      <a:pPr>
        <a:defRPr sz="1800">
          <a:latin typeface="Bebas" pitchFamily="2" charset="0"/>
          <a:ea typeface="微软雅黑" panose="020B0503020204020204" pitchFamily="34" charset="-122"/>
          <a:sym typeface="Bebas" pitchFamily="2" charset="0"/>
        </a:defRPr>
      </a:pPr>
      <a:endParaRPr lang="zh-CN"/>
    </a:p>
  </c:txPr>
  <c:externalData r:id="rId2">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doughnutChart>
        <c:varyColors val="1"/>
        <c:ser>
          <c:idx val="0"/>
          <c:order val="0"/>
          <c:tx>
            <c:strRef>
              <c:f>Sheet1!$B$1</c:f>
              <c:strCache>
                <c:ptCount val="1"/>
                <c:pt idx="0">
                  <c:v>百分比</c:v>
                </c:pt>
              </c:strCache>
            </c:strRef>
          </c:tx>
          <c:spPr>
            <a:effectLst>
              <a:outerShdw blurRad="114300" dist="114300" dir="5400000" algn="t" rotWithShape="0">
                <a:sysClr val="windowText" lastClr="000000">
                  <a:alpha val="20000"/>
                </a:sysClr>
              </a:outerShdw>
            </a:effectLst>
          </c:spPr>
          <c:dPt>
            <c:idx val="0"/>
            <c:bubble3D val="0"/>
            <c:spPr>
              <a:solidFill>
                <a:sysClr val="window" lastClr="FFFFFF">
                  <a:lumMod val="65000"/>
                </a:sysClr>
              </a:solidFill>
              <a:ln>
                <a:noFill/>
              </a:ln>
              <a:effectLst>
                <a:outerShdw blurRad="114300" dist="114300" dir="5400000" algn="t" rotWithShape="0">
                  <a:sysClr val="windowText" lastClr="000000">
                    <a:alpha val="20000"/>
                  </a:sysClr>
                </a:outerShdw>
              </a:effectLst>
            </c:spPr>
            <c:extLst xmlns:c16r2="http://schemas.microsoft.com/office/drawing/2015/06/chart">
              <c:ext xmlns:c16="http://schemas.microsoft.com/office/drawing/2014/chart" uri="{C3380CC4-5D6E-409C-BE32-E72D297353CC}">
                <c16:uniqueId val="{00000001-D3E5-419E-A8C7-152DB7EB231B}"/>
              </c:ext>
            </c:extLst>
          </c:dPt>
          <c:dPt>
            <c:idx val="1"/>
            <c:bubble3D val="0"/>
            <c:spPr>
              <a:solidFill>
                <a:srgbClr val="105AD7"/>
              </a:solidFill>
              <a:effectLst>
                <a:outerShdw blurRad="114300" dist="114300" dir="5400000" algn="t" rotWithShape="0">
                  <a:sysClr val="windowText" lastClr="000000">
                    <a:alpha val="20000"/>
                  </a:sysClr>
                </a:outerShdw>
              </a:effectLst>
            </c:spPr>
            <c:extLst xmlns:c16r2="http://schemas.microsoft.com/office/drawing/2015/06/chart">
              <c:ext xmlns:c16="http://schemas.microsoft.com/office/drawing/2014/chart" uri="{C3380CC4-5D6E-409C-BE32-E72D297353CC}">
                <c16:uniqueId val="{00000003-D3E5-419E-A8C7-152DB7EB231B}"/>
              </c:ext>
            </c:extLst>
          </c:dPt>
          <c:dLbls>
            <c:delete val="1"/>
          </c:dLbls>
          <c:cat>
            <c:numRef>
              <c:f>Sheet1!$A$2:$A$3</c:f>
              <c:numCache>
                <c:formatCode>General</c:formatCode>
                <c:ptCount val="2"/>
              </c:numCache>
            </c:numRef>
          </c:cat>
          <c:val>
            <c:numRef>
              <c:f>Sheet1!$B$2:$B$3</c:f>
              <c:numCache>
                <c:formatCode>General</c:formatCode>
                <c:ptCount val="2"/>
                <c:pt idx="0">
                  <c:v>23</c:v>
                </c:pt>
                <c:pt idx="1">
                  <c:v>77</c:v>
                </c:pt>
              </c:numCache>
            </c:numRef>
          </c:val>
          <c:extLst xmlns:c16r2="http://schemas.microsoft.com/office/drawing/2015/06/chart">
            <c:ext xmlns:c16="http://schemas.microsoft.com/office/drawing/2014/chart" uri="{C3380CC4-5D6E-409C-BE32-E72D297353CC}">
              <c16:uniqueId val="{00000004-D3E5-419E-A8C7-152DB7EB231B}"/>
            </c:ext>
          </c:extLst>
        </c:ser>
        <c:dLbls>
          <c:showLegendKey val="0"/>
          <c:showVal val="1"/>
          <c:showCatName val="1"/>
          <c:showSerName val="0"/>
          <c:showPercent val="0"/>
          <c:showBubbleSize val="0"/>
          <c:showLeaderLines val="1"/>
        </c:dLbls>
        <c:firstSliceAng val="0"/>
        <c:holeSize val="84"/>
      </c:doughnutChart>
    </c:plotArea>
    <c:plotVisOnly val="1"/>
    <c:dispBlanksAs val="gap"/>
    <c:showDLblsOverMax val="0"/>
  </c:chart>
  <c:txPr>
    <a:bodyPr/>
    <a:lstStyle/>
    <a:p>
      <a:pPr>
        <a:defRPr sz="1800">
          <a:latin typeface="Bebas" pitchFamily="2" charset="0"/>
          <a:ea typeface="微软雅黑" panose="020B0503020204020204" pitchFamily="34" charset="-122"/>
          <a:sym typeface="Bebas" pitchFamily="2" charset="0"/>
        </a:defRPr>
      </a:pPr>
      <a:endParaRPr lang="zh-CN"/>
    </a:p>
  </c:txPr>
  <c:externalData r:id="rId2">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百分比</c:v>
                </c:pt>
              </c:strCache>
            </c:strRef>
          </c:tx>
          <c:spPr>
            <a:effectLst>
              <a:outerShdw blurRad="114300" dist="114300" dir="5400000" algn="t" rotWithShape="0">
                <a:schemeClr val="tx1">
                  <a:alpha val="20000"/>
                </a:schemeClr>
              </a:outerShdw>
            </a:effectLst>
          </c:spPr>
          <c:dPt>
            <c:idx val="0"/>
            <c:bubble3D val="0"/>
            <c:spPr>
              <a:solidFill>
                <a:srgbClr val="105AD7"/>
              </a:solidFill>
              <a:ln>
                <a:noFill/>
              </a:ln>
              <a:effectLst>
                <a:outerShdw blurRad="114300" dist="114300" dir="5400000" algn="t" rotWithShape="0">
                  <a:schemeClr val="tx1">
                    <a:alpha val="20000"/>
                  </a:schemeClr>
                </a:outerShdw>
              </a:effectLst>
            </c:spPr>
            <c:extLst xmlns:c16r2="http://schemas.microsoft.com/office/drawing/2015/06/chart">
              <c:ext xmlns:c16="http://schemas.microsoft.com/office/drawing/2014/chart" uri="{C3380CC4-5D6E-409C-BE32-E72D297353CC}">
                <c16:uniqueId val="{00000001-EA86-4287-882A-8BAD2A518E1D}"/>
              </c:ext>
            </c:extLst>
          </c:dPt>
          <c:dPt>
            <c:idx val="1"/>
            <c:bubble3D val="0"/>
            <c:spPr>
              <a:solidFill>
                <a:schemeClr val="bg1">
                  <a:lumMod val="65000"/>
                </a:schemeClr>
              </a:solidFill>
              <a:effectLst>
                <a:outerShdw blurRad="114300" dist="114300" dir="5400000" algn="t" rotWithShape="0">
                  <a:schemeClr val="tx1">
                    <a:alpha val="20000"/>
                  </a:schemeClr>
                </a:outerShdw>
              </a:effectLst>
            </c:spPr>
            <c:extLst xmlns:c16r2="http://schemas.microsoft.com/office/drawing/2015/06/chart">
              <c:ext xmlns:c16="http://schemas.microsoft.com/office/drawing/2014/chart" uri="{C3380CC4-5D6E-409C-BE32-E72D297353CC}">
                <c16:uniqueId val="{00000003-EA86-4287-882A-8BAD2A518E1D}"/>
              </c:ext>
            </c:extLst>
          </c:dPt>
          <c:dLbls>
            <c:delete val="1"/>
          </c:dLbls>
          <c:cat>
            <c:numRef>
              <c:f>Sheet1!$A$2:$A$3</c:f>
              <c:numCache>
                <c:formatCode>General</c:formatCode>
                <c:ptCount val="2"/>
              </c:numCache>
            </c:numRef>
          </c:cat>
          <c:val>
            <c:numRef>
              <c:f>Sheet1!$B$2:$B$3</c:f>
              <c:numCache>
                <c:formatCode>General</c:formatCode>
                <c:ptCount val="2"/>
                <c:pt idx="0">
                  <c:v>75</c:v>
                </c:pt>
                <c:pt idx="1">
                  <c:v>25</c:v>
                </c:pt>
              </c:numCache>
            </c:numRef>
          </c:val>
          <c:extLst xmlns:c16r2="http://schemas.microsoft.com/office/drawing/2015/06/chart">
            <c:ext xmlns:c16="http://schemas.microsoft.com/office/drawing/2014/chart" uri="{C3380CC4-5D6E-409C-BE32-E72D297353CC}">
              <c16:uniqueId val="{00000004-EA86-4287-882A-8BAD2A518E1D}"/>
            </c:ext>
          </c:extLst>
        </c:ser>
        <c:dLbls>
          <c:showLegendKey val="0"/>
          <c:showVal val="1"/>
          <c:showCatName val="1"/>
          <c:showSerName val="0"/>
          <c:showPercent val="0"/>
          <c:showBubbleSize val="0"/>
          <c:showLeaderLines val="1"/>
        </c:dLbls>
        <c:firstSliceAng val="0"/>
        <c:holeSize val="84"/>
      </c:doughnutChart>
    </c:plotArea>
    <c:plotVisOnly val="1"/>
    <c:dispBlanksAs val="gap"/>
    <c:showDLblsOverMax val="0"/>
  </c:chart>
  <c:txPr>
    <a:bodyPr/>
    <a:lstStyle/>
    <a:p>
      <a:pPr>
        <a:defRPr sz="1800">
          <a:latin typeface="Bebas" pitchFamily="2" charset="0"/>
          <a:ea typeface="微软雅黑" panose="020B0503020204020204" pitchFamily="34" charset="-122"/>
          <a:sym typeface="Bebas" pitchFamily="2" charset="0"/>
        </a:defRPr>
      </a:pPr>
      <a:endParaRPr lang="zh-CN"/>
    </a:p>
  </c:txPr>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tx>
            <c:strRef>
              <c:f>Sheet1!$B$1</c:f>
              <c:strCache>
                <c:ptCount val="1"/>
                <c:pt idx="0">
                  <c:v>系列 1</c:v>
                </c:pt>
              </c:strCache>
            </c:strRef>
          </c:tx>
          <c:spPr>
            <a:ln w="28575" cap="rnd">
              <a:gradFill flip="none" rotWithShape="1">
                <a:gsLst>
                  <a:gs pos="0">
                    <a:srgbClr val="537285"/>
                  </a:gs>
                  <a:gs pos="100000">
                    <a:srgbClr val="124062"/>
                  </a:gs>
                </a:gsLst>
                <a:lin ang="5400000" scaled="1"/>
                <a:tileRect/>
              </a:gradFill>
              <a:round/>
            </a:ln>
            <a:effectLst>
              <a:outerShdw blurRad="127000" dist="127000" dir="5400000" algn="t" rotWithShape="0">
                <a:schemeClr val="tx1">
                  <a:alpha val="20000"/>
                </a:schemeClr>
              </a:outerShdw>
            </a:effectLst>
          </c:spPr>
          <c:marker>
            <c:symbol val="none"/>
          </c:marker>
          <c:dPt>
            <c:idx val="1"/>
            <c:marker>
              <c:symbol val="none"/>
            </c:marker>
            <c:bubble3D val="0"/>
            <c:spPr>
              <a:ln w="28575" cap="rnd">
                <a:solidFill>
                  <a:srgbClr val="105AD7"/>
                </a:solidFill>
                <a:round/>
              </a:ln>
              <a:effectLst>
                <a:outerShdw blurRad="127000" dist="127000" dir="5400000" algn="t" rotWithShape="0">
                  <a:schemeClr val="tx1">
                    <a:alpha val="20000"/>
                  </a:schemeClr>
                </a:outerShdw>
              </a:effectLst>
            </c:spPr>
          </c:dPt>
          <c:dPt>
            <c:idx val="2"/>
            <c:marker>
              <c:symbol val="none"/>
            </c:marker>
            <c:bubble3D val="0"/>
            <c:spPr>
              <a:ln w="28575" cap="rnd">
                <a:solidFill>
                  <a:schemeClr val="bg1">
                    <a:lumMod val="65000"/>
                  </a:schemeClr>
                </a:solidFill>
                <a:round/>
              </a:ln>
              <a:effectLst>
                <a:outerShdw blurRad="127000" dist="127000" dir="5400000" algn="t" rotWithShape="0">
                  <a:schemeClr val="tx1">
                    <a:alpha val="20000"/>
                  </a:schemeClr>
                </a:outerShdw>
              </a:effectLst>
            </c:spPr>
            <c:extLst xmlns:c16r2="http://schemas.microsoft.com/office/drawing/2015/06/chart">
              <c:ext xmlns:c16="http://schemas.microsoft.com/office/drawing/2014/chart" uri="{C3380CC4-5D6E-409C-BE32-E72D297353CC}">
                <c16:uniqueId val="{00000000-6215-4923-BC01-650C97C3A678}"/>
              </c:ext>
            </c:extLst>
          </c:dPt>
          <c:dPt>
            <c:idx val="3"/>
            <c:marker>
              <c:symbol val="none"/>
            </c:marker>
            <c:bubble3D val="0"/>
            <c:spPr>
              <a:ln w="28575" cap="rnd">
                <a:solidFill>
                  <a:srgbClr val="105AD7"/>
                </a:solidFill>
                <a:round/>
              </a:ln>
              <a:effectLst>
                <a:outerShdw blurRad="127000" dist="127000" dir="5400000" algn="t" rotWithShape="0">
                  <a:schemeClr val="tx1">
                    <a:alpha val="20000"/>
                  </a:schemeClr>
                </a:outerShdw>
              </a:effectLst>
            </c:spPr>
          </c:dPt>
          <c:dPt>
            <c:idx val="4"/>
            <c:marker>
              <c:symbol val="none"/>
            </c:marker>
            <c:bubble3D val="0"/>
            <c:spPr>
              <a:ln w="28575" cap="rnd">
                <a:solidFill>
                  <a:schemeClr val="bg1">
                    <a:lumMod val="65000"/>
                  </a:schemeClr>
                </a:solidFill>
                <a:round/>
              </a:ln>
              <a:effectLst>
                <a:outerShdw blurRad="127000" dist="127000" dir="5400000" algn="t" rotWithShape="0">
                  <a:schemeClr val="tx1">
                    <a:alpha val="20000"/>
                  </a:schemeClr>
                </a:outerShdw>
              </a:effectLst>
            </c:spPr>
          </c:dPt>
          <c:dPt>
            <c:idx val="5"/>
            <c:marker>
              <c:symbol val="none"/>
            </c:marker>
            <c:bubble3D val="0"/>
            <c:spPr>
              <a:ln w="28575" cap="rnd">
                <a:solidFill>
                  <a:srgbClr val="105AD7"/>
                </a:solidFill>
                <a:round/>
              </a:ln>
              <a:effectLst>
                <a:outerShdw blurRad="127000" dist="127000" dir="5400000" algn="t" rotWithShape="0">
                  <a:schemeClr val="tx1">
                    <a:alpha val="20000"/>
                  </a:schemeClr>
                </a:outerShdw>
              </a:effectLst>
            </c:spPr>
          </c:dPt>
          <c:cat>
            <c:numRef>
              <c:f>Sheet1!$A$2:$A$7</c:f>
              <c:numCache>
                <c:formatCode>General</c:formatCode>
                <c:ptCount val="6"/>
                <c:pt idx="0">
                  <c:v>1</c:v>
                </c:pt>
                <c:pt idx="1">
                  <c:v>2</c:v>
                </c:pt>
                <c:pt idx="2">
                  <c:v>3</c:v>
                </c:pt>
                <c:pt idx="3">
                  <c:v>4</c:v>
                </c:pt>
                <c:pt idx="4">
                  <c:v>5</c:v>
                </c:pt>
                <c:pt idx="5">
                  <c:v>6</c:v>
                </c:pt>
              </c:numCache>
            </c:numRef>
          </c:cat>
          <c:val>
            <c:numRef>
              <c:f>Sheet1!$B$2:$B$7</c:f>
              <c:numCache>
                <c:formatCode>General</c:formatCode>
                <c:ptCount val="6"/>
                <c:pt idx="0">
                  <c:v>1895</c:v>
                </c:pt>
                <c:pt idx="1">
                  <c:v>926</c:v>
                </c:pt>
                <c:pt idx="2">
                  <c:v>2805</c:v>
                </c:pt>
                <c:pt idx="3">
                  <c:v>1290</c:v>
                </c:pt>
                <c:pt idx="4">
                  <c:v>1690</c:v>
                </c:pt>
                <c:pt idx="5">
                  <c:v>3590</c:v>
                </c:pt>
              </c:numCache>
            </c:numRef>
          </c:val>
          <c:smooth val="1"/>
          <c:extLst xmlns:c16r2="http://schemas.microsoft.com/office/drawing/2015/06/chart">
            <c:ext xmlns:c16="http://schemas.microsoft.com/office/drawing/2014/chart" uri="{C3380CC4-5D6E-409C-BE32-E72D297353CC}">
              <c16:uniqueId val="{00000001-6215-4923-BC01-650C97C3A678}"/>
            </c:ext>
          </c:extLst>
        </c:ser>
        <c:dLbls>
          <c:showLegendKey val="0"/>
          <c:showVal val="0"/>
          <c:showCatName val="0"/>
          <c:showSerName val="0"/>
          <c:showPercent val="0"/>
          <c:showBubbleSize val="0"/>
        </c:dLbls>
        <c:dropLines>
          <c:spPr>
            <a:ln w="9525" cap="flat" cmpd="sng" algn="ctr">
              <a:solidFill>
                <a:srgbClr val="4582ED"/>
              </a:solidFill>
              <a:round/>
            </a:ln>
            <a:effectLst/>
          </c:spPr>
        </c:dropLines>
        <c:smooth val="0"/>
        <c:axId val="-892062352"/>
        <c:axId val="-892061808"/>
      </c:lineChart>
      <c:catAx>
        <c:axId val="-892062352"/>
        <c:scaling>
          <c:orientation val="minMax"/>
        </c:scaling>
        <c:delete val="0"/>
        <c:axPos val="b"/>
        <c:numFmt formatCode="General" sourceLinked="1"/>
        <c:majorTickMark val="none"/>
        <c:minorTickMark val="none"/>
        <c:tickLblPos val="nextTo"/>
        <c:spPr>
          <a:noFill/>
          <a:ln w="12700" cap="flat" cmpd="sng" algn="ctr">
            <a:solidFill>
              <a:schemeClr val="lt1"/>
            </a:solidFill>
            <a:round/>
          </a:ln>
          <a:effectLst/>
        </c:spPr>
        <c:txPr>
          <a:bodyPr rot="-60000000" spcFirstLastPara="1" vertOverflow="ellipsis" vert="horz" wrap="square" anchor="ctr" anchorCtr="1"/>
          <a:lstStyle/>
          <a:p>
            <a:pPr>
              <a:defRPr sz="1197" b="0" i="0" u="none" strike="noStrike" kern="1200" spc="100" baseline="0">
                <a:solidFill>
                  <a:srgbClr val="4F4D50"/>
                </a:solidFill>
                <a:latin typeface="Bebas" pitchFamily="2" charset="0"/>
                <a:ea typeface="微软雅黑" panose="020B0503020204020204" pitchFamily="34" charset="-122"/>
                <a:cs typeface="+mn-cs"/>
                <a:sym typeface="Bebas" pitchFamily="2" charset="0"/>
              </a:defRPr>
            </a:pPr>
            <a:endParaRPr lang="zh-CN"/>
          </a:p>
        </c:txPr>
        <c:crossAx val="-892061808"/>
        <c:crosses val="autoZero"/>
        <c:auto val="1"/>
        <c:lblAlgn val="ctr"/>
        <c:lblOffset val="100"/>
        <c:noMultiLvlLbl val="0"/>
      </c:catAx>
      <c:valAx>
        <c:axId val="-892061808"/>
        <c:scaling>
          <c:orientation val="minMax"/>
        </c:scaling>
        <c:delete val="0"/>
        <c:axPos val="l"/>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rgbClr val="4F4D50"/>
                </a:solidFill>
                <a:latin typeface="Bebas" pitchFamily="2" charset="0"/>
                <a:ea typeface="微软雅黑" panose="020B0503020204020204" pitchFamily="34" charset="-122"/>
                <a:cs typeface="+mn-cs"/>
                <a:sym typeface="Bebas" pitchFamily="2" charset="0"/>
              </a:defRPr>
            </a:pPr>
            <a:endParaRPr lang="zh-CN"/>
          </a:p>
        </c:txPr>
        <c:crossAx val="-892062352"/>
        <c:crosses val="autoZero"/>
        <c:crossBetween val="between"/>
      </c:valAx>
      <c:spPr>
        <a:noFill/>
        <a:ln>
          <a:noFill/>
        </a:ln>
        <a:effectLst/>
      </c:spPr>
    </c:plotArea>
    <c:plotVisOnly val="1"/>
    <c:dispBlanksAs val="gap"/>
    <c:showDLblsOverMax val="0"/>
  </c:chart>
  <c:spPr>
    <a:noFill/>
    <a:ln w="9525" cap="flat" cmpd="sng" algn="ctr">
      <a:noFill/>
      <a:round/>
    </a:ln>
    <a:effectLst/>
  </c:spPr>
  <c:txPr>
    <a:bodyPr/>
    <a:lstStyle/>
    <a:p>
      <a:pPr>
        <a:defRPr>
          <a:solidFill>
            <a:srgbClr val="4F4D50"/>
          </a:solidFill>
          <a:latin typeface="Bebas" pitchFamily="2" charset="0"/>
          <a:ea typeface="微软雅黑" panose="020B0503020204020204" pitchFamily="34" charset="-122"/>
          <a:sym typeface="Bebas" pitchFamily="2" charset="0"/>
        </a:defRPr>
      </a:pPr>
      <a:endParaRPr lang="zh-CN"/>
    </a:p>
  </c:txPr>
  <c:externalData r:id="rId3">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百分比</c:v>
                </c:pt>
              </c:strCache>
            </c:strRef>
          </c:tx>
          <c:spPr>
            <a:effectLst>
              <a:outerShdw blurRad="114300" dist="114300" dir="5400000" algn="t" rotWithShape="0">
                <a:schemeClr val="tx1">
                  <a:alpha val="20000"/>
                </a:schemeClr>
              </a:outerShdw>
            </a:effectLst>
          </c:spPr>
          <c:dPt>
            <c:idx val="0"/>
            <c:bubble3D val="0"/>
            <c:spPr>
              <a:gradFill>
                <a:gsLst>
                  <a:gs pos="0">
                    <a:srgbClr val="4582ED"/>
                  </a:gs>
                  <a:gs pos="58000">
                    <a:srgbClr val="105AD7"/>
                  </a:gs>
                </a:gsLst>
                <a:lin ang="2700000" scaled="0"/>
              </a:gradFill>
              <a:ln>
                <a:noFill/>
              </a:ln>
              <a:effectLst>
                <a:outerShdw blurRad="114300" dist="114300" dir="5400000" algn="t" rotWithShape="0">
                  <a:schemeClr val="tx1">
                    <a:alpha val="20000"/>
                  </a:schemeClr>
                </a:outerShdw>
              </a:effectLst>
            </c:spPr>
            <c:extLst xmlns:c16r2="http://schemas.microsoft.com/office/drawing/2015/06/chart">
              <c:ext xmlns:c16="http://schemas.microsoft.com/office/drawing/2014/chart" uri="{C3380CC4-5D6E-409C-BE32-E72D297353CC}">
                <c16:uniqueId val="{00000001-EA86-4287-882A-8BAD2A518E1D}"/>
              </c:ext>
            </c:extLst>
          </c:dPt>
          <c:dPt>
            <c:idx val="1"/>
            <c:bubble3D val="0"/>
            <c:spPr>
              <a:solidFill>
                <a:schemeClr val="bg1">
                  <a:lumMod val="65000"/>
                </a:schemeClr>
              </a:solidFill>
              <a:effectLst>
                <a:outerShdw blurRad="114300" dist="114300" dir="5400000" algn="t" rotWithShape="0">
                  <a:schemeClr val="tx1">
                    <a:alpha val="20000"/>
                  </a:schemeClr>
                </a:outerShdw>
              </a:effectLst>
            </c:spPr>
            <c:extLst xmlns:c16r2="http://schemas.microsoft.com/office/drawing/2015/06/chart">
              <c:ext xmlns:c16="http://schemas.microsoft.com/office/drawing/2014/chart" uri="{C3380CC4-5D6E-409C-BE32-E72D297353CC}">
                <c16:uniqueId val="{00000003-EA86-4287-882A-8BAD2A518E1D}"/>
              </c:ext>
            </c:extLst>
          </c:dPt>
          <c:dLbls>
            <c:delete val="1"/>
          </c:dLbls>
          <c:cat>
            <c:numRef>
              <c:f>Sheet1!$A$2:$A$3</c:f>
              <c:numCache>
                <c:formatCode>General</c:formatCode>
                <c:ptCount val="2"/>
              </c:numCache>
            </c:numRef>
          </c:cat>
          <c:val>
            <c:numRef>
              <c:f>Sheet1!$B$2:$B$3</c:f>
              <c:numCache>
                <c:formatCode>General</c:formatCode>
                <c:ptCount val="2"/>
                <c:pt idx="0">
                  <c:v>75</c:v>
                </c:pt>
                <c:pt idx="1">
                  <c:v>25</c:v>
                </c:pt>
              </c:numCache>
            </c:numRef>
          </c:val>
          <c:extLst xmlns:c16r2="http://schemas.microsoft.com/office/drawing/2015/06/chart">
            <c:ext xmlns:c16="http://schemas.microsoft.com/office/drawing/2014/chart" uri="{C3380CC4-5D6E-409C-BE32-E72D297353CC}">
              <c16:uniqueId val="{00000004-EA86-4287-882A-8BAD2A518E1D}"/>
            </c:ext>
          </c:extLst>
        </c:ser>
        <c:dLbls>
          <c:showLegendKey val="0"/>
          <c:showVal val="1"/>
          <c:showCatName val="1"/>
          <c:showSerName val="0"/>
          <c:showPercent val="0"/>
          <c:showBubbleSize val="0"/>
          <c:showLeaderLines val="1"/>
        </c:dLbls>
        <c:firstSliceAng val="0"/>
        <c:holeSize val="84"/>
      </c:doughnutChart>
    </c:plotArea>
    <c:plotVisOnly val="1"/>
    <c:dispBlanksAs val="gap"/>
    <c:showDLblsOverMax val="0"/>
  </c:chart>
  <c:txPr>
    <a:bodyPr/>
    <a:lstStyle/>
    <a:p>
      <a:pPr>
        <a:defRPr sz="1800">
          <a:latin typeface="Bebas" pitchFamily="2" charset="0"/>
          <a:ea typeface="微软雅黑" panose="020B0503020204020204" pitchFamily="34" charset="-122"/>
          <a:sym typeface="Bebas" pitchFamily="2" charset="0"/>
        </a:defRPr>
      </a:pPr>
      <a:endParaRPr lang="zh-CN"/>
    </a:p>
  </c:txPr>
  <c:externalData r:id="rId1">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系列 1</c:v>
                </c:pt>
              </c:strCache>
            </c:strRef>
          </c:tx>
          <c:spPr>
            <a:solidFill>
              <a:srgbClr val="E7E5E6"/>
            </a:solidFill>
            <a:ln>
              <a:noFill/>
            </a:ln>
            <a:effectLst/>
          </c:spPr>
          <c:invertIfNegative val="0"/>
          <c:cat>
            <c:strRef>
              <c:f>Sheet1!$A$2:$A$4</c:f>
              <c:strCache>
                <c:ptCount val="3"/>
                <c:pt idx="0">
                  <c:v>类别 1</c:v>
                </c:pt>
                <c:pt idx="1">
                  <c:v>类别 2</c:v>
                </c:pt>
                <c:pt idx="2">
                  <c:v>类别 3</c:v>
                </c:pt>
              </c:strCache>
            </c:strRef>
          </c:cat>
          <c:val>
            <c:numRef>
              <c:f>Sheet1!$B$2:$B$4</c:f>
              <c:numCache>
                <c:formatCode>General</c:formatCode>
                <c:ptCount val="3"/>
                <c:pt idx="0">
                  <c:v>4.3</c:v>
                </c:pt>
                <c:pt idx="1">
                  <c:v>2.5</c:v>
                </c:pt>
                <c:pt idx="2">
                  <c:v>3.5</c:v>
                </c:pt>
              </c:numCache>
            </c:numRef>
          </c:val>
        </c:ser>
        <c:ser>
          <c:idx val="1"/>
          <c:order val="1"/>
          <c:tx>
            <c:strRef>
              <c:f>Sheet1!$C$1</c:f>
              <c:strCache>
                <c:ptCount val="1"/>
                <c:pt idx="0">
                  <c:v>系列 2</c:v>
                </c:pt>
              </c:strCache>
            </c:strRef>
          </c:tx>
          <c:spPr>
            <a:solidFill>
              <a:srgbClr val="223762"/>
            </a:solidFill>
            <a:ln>
              <a:noFill/>
            </a:ln>
            <a:effectLst/>
          </c:spPr>
          <c:invertIfNegative val="0"/>
          <c:dPt>
            <c:idx val="0"/>
            <c:invertIfNegative val="0"/>
            <c:bubble3D val="0"/>
            <c:spPr>
              <a:gradFill>
                <a:gsLst>
                  <a:gs pos="0">
                    <a:srgbClr val="4582ED"/>
                  </a:gs>
                  <a:gs pos="58000">
                    <a:srgbClr val="105AD7"/>
                  </a:gs>
                </a:gsLst>
              </a:gradFill>
              <a:ln>
                <a:noFill/>
              </a:ln>
              <a:effectLst/>
            </c:spPr>
          </c:dPt>
          <c:dPt>
            <c:idx val="1"/>
            <c:invertIfNegative val="0"/>
            <c:bubble3D val="0"/>
            <c:spPr>
              <a:gradFill>
                <a:gsLst>
                  <a:gs pos="0">
                    <a:srgbClr val="4582ED"/>
                  </a:gs>
                  <a:gs pos="58000">
                    <a:srgbClr val="105AD7"/>
                  </a:gs>
                </a:gsLst>
              </a:gradFill>
              <a:ln>
                <a:noFill/>
              </a:ln>
              <a:effectLst/>
            </c:spPr>
          </c:dPt>
          <c:dPt>
            <c:idx val="2"/>
            <c:invertIfNegative val="0"/>
            <c:bubble3D val="0"/>
            <c:spPr>
              <a:gradFill>
                <a:gsLst>
                  <a:gs pos="0">
                    <a:srgbClr val="4582ED"/>
                  </a:gs>
                  <a:gs pos="58000">
                    <a:srgbClr val="105AD7"/>
                  </a:gs>
                </a:gsLst>
              </a:gradFill>
              <a:ln>
                <a:noFill/>
              </a:ln>
              <a:effectLst/>
            </c:spPr>
          </c:dPt>
          <c:cat>
            <c:strRef>
              <c:f>Sheet1!$A$2:$A$4</c:f>
              <c:strCache>
                <c:ptCount val="3"/>
                <c:pt idx="0">
                  <c:v>类别 1</c:v>
                </c:pt>
                <c:pt idx="1">
                  <c:v>类别 2</c:v>
                </c:pt>
                <c:pt idx="2">
                  <c:v>类别 3</c:v>
                </c:pt>
              </c:strCache>
            </c:strRef>
          </c:cat>
          <c:val>
            <c:numRef>
              <c:f>Sheet1!$C$2:$C$4</c:f>
              <c:numCache>
                <c:formatCode>General</c:formatCode>
                <c:ptCount val="3"/>
                <c:pt idx="0">
                  <c:v>2.4</c:v>
                </c:pt>
                <c:pt idx="1">
                  <c:v>4.4000000000000004</c:v>
                </c:pt>
                <c:pt idx="2">
                  <c:v>1.8</c:v>
                </c:pt>
              </c:numCache>
            </c:numRef>
          </c:val>
        </c:ser>
        <c:dLbls>
          <c:showLegendKey val="0"/>
          <c:showVal val="0"/>
          <c:showCatName val="0"/>
          <c:showSerName val="0"/>
          <c:showPercent val="0"/>
          <c:showBubbleSize val="0"/>
        </c:dLbls>
        <c:gapWidth val="138"/>
        <c:axId val="-892075408"/>
        <c:axId val="-892073232"/>
      </c:barChart>
      <c:catAx>
        <c:axId val="-892075408"/>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lang="zh-CN" sz="1050" b="0" i="0" u="none" strike="noStrike" kern="1200" baseline="0">
                <a:solidFill>
                  <a:schemeClr val="tx1">
                    <a:lumMod val="65000"/>
                    <a:lumOff val="35000"/>
                  </a:schemeClr>
                </a:solidFill>
                <a:latin typeface="+mn-lt"/>
                <a:ea typeface="+mn-ea"/>
                <a:cs typeface="+mn-cs"/>
              </a:defRPr>
            </a:pPr>
            <a:endParaRPr lang="zh-CN"/>
          </a:p>
        </c:txPr>
        <c:crossAx val="-892073232"/>
        <c:crosses val="autoZero"/>
        <c:auto val="1"/>
        <c:lblAlgn val="ctr"/>
        <c:lblOffset val="100"/>
        <c:noMultiLvlLbl val="0"/>
      </c:catAx>
      <c:valAx>
        <c:axId val="-892073232"/>
        <c:scaling>
          <c:orientation val="minMax"/>
        </c:scaling>
        <c:delete val="0"/>
        <c:axPos val="b"/>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lang="zh-CN" sz="1050" b="0" i="0" u="none" strike="noStrike" kern="1200" baseline="0">
                <a:solidFill>
                  <a:schemeClr val="tx1">
                    <a:lumMod val="65000"/>
                    <a:lumOff val="35000"/>
                  </a:schemeClr>
                </a:solidFill>
                <a:latin typeface="+mn-lt"/>
                <a:ea typeface="+mn-ea"/>
                <a:cs typeface="+mn-cs"/>
              </a:defRPr>
            </a:pPr>
            <a:endParaRPr lang="zh-CN"/>
          </a:p>
        </c:txPr>
        <c:crossAx val="-892075408"/>
        <c:crosses val="autoZero"/>
        <c:crossBetween val="between"/>
      </c:valAx>
      <c:spPr>
        <a:noFill/>
        <a:ln>
          <a:noFill/>
        </a:ln>
        <a:effectLst/>
      </c:spPr>
    </c:plotArea>
    <c:plotVisOnly val="1"/>
    <c:dispBlanksAs val="gap"/>
    <c:showDLblsOverMax val="0"/>
  </c:chart>
  <c:spPr>
    <a:noFill/>
    <a:ln>
      <a:noFill/>
    </a:ln>
    <a:effectLst/>
  </c:spPr>
  <c:txPr>
    <a:bodyPr/>
    <a:lstStyle/>
    <a:p>
      <a:pPr>
        <a:defRPr lang="zh-CN"/>
      </a:pPr>
      <a:endParaRPr lang="zh-CN"/>
    </a:p>
  </c:txPr>
  <c:externalData r:id="rId3">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doughnutChart>
        <c:varyColors val="1"/>
        <c:ser>
          <c:idx val="0"/>
          <c:order val="0"/>
          <c:tx>
            <c:strRef>
              <c:f>Sheet1!$B$1</c:f>
              <c:strCache>
                <c:ptCount val="1"/>
                <c:pt idx="0">
                  <c:v>百分比</c:v>
                </c:pt>
              </c:strCache>
            </c:strRef>
          </c:tx>
          <c:spPr>
            <a:effectLst>
              <a:outerShdw blurRad="114300" dist="114300" dir="5400000" algn="t" rotWithShape="0">
                <a:sysClr val="windowText" lastClr="000000">
                  <a:alpha val="20000"/>
                </a:sysClr>
              </a:outerShdw>
            </a:effectLst>
          </c:spPr>
          <c:dPt>
            <c:idx val="0"/>
            <c:bubble3D val="0"/>
            <c:spPr>
              <a:gradFill>
                <a:gsLst>
                  <a:gs pos="0">
                    <a:srgbClr val="4582ED"/>
                  </a:gs>
                  <a:gs pos="58000">
                    <a:srgbClr val="105AD7"/>
                  </a:gs>
                </a:gsLst>
                <a:lin ang="0" scaled="0"/>
              </a:gradFill>
              <a:ln>
                <a:noFill/>
              </a:ln>
              <a:effectLst>
                <a:outerShdw blurRad="114300" dist="114300" dir="5400000" algn="t" rotWithShape="0">
                  <a:sysClr val="windowText" lastClr="000000">
                    <a:alpha val="20000"/>
                  </a:sysClr>
                </a:outerShdw>
              </a:effectLst>
            </c:spPr>
            <c:extLst xmlns:c16r2="http://schemas.microsoft.com/office/drawing/2015/06/chart">
              <c:ext xmlns:c16="http://schemas.microsoft.com/office/drawing/2014/chart" uri="{C3380CC4-5D6E-409C-BE32-E72D297353CC}">
                <c16:uniqueId val="{00000001-35D0-405A-A926-C3064F369A28}"/>
              </c:ext>
            </c:extLst>
          </c:dPt>
          <c:dPt>
            <c:idx val="1"/>
            <c:bubble3D val="0"/>
            <c:spPr>
              <a:solidFill>
                <a:sysClr val="window" lastClr="FFFFFF">
                  <a:lumMod val="65000"/>
                </a:sysClr>
              </a:solidFill>
              <a:effectLst>
                <a:outerShdw blurRad="114300" dist="114300" dir="5400000" algn="t" rotWithShape="0">
                  <a:sysClr val="windowText" lastClr="000000">
                    <a:alpha val="20000"/>
                  </a:sysClr>
                </a:outerShdw>
              </a:effectLst>
            </c:spPr>
            <c:extLst xmlns:c16r2="http://schemas.microsoft.com/office/drawing/2015/06/chart">
              <c:ext xmlns:c16="http://schemas.microsoft.com/office/drawing/2014/chart" uri="{C3380CC4-5D6E-409C-BE32-E72D297353CC}">
                <c16:uniqueId val="{00000003-35D0-405A-A926-C3064F369A28}"/>
              </c:ext>
            </c:extLst>
          </c:dPt>
          <c:dLbls>
            <c:delete val="1"/>
          </c:dLbls>
          <c:cat>
            <c:numRef>
              <c:f>Sheet1!$A$2:$A$3</c:f>
              <c:numCache>
                <c:formatCode>General</c:formatCode>
                <c:ptCount val="2"/>
              </c:numCache>
            </c:numRef>
          </c:cat>
          <c:val>
            <c:numRef>
              <c:f>Sheet1!$B$2:$B$3</c:f>
              <c:numCache>
                <c:formatCode>General</c:formatCode>
                <c:ptCount val="2"/>
                <c:pt idx="0">
                  <c:v>82</c:v>
                </c:pt>
                <c:pt idx="1">
                  <c:v>18</c:v>
                </c:pt>
              </c:numCache>
            </c:numRef>
          </c:val>
          <c:extLst xmlns:c16r2="http://schemas.microsoft.com/office/drawing/2015/06/chart">
            <c:ext xmlns:c16="http://schemas.microsoft.com/office/drawing/2014/chart" uri="{C3380CC4-5D6E-409C-BE32-E72D297353CC}">
              <c16:uniqueId val="{00000004-35D0-405A-A926-C3064F369A28}"/>
            </c:ext>
          </c:extLst>
        </c:ser>
        <c:dLbls>
          <c:showLegendKey val="0"/>
          <c:showVal val="1"/>
          <c:showCatName val="1"/>
          <c:showSerName val="0"/>
          <c:showPercent val="0"/>
          <c:showBubbleSize val="0"/>
          <c:showLeaderLines val="1"/>
        </c:dLbls>
        <c:firstSliceAng val="0"/>
        <c:holeSize val="84"/>
      </c:doughnutChart>
    </c:plotArea>
    <c:plotVisOnly val="1"/>
    <c:dispBlanksAs val="gap"/>
    <c:showDLblsOverMax val="0"/>
  </c:chart>
  <c:txPr>
    <a:bodyPr/>
    <a:lstStyle/>
    <a:p>
      <a:pPr>
        <a:defRPr sz="1800">
          <a:latin typeface="Bebas" pitchFamily="2" charset="0"/>
          <a:ea typeface="微软雅黑" panose="020B0503020204020204" pitchFamily="34" charset="-122"/>
          <a:sym typeface="Bebas" pitchFamily="2" charset="0"/>
        </a:defRPr>
      </a:pPr>
      <a:endParaRPr lang="zh-CN"/>
    </a:p>
  </c:txPr>
  <c:externalData r:id="rId2">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百分比</c:v>
                </c:pt>
              </c:strCache>
            </c:strRef>
          </c:tx>
          <c:spPr>
            <a:effectLst>
              <a:outerShdw blurRad="114300" dist="114300" dir="5400000" algn="t" rotWithShape="0">
                <a:schemeClr val="tx1">
                  <a:alpha val="20000"/>
                </a:schemeClr>
              </a:outerShdw>
            </a:effectLst>
          </c:spPr>
          <c:dPt>
            <c:idx val="0"/>
            <c:bubble3D val="0"/>
            <c:spPr>
              <a:gradFill>
                <a:gsLst>
                  <a:gs pos="0">
                    <a:srgbClr val="4582ED"/>
                  </a:gs>
                  <a:gs pos="58000">
                    <a:srgbClr val="105AD7"/>
                  </a:gs>
                </a:gsLst>
                <a:lin ang="0" scaled="0"/>
              </a:gradFill>
              <a:ln>
                <a:noFill/>
              </a:ln>
              <a:effectLst>
                <a:outerShdw blurRad="114300" dist="114300" dir="5400000" algn="t" rotWithShape="0">
                  <a:schemeClr val="tx1">
                    <a:alpha val="20000"/>
                  </a:schemeClr>
                </a:outerShdw>
              </a:effectLst>
            </c:spPr>
            <c:extLst xmlns:c16r2="http://schemas.microsoft.com/office/drawing/2015/06/chart">
              <c:ext xmlns:c16="http://schemas.microsoft.com/office/drawing/2014/chart" uri="{C3380CC4-5D6E-409C-BE32-E72D297353CC}">
                <c16:uniqueId val="{00000001-EA86-4287-882A-8BAD2A518E1D}"/>
              </c:ext>
            </c:extLst>
          </c:dPt>
          <c:dPt>
            <c:idx val="1"/>
            <c:bubble3D val="0"/>
            <c:spPr>
              <a:solidFill>
                <a:schemeClr val="bg1">
                  <a:lumMod val="65000"/>
                </a:schemeClr>
              </a:solidFill>
              <a:effectLst>
                <a:outerShdw blurRad="114300" dist="114300" dir="5400000" algn="t" rotWithShape="0">
                  <a:schemeClr val="tx1">
                    <a:alpha val="20000"/>
                  </a:schemeClr>
                </a:outerShdw>
              </a:effectLst>
            </c:spPr>
            <c:extLst xmlns:c16r2="http://schemas.microsoft.com/office/drawing/2015/06/chart">
              <c:ext xmlns:c16="http://schemas.microsoft.com/office/drawing/2014/chart" uri="{C3380CC4-5D6E-409C-BE32-E72D297353CC}">
                <c16:uniqueId val="{00000003-EA86-4287-882A-8BAD2A518E1D}"/>
              </c:ext>
            </c:extLst>
          </c:dPt>
          <c:dLbls>
            <c:delete val="1"/>
          </c:dLbls>
          <c:cat>
            <c:numRef>
              <c:f>Sheet1!$A$2:$A$3</c:f>
              <c:numCache>
                <c:formatCode>General</c:formatCode>
                <c:ptCount val="2"/>
              </c:numCache>
            </c:numRef>
          </c:cat>
          <c:val>
            <c:numRef>
              <c:f>Sheet1!$B$2:$B$3</c:f>
              <c:numCache>
                <c:formatCode>General</c:formatCode>
                <c:ptCount val="2"/>
                <c:pt idx="0">
                  <c:v>75</c:v>
                </c:pt>
                <c:pt idx="1">
                  <c:v>25</c:v>
                </c:pt>
              </c:numCache>
            </c:numRef>
          </c:val>
          <c:extLst xmlns:c16r2="http://schemas.microsoft.com/office/drawing/2015/06/chart">
            <c:ext xmlns:c16="http://schemas.microsoft.com/office/drawing/2014/chart" uri="{C3380CC4-5D6E-409C-BE32-E72D297353CC}">
              <c16:uniqueId val="{00000004-EA86-4287-882A-8BAD2A518E1D}"/>
            </c:ext>
          </c:extLst>
        </c:ser>
        <c:dLbls>
          <c:showLegendKey val="0"/>
          <c:showVal val="1"/>
          <c:showCatName val="1"/>
          <c:showSerName val="0"/>
          <c:showPercent val="0"/>
          <c:showBubbleSize val="0"/>
          <c:showLeaderLines val="1"/>
        </c:dLbls>
        <c:firstSliceAng val="0"/>
        <c:holeSize val="84"/>
      </c:doughnutChart>
    </c:plotArea>
    <c:plotVisOnly val="1"/>
    <c:dispBlanksAs val="gap"/>
    <c:showDLblsOverMax val="0"/>
  </c:chart>
  <c:txPr>
    <a:bodyPr/>
    <a:lstStyle/>
    <a:p>
      <a:pPr>
        <a:defRPr sz="1800">
          <a:latin typeface="Bebas" pitchFamily="2" charset="0"/>
          <a:ea typeface="微软雅黑" panose="020B0503020204020204" pitchFamily="34" charset="-122"/>
          <a:sym typeface="Bebas" pitchFamily="2" charset="0"/>
        </a:defRPr>
      </a:pPr>
      <a:endParaRPr lang="zh-CN"/>
    </a:p>
  </c:txPr>
  <c:externalData r:id="rId1">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29">
  <cs:axisTitle>
    <cs:lnRef idx="0"/>
    <cs:fillRef idx="0"/>
    <cs:effectRef idx="0"/>
    <cs:fontRef idx="minor">
      <a:schemeClr val="lt1"/>
    </cs:fontRef>
    <cs:defRPr sz="1197" b="1" kern="1200"/>
  </cs:axisTitle>
  <cs:categoryAxis>
    <cs:lnRef idx="0">
      <cs:styleClr val="0"/>
    </cs:lnRef>
    <cs:fillRef idx="0"/>
    <cs:effectRef idx="0"/>
    <cs:fontRef idx="minor">
      <a:schemeClr val="lt1"/>
    </cs:fontRef>
    <cs:spPr>
      <a:ln w="12700" cap="flat" cmpd="sng" algn="ctr">
        <a:solidFill>
          <a:schemeClr val="lt1"/>
        </a:solidFill>
        <a:round/>
      </a:ln>
    </cs:spPr>
    <cs:defRPr sz="1197" kern="1200" spc="100" baseline="0"/>
  </cs:categoryAxis>
  <cs:chartArea>
    <cs:lnRef idx="0">
      <cs:styleClr val="0"/>
    </cs:lnRef>
    <cs:fillRef idx="0">
      <cs:styleClr val="0"/>
    </cs:fillRef>
    <cs:effectRef idx="0"/>
    <cs:fontRef idx="minor">
      <a:schemeClr val="dk1"/>
    </cs:fontRef>
    <cs:spPr>
      <a:solidFill>
        <a:schemeClr val="phClr"/>
      </a:solidFill>
      <a:ln w="9525" cap="flat" cmpd="sng" algn="ctr">
        <a:solidFill>
          <a:schemeClr val="phClr"/>
        </a:solidFill>
        <a:round/>
      </a:ln>
    </cs:spPr>
    <cs:defRPr sz="1330" kern="1200"/>
  </cs:chartArea>
  <cs:dataLabel>
    <cs:lnRef idx="0"/>
    <cs:fillRef idx="0"/>
    <cs:effectRef idx="0"/>
    <cs:fontRef idx="minor">
      <a:schemeClr val="lt1"/>
    </cs:fontRef>
    <cs:defRPr sz="1197" b="1" kern="1200"/>
  </cs:dataLabel>
  <cs:dataLabelCallout>
    <cs:lnRef idx="0">
      <cs:styleClr val="auto"/>
    </cs:lnRef>
    <cs:fillRef idx="0"/>
    <cs:effectRef idx="0"/>
    <cs:fontRef idx="minor">
      <cs:styleClr val="auto"/>
    </cs:fontRef>
    <cs:spPr>
      <a:solidFill>
        <a:schemeClr val="lt1"/>
      </a:solidFill>
      <a:ln>
        <a:solidFill>
          <a:schemeClr val="phClr"/>
        </a:solidFill>
      </a:ln>
    </cs:spPr>
    <cs:defRPr sz="1197"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pattFill prst="ltUpDiag">
        <a:fgClr>
          <a:schemeClr val="phClr"/>
        </a:fgClr>
        <a:bgClr>
          <a:schemeClr val="lt1"/>
        </a:bgClr>
      </a:pattFill>
    </cs:spPr>
  </cs:dataPoint>
  <cs:dataPoint3D>
    <cs:lnRef idx="0"/>
    <cs:fillRef idx="0">
      <cs:styleClr val="auto"/>
    </cs:fillRef>
    <cs:effectRef idx="0"/>
    <cs:fontRef idx="minor">
      <a:schemeClr val="dk1"/>
    </cs:fontRef>
    <cs:spPr>
      <a:pattFill prst="ltUpDiag">
        <a:fgClr>
          <a:schemeClr val="phClr"/>
        </a:fgClr>
        <a:bgClr>
          <a:schemeClr val="lt1"/>
        </a:bgClr>
      </a:pattFill>
    </cs:spPr>
  </cs:dataPoint3D>
  <cs:dataPointLine>
    <cs:lnRef idx="0">
      <cs:styleClr val="auto"/>
    </cs:lnRef>
    <cs:fillRef idx="0"/>
    <cs:effectRef idx="0">
      <cs:styleClr val="auto"/>
    </cs:effectRef>
    <cs:fontRef idx="minor">
      <a:schemeClr val="dk1"/>
    </cs:fontRef>
    <cs:spPr>
      <a:ln w="34925" cap="rnd">
        <a:solidFill>
          <a:schemeClr val="lt1"/>
        </a:solidFill>
        <a:round/>
      </a:ln>
      <a:effectLst>
        <a:outerShdw dist="25400" dir="2700000" algn="tl" rotWithShape="0">
          <a:schemeClr val="phClr"/>
        </a:outerShdw>
      </a:effectLst>
    </cs:spPr>
  </cs:dataPointLine>
  <cs:dataPointMarker>
    <cs:lnRef idx="0"/>
    <cs:fillRef idx="0">
      <cs:styleClr val="auto"/>
    </cs:fillRef>
    <cs:effectRef idx="0"/>
    <cs:fontRef idx="minor">
      <a:schemeClr val="dk1"/>
    </cs:fontRef>
    <cs:spPr>
      <a:solidFill>
        <a:schemeClr val="phClr"/>
      </a:solidFill>
      <a:ln w="22225">
        <a:solidFill>
          <a:schemeClr val="lt1"/>
        </a:solidFill>
        <a:round/>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styleClr val="0"/>
    </cs:lnRef>
    <cs:fillRef idx="0"/>
    <cs:effectRef idx="0"/>
    <cs:fontRef idx="minor">
      <a:schemeClr val="lt1"/>
    </cs:fontRef>
    <cs:spPr>
      <a:ln w="9525">
        <a:solidFill>
          <a:schemeClr val="phClr">
            <a:lumMod val="60000"/>
            <a:lumOff val="40000"/>
          </a:schemeClr>
        </a:solidFill>
      </a:ln>
    </cs:spPr>
    <cs:defRPr sz="1197" kern="1200"/>
  </cs:dataTable>
  <cs:downBar>
    <cs:lnRef idx="0">
      <cs:styleClr val="0"/>
    </cs:lnRef>
    <cs:fillRef idx="0"/>
    <cs:effectRef idx="0"/>
    <cs:fontRef idx="minor">
      <a:schemeClr val="dk1"/>
    </cs:fontRef>
    <cs:spPr>
      <a:solidFill>
        <a:schemeClr val="dk1">
          <a:lumMod val="35000"/>
          <a:lumOff val="65000"/>
        </a:schemeClr>
      </a:solidFill>
      <a:ln w="9525">
        <a:solidFill>
          <a:schemeClr val="phClr">
            <a:lumMod val="60000"/>
            <a:lumOff val="40000"/>
          </a:schemeClr>
        </a:solidFill>
      </a:ln>
    </cs:spPr>
  </cs:downBar>
  <cs:dropLine>
    <cs:lnRef idx="0"/>
    <cs:fillRef idx="0"/>
    <cs:effectRef idx="0"/>
    <cs:fontRef idx="minor">
      <a:schemeClr val="dk1"/>
    </cs:fontRef>
    <cs:spPr>
      <a:ln w="9525" cap="flat" cmpd="sng" algn="ctr">
        <a:gradFill>
          <a:gsLst>
            <a:gs pos="0">
              <a:schemeClr val="lt1"/>
            </a:gs>
            <a:gs pos="100000">
              <a:schemeClr val="lt1">
                <a:alpha val="0"/>
              </a:schemeClr>
            </a:gs>
          </a:gsLst>
          <a:lin ang="5400000" scaled="0"/>
        </a:gradFill>
        <a:round/>
      </a:ln>
    </cs:spPr>
  </cs:dropLine>
  <cs:errorBar>
    <cs:lnRef idx="0">
      <cs:styleClr val="0"/>
    </cs:lnRef>
    <cs:fillRef idx="0"/>
    <cs:effectRef idx="0"/>
    <cs:fontRef idx="minor">
      <a:schemeClr val="dk1"/>
    </cs:fontRef>
    <cs:spPr>
      <a:ln w="9525">
        <a:solidFill>
          <a:schemeClr val="phClr">
            <a:lumMod val="60000"/>
            <a:lumOff val="40000"/>
          </a:schemeClr>
        </a:solidFill>
        <a:round/>
      </a:ln>
      <a:effectLst>
        <a:glow rad="25400">
          <a:schemeClr val="lt1"/>
        </a:glow>
      </a:effectLst>
    </cs:spPr>
  </cs:errorBar>
  <cs:floor>
    <cs:lnRef idx="0"/>
    <cs:fillRef idx="0"/>
    <cs:effectRef idx="0"/>
    <cs:fontRef idx="minor">
      <a:schemeClr val="dk1"/>
    </cs:fontRef>
  </cs:floor>
  <cs:gridlineMajor>
    <cs:lnRef idx="0">
      <cs:styleClr val="0"/>
    </cs:lnRef>
    <cs:fillRef idx="0"/>
    <cs:effectRef idx="0"/>
    <cs:fontRef idx="minor">
      <a:schemeClr val="dk1"/>
    </cs:fontRef>
    <cs:spPr>
      <a:ln w="9525" cap="flat" cmpd="sng" algn="ctr">
        <a:solidFill>
          <a:schemeClr val="lt1">
            <a:alpha val="25000"/>
          </a:schemeClr>
        </a:solidFill>
        <a:round/>
      </a:ln>
    </cs:spPr>
  </cs:gridlineMajor>
  <cs:gridlineMinor>
    <cs:lnRef idx="0">
      <cs:styleClr val="0"/>
    </cs:lnRef>
    <cs:fillRef idx="0"/>
    <cs:effectRef idx="0"/>
    <cs:fontRef idx="minor">
      <a:schemeClr val="dk1"/>
    </cs:fontRef>
    <cs:spPr>
      <a:ln>
        <a:solidFill>
          <a:schemeClr val="lt1">
            <a:alpha val="10000"/>
          </a:schemeClr>
        </a:solidFill>
      </a:ln>
    </cs:spPr>
  </cs:gridlineMinor>
  <cs:hiLoLine>
    <cs:lnRef idx="0">
      <cs:styleClr val="0"/>
    </cs:lnRef>
    <cs:fillRef idx="0"/>
    <cs:effectRef idx="0"/>
    <cs:fontRef idx="minor">
      <a:schemeClr val="dk1"/>
    </cs:fontRef>
    <cs:spPr>
      <a:ln w="9525">
        <a:solidFill>
          <a:schemeClr val="phClr">
            <a:lumMod val="60000"/>
            <a:lumOff val="40000"/>
          </a:schemeClr>
        </a:solidFill>
        <a:prstDash val="dash"/>
      </a:ln>
    </cs:spPr>
  </cs:hiLoLine>
  <cs:leaderLine>
    <cs:lnRef idx="0">
      <cs:styleClr val="0"/>
    </cs:lnRef>
    <cs:fillRef idx="0"/>
    <cs:effectRef idx="0"/>
    <cs:fontRef idx="minor">
      <a:schemeClr val="dk1"/>
    </cs:fontRef>
    <cs:spPr>
      <a:ln w="9525">
        <a:solidFill>
          <a:schemeClr val="phClr">
            <a:lumMod val="60000"/>
            <a:lumOff val="40000"/>
          </a:schemeClr>
        </a:solidFill>
      </a:ln>
    </cs:spPr>
  </cs:leaderLine>
  <cs:legend>
    <cs:lnRef idx="0"/>
    <cs:fillRef idx="0"/>
    <cs:effectRef idx="0"/>
    <cs:fontRef idx="minor">
      <a:schemeClr val="lt1"/>
    </cs:fontRef>
    <cs:defRPr sz="1197" kern="1200"/>
  </cs:legend>
  <cs:plotArea>
    <cs:lnRef idx="0"/>
    <cs:fillRef idx="0"/>
    <cs:effectRef idx="0"/>
    <cs:fontRef idx="minor">
      <a:schemeClr val="dk1"/>
    </cs:fontRef>
  </cs:plotArea>
  <cs:plotArea3D>
    <cs:lnRef idx="0"/>
    <cs:fillRef idx="0"/>
    <cs:effectRef idx="0"/>
    <cs:fontRef idx="minor">
      <a:schemeClr val="dk1"/>
    </cs:fontRef>
  </cs:plotArea3D>
  <cs:seriesAxis>
    <cs:lnRef idx="0">
      <cs:styleClr val="0"/>
    </cs:lnRef>
    <cs:fillRef idx="0"/>
    <cs:effectRef idx="0"/>
    <cs:fontRef idx="minor">
      <a:schemeClr val="lt1"/>
    </cs:fontRef>
    <cs:spPr>
      <a:ln w="3175" cap="flat" cmpd="sng" algn="ctr">
        <a:solidFill>
          <a:schemeClr val="phClr">
            <a:lumMod val="60000"/>
            <a:lumOff val="40000"/>
          </a:schemeClr>
        </a:solidFill>
        <a:round/>
      </a:ln>
    </cs:spPr>
    <cs:defRPr sz="1197" kern="1200"/>
  </cs:seriesAxis>
  <cs:seriesLine>
    <cs:lnRef idx="0">
      <cs:styleClr val="0"/>
    </cs:lnRef>
    <cs:fillRef idx="0"/>
    <cs:effectRef idx="0"/>
    <cs:fontRef idx="minor">
      <a:schemeClr val="dk1"/>
    </cs:fontRef>
    <cs:spPr>
      <a:ln w="9525">
        <a:solidFill>
          <a:schemeClr val="phClr">
            <a:lumMod val="60000"/>
            <a:lumOff val="40000"/>
            <a:tint val="50000"/>
          </a:schemeClr>
        </a:solidFill>
        <a:prstDash val="dash"/>
      </a:ln>
    </cs:spPr>
  </cs:seriesLine>
  <cs:title>
    <cs:lnRef idx="0"/>
    <cs:fillRef idx="0"/>
    <cs:effectRef idx="0"/>
    <cs:fontRef idx="minor">
      <a:schemeClr val="lt1"/>
    </cs:fontRef>
    <cs:defRPr sz="1995" b="1" kern="1200" cap="all" spc="100" normalizeH="0" baseline="0"/>
  </cs:title>
  <cs:trendline>
    <cs:lnRef idx="0"/>
    <cs:fillRef idx="0"/>
    <cs:effectRef idx="0"/>
    <cs:fontRef idx="minor">
      <a:schemeClr val="dk1"/>
    </cs:fontRef>
    <cs:spPr>
      <a:ln w="28575" cap="rnd">
        <a:solidFill>
          <a:schemeClr val="lt1">
            <a:alpha val="50000"/>
          </a:schemeClr>
        </a:solidFill>
        <a:round/>
      </a:ln>
    </cs:spPr>
  </cs:trendline>
  <cs:trendlineLabel>
    <cs:lnRef idx="0"/>
    <cs:fillRef idx="0"/>
    <cs:effectRef idx="0"/>
    <cs:fontRef idx="minor">
      <a:schemeClr val="lt1"/>
    </cs:fontRef>
    <cs:defRPr sz="1197" kern="1200"/>
  </cs:trendlineLabel>
  <cs:upBar>
    <cs:lnRef idx="0">
      <cs:styleClr val="0"/>
    </cs:lnRef>
    <cs:fillRef idx="0"/>
    <cs:effectRef idx="0"/>
    <cs:fontRef idx="minor">
      <a:schemeClr val="dk1"/>
    </cs:fontRef>
    <cs:spPr>
      <a:solidFill>
        <a:schemeClr val="lt1">
          <a:lumMod val="95000"/>
        </a:schemeClr>
      </a:solidFill>
      <a:ln w="9525">
        <a:solidFill>
          <a:schemeClr val="phClr">
            <a:lumMod val="60000"/>
            <a:lumOff val="40000"/>
          </a:schemeClr>
        </a:solidFill>
      </a:ln>
    </cs:spPr>
  </cs:upBar>
  <cs:valueAxis>
    <cs:lnRef idx="0"/>
    <cs:fillRef idx="0"/>
    <cs:effectRef idx="0"/>
    <cs:fontRef idx="minor">
      <a:schemeClr val="lt1"/>
    </cs:fontRef>
    <cs:defRPr sz="1197" kern="1200"/>
  </cs:valueAxis>
  <cs:wall>
    <cs:lnRef idx="0"/>
    <cs:fillRef idx="0"/>
    <cs:effectRef idx="0"/>
    <cs:fontRef idx="minor">
      <a:schemeClr val="dk1"/>
    </cs:fontRef>
  </cs:wall>
</cs:chartStyle>
</file>

<file path=ppt/charts/style2.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5"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5"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5"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5"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5"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5"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5"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5"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60">
  <cs:axisTitle>
    <cs:lnRef idx="0"/>
    <cs:fillRef idx="0"/>
    <cs:effectRef idx="0"/>
    <cs:fontRef idx="minor">
      <a:schemeClr val="lt1"/>
    </cs:fontRef>
    <cs:defRPr sz="1197" b="1" kern="1200"/>
  </cs:axisTitle>
  <cs:categoryAxis>
    <cs:lnRef idx="0">
      <cs:styleClr val="0"/>
    </cs:lnRef>
    <cs:fillRef idx="0"/>
    <cs:effectRef idx="0"/>
    <cs:fontRef idx="minor">
      <a:schemeClr val="lt1"/>
    </cs:fontRef>
    <cs:spPr>
      <a:ln w="3175" cap="flat" cmpd="sng" algn="ctr">
        <a:solidFill>
          <a:schemeClr val="phClr">
            <a:lumMod val="60000"/>
            <a:lumOff val="40000"/>
          </a:schemeClr>
        </a:solidFill>
        <a:round/>
      </a:ln>
    </cs:spPr>
    <cs:defRPr sz="1064" kern="1200" cap="all" spc="150" normalizeH="0" baseline="0"/>
  </cs:categoryAxis>
  <cs:chartArea>
    <cs:lnRef idx="0">
      <cs:styleClr val="0"/>
    </cs:lnRef>
    <cs:fillRef idx="0">
      <cs:styleClr val="0"/>
    </cs:fillRef>
    <cs:effectRef idx="0"/>
    <cs:fontRef idx="minor">
      <a:schemeClr val="dk1"/>
    </cs:fontRef>
    <cs:spPr>
      <a:solidFill>
        <a:schemeClr val="phClr"/>
      </a:solidFill>
      <a:ln w="9525" cap="flat" cmpd="sng" algn="ctr">
        <a:solidFill>
          <a:schemeClr val="phClr"/>
        </a:solidFill>
        <a:round/>
      </a:ln>
    </cs:spPr>
    <cs:defRPr sz="1330" kern="1200"/>
  </cs:chartArea>
  <cs:dataLabel>
    <cs:lnRef idx="0">
      <cs:styleClr val="0"/>
    </cs:lnRef>
    <cs:fillRef idx="0"/>
    <cs:effectRef idx="0"/>
    <cs:fontRef idx="minor">
      <cs:styleClr val="0"/>
    </cs:fontRef>
    <cs:defRPr sz="1197" b="1" kern="1200"/>
  </cs:dataLabel>
  <cs:dataLabelCallout>
    <cs:lnRef idx="0">
      <cs:styleClr val="0"/>
    </cs:lnRef>
    <cs:fillRef idx="0"/>
    <cs:effectRef idx="0"/>
    <cs:fontRef idx="minor">
      <cs:styleClr val="0"/>
    </cs:fontRef>
    <cs:spPr>
      <a:solidFill>
        <a:schemeClr val="lt1"/>
      </a:solidFill>
      <a:ln>
        <a:solidFill>
          <a:schemeClr val="phClr"/>
        </a:solidFill>
      </a:ln>
    </cs:spPr>
    <cs:defRPr sz="1197" b="1" kern="1200"/>
    <cs:bodyPr rot="0" spcFirstLastPara="1" vertOverflow="clip" horzOverflow="clip" vert="horz" wrap="square" lIns="36576" tIns="18288" rIns="36576" bIns="18288" anchor="ctr" anchorCtr="1">
      <a:spAutoFit/>
    </cs:bodyPr>
  </cs:dataLabelCallout>
  <cs:dataPoint>
    <cs:lnRef idx="0">
      <cs:styleClr val="0"/>
    </cs:lnRef>
    <cs:fillRef idx="0"/>
    <cs:effectRef idx="0"/>
    <cs:fontRef idx="minor">
      <a:schemeClr val="dk1"/>
    </cs:fontRef>
    <cs:spPr>
      <a:solidFill>
        <a:schemeClr val="lt1"/>
      </a:solidFill>
      <a:ln w="19050">
        <a:solidFill>
          <a:schemeClr val="phClr"/>
        </a:solidFill>
      </a:ln>
    </cs:spPr>
  </cs:dataPoint>
  <cs:dataPoint3D>
    <cs:lnRef idx="0"/>
    <cs:fillRef idx="0">
      <cs:styleClr val="auto"/>
    </cs:fillRef>
    <cs:effectRef idx="0"/>
    <cs:fontRef idx="minor">
      <a:schemeClr val="dk1"/>
    </cs:fontRef>
    <cs:spPr>
      <a:solidFill>
        <a:schemeClr val="phClr"/>
      </a:solidFill>
    </cs:spPr>
  </cs:dataPoint3D>
  <cs:dataPointLine>
    <cs:lnRef idx="0">
      <cs:styleClr val="auto"/>
    </cs:lnRef>
    <cs:fillRef idx="0"/>
    <cs:effectRef idx="0">
      <cs:styleClr val="auto"/>
    </cs:effectRef>
    <cs:fontRef idx="minor">
      <a:schemeClr val="dk1"/>
    </cs:fontRef>
    <cs:spPr>
      <a:ln w="34925" cap="rnd">
        <a:solidFill>
          <a:schemeClr val="lt1"/>
        </a:solidFill>
        <a:round/>
      </a:ln>
      <a:effectLst>
        <a:outerShdw dist="25400" dir="2700000" algn="tl" rotWithShape="0">
          <a:schemeClr val="phClr"/>
        </a:outerShdw>
      </a:effectLst>
    </cs:spPr>
  </cs:dataPointLine>
  <cs:dataPointMarker>
    <cs:lnRef idx="0"/>
    <cs:fillRef idx="0">
      <cs:styleClr val="auto"/>
    </cs:fillRef>
    <cs:effectRef idx="0"/>
    <cs:fontRef idx="minor">
      <a:schemeClr val="dk1"/>
    </cs:fontRef>
    <cs:spPr>
      <a:solidFill>
        <a:schemeClr val="phClr"/>
      </a:solidFill>
      <a:ln w="22225">
        <a:solidFill>
          <a:schemeClr val="lt1"/>
        </a:solidFill>
        <a:round/>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styleClr val="0"/>
    </cs:lnRef>
    <cs:fillRef idx="0"/>
    <cs:effectRef idx="0"/>
    <cs:fontRef idx="minor">
      <a:schemeClr val="lt1"/>
    </cs:fontRef>
    <cs:spPr>
      <a:ln w="9525">
        <a:solidFill>
          <a:schemeClr val="phClr">
            <a:lumMod val="60000"/>
            <a:lumOff val="40000"/>
          </a:schemeClr>
        </a:solidFill>
      </a:ln>
    </cs:spPr>
    <cs:defRPr sz="1197" kern="1200"/>
  </cs:dataTable>
  <cs:downBar>
    <cs:lnRef idx="0">
      <cs:styleClr val="0"/>
    </cs:lnRef>
    <cs:fillRef idx="0"/>
    <cs:effectRef idx="0"/>
    <cs:fontRef idx="minor">
      <a:schemeClr val="dk1"/>
    </cs:fontRef>
    <cs:spPr>
      <a:solidFill>
        <a:schemeClr val="dk1">
          <a:lumMod val="35000"/>
          <a:lumOff val="65000"/>
        </a:schemeClr>
      </a:solidFill>
      <a:ln w="9525">
        <a:solidFill>
          <a:schemeClr val="phClr">
            <a:lumMod val="60000"/>
            <a:lumOff val="40000"/>
          </a:schemeClr>
        </a:solidFill>
      </a:ln>
    </cs:spPr>
  </cs:downBar>
  <cs:dropLine>
    <cs:lnRef idx="0">
      <cs:styleClr val="0"/>
    </cs:lnRef>
    <cs:fillRef idx="0"/>
    <cs:effectRef idx="0"/>
    <cs:fontRef idx="minor">
      <a:schemeClr val="dk1"/>
    </cs:fontRef>
    <cs:spPr>
      <a:ln w="9525">
        <a:solidFill>
          <a:schemeClr val="phClr">
            <a:lumMod val="60000"/>
            <a:lumOff val="40000"/>
          </a:schemeClr>
        </a:solidFill>
        <a:prstDash val="dash"/>
      </a:ln>
    </cs:spPr>
  </cs:dropLine>
  <cs:errorBar>
    <cs:lnRef idx="0">
      <cs:styleClr val="0"/>
    </cs:lnRef>
    <cs:fillRef idx="0"/>
    <cs:effectRef idx="0"/>
    <cs:fontRef idx="minor">
      <a:schemeClr val="dk1"/>
    </cs:fontRef>
    <cs:spPr>
      <a:ln w="9525">
        <a:solidFill>
          <a:schemeClr val="phClr">
            <a:lumMod val="60000"/>
            <a:lumOff val="40000"/>
          </a:schemeClr>
        </a:solidFill>
        <a:round/>
      </a:ln>
      <a:effectLst>
        <a:glow rad="25400">
          <a:schemeClr val="lt1"/>
        </a:glow>
      </a:effectLst>
    </cs:spPr>
  </cs:errorBar>
  <cs:floor>
    <cs:lnRef idx="0"/>
    <cs:fillRef idx="0"/>
    <cs:effectRef idx="0"/>
    <cs:fontRef idx="minor">
      <a:schemeClr val="dk1"/>
    </cs:fontRef>
  </cs:floor>
  <cs:gridlineMajor>
    <cs:lnRef idx="0">
      <cs:styleClr val="0"/>
    </cs:lnRef>
    <cs:fillRef idx="0"/>
    <cs:effectRef idx="0"/>
    <cs:fontRef idx="minor">
      <a:schemeClr val="dk1"/>
    </cs:fontRef>
    <cs:spPr>
      <a:ln w="9525" cap="flat" cmpd="sng" algn="ctr">
        <a:solidFill>
          <a:schemeClr val="lt1">
            <a:alpha val="25000"/>
          </a:schemeClr>
        </a:solidFill>
        <a:round/>
      </a:ln>
    </cs:spPr>
  </cs:gridlineMajor>
  <cs:gridlineMinor>
    <cs:lnRef idx="0">
      <cs:styleClr val="0"/>
    </cs:lnRef>
    <cs:fillRef idx="0"/>
    <cs:effectRef idx="0"/>
    <cs:fontRef idx="minor">
      <a:schemeClr val="dk1"/>
    </cs:fontRef>
    <cs:spPr>
      <a:ln>
        <a:solidFill>
          <a:schemeClr val="lt1">
            <a:alpha val="10000"/>
          </a:schemeClr>
        </a:solidFill>
      </a:ln>
    </cs:spPr>
  </cs:gridlineMinor>
  <cs:hiLoLine>
    <cs:lnRef idx="0">
      <cs:styleClr val="0"/>
    </cs:lnRef>
    <cs:fillRef idx="0"/>
    <cs:effectRef idx="0"/>
    <cs:fontRef idx="minor">
      <a:schemeClr val="dk1"/>
    </cs:fontRef>
    <cs:spPr>
      <a:ln w="9525">
        <a:solidFill>
          <a:schemeClr val="phClr">
            <a:lumMod val="60000"/>
            <a:lumOff val="40000"/>
          </a:schemeClr>
        </a:solidFill>
        <a:prstDash val="dash"/>
      </a:ln>
    </cs:spPr>
  </cs:hiLoLine>
  <cs:leaderLine>
    <cs:lnRef idx="0">
      <cs:styleClr val="0"/>
    </cs:lnRef>
    <cs:fillRef idx="0"/>
    <cs:effectRef idx="0"/>
    <cs:fontRef idx="minor">
      <a:schemeClr val="dk1"/>
    </cs:fontRef>
    <cs:spPr>
      <a:ln w="9525">
        <a:solidFill>
          <a:schemeClr val="phClr">
            <a:lumMod val="60000"/>
            <a:lumOff val="40000"/>
          </a:schemeClr>
        </a:solidFill>
      </a:ln>
    </cs:spPr>
  </cs:leaderLine>
  <cs:legend>
    <cs:lnRef idx="0"/>
    <cs:fillRef idx="0"/>
    <cs:effectRef idx="0"/>
    <cs:fontRef idx="minor">
      <a:schemeClr val="lt1"/>
    </cs:fontRef>
    <cs:defRPr sz="1197" kern="1200"/>
  </cs:legend>
  <cs:plotArea>
    <cs:lnRef idx="0"/>
    <cs:fillRef idx="0"/>
    <cs:effectRef idx="0"/>
    <cs:fontRef idx="minor">
      <a:schemeClr val="dk1"/>
    </cs:fontRef>
  </cs:plotArea>
  <cs:plotArea3D>
    <cs:lnRef idx="0"/>
    <cs:fillRef idx="0"/>
    <cs:effectRef idx="0"/>
    <cs:fontRef idx="minor">
      <a:schemeClr val="dk1"/>
    </cs:fontRef>
  </cs:plotArea3D>
  <cs:seriesAxis>
    <cs:lnRef idx="0">
      <cs:styleClr val="0"/>
    </cs:lnRef>
    <cs:fillRef idx="0"/>
    <cs:effectRef idx="0"/>
    <cs:fontRef idx="minor">
      <a:schemeClr val="lt1"/>
    </cs:fontRef>
    <cs:spPr>
      <a:ln w="3175" cap="flat" cmpd="sng" algn="ctr">
        <a:solidFill>
          <a:schemeClr val="phClr">
            <a:lumMod val="60000"/>
            <a:lumOff val="40000"/>
          </a:schemeClr>
        </a:solidFill>
        <a:round/>
      </a:ln>
    </cs:spPr>
    <cs:defRPr sz="1197" kern="1200"/>
  </cs:seriesAxis>
  <cs:seriesLine>
    <cs:lnRef idx="0">
      <cs:styleClr val="0"/>
    </cs:lnRef>
    <cs:fillRef idx="0"/>
    <cs:effectRef idx="0"/>
    <cs:fontRef idx="minor">
      <a:schemeClr val="dk1"/>
    </cs:fontRef>
    <cs:spPr>
      <a:ln w="9525">
        <a:solidFill>
          <a:schemeClr val="phClr">
            <a:lumMod val="60000"/>
            <a:lumOff val="40000"/>
            <a:tint val="50000"/>
          </a:schemeClr>
        </a:solidFill>
        <a:prstDash val="dash"/>
      </a:ln>
    </cs:spPr>
  </cs:seriesLine>
  <cs:title>
    <cs:lnRef idx="0"/>
    <cs:fillRef idx="0"/>
    <cs:effectRef idx="0"/>
    <cs:fontRef idx="minor">
      <a:schemeClr val="lt1"/>
    </cs:fontRef>
    <cs:defRPr sz="1995" b="1" kern="1200" cap="all" spc="100" normalizeH="0" baseline="0"/>
  </cs:title>
  <cs:trendline>
    <cs:lnRef idx="0"/>
    <cs:fillRef idx="0"/>
    <cs:effectRef idx="0"/>
    <cs:fontRef idx="minor">
      <a:schemeClr val="dk1"/>
    </cs:fontRef>
    <cs:spPr>
      <a:ln w="28575" cap="rnd">
        <a:solidFill>
          <a:schemeClr val="lt1">
            <a:alpha val="50000"/>
          </a:schemeClr>
        </a:solidFill>
        <a:round/>
      </a:ln>
    </cs:spPr>
  </cs:trendline>
  <cs:trendlineLabel>
    <cs:lnRef idx="0"/>
    <cs:fillRef idx="0"/>
    <cs:effectRef idx="0"/>
    <cs:fontRef idx="minor">
      <a:schemeClr val="lt1"/>
    </cs:fontRef>
    <cs:defRPr sz="1197" kern="1200"/>
  </cs:trendlineLabel>
  <cs:upBar>
    <cs:lnRef idx="0">
      <cs:styleClr val="0"/>
    </cs:lnRef>
    <cs:fillRef idx="0"/>
    <cs:effectRef idx="0"/>
    <cs:fontRef idx="minor">
      <a:schemeClr val="dk1"/>
    </cs:fontRef>
    <cs:spPr>
      <a:solidFill>
        <a:schemeClr val="lt1">
          <a:lumMod val="95000"/>
        </a:schemeClr>
      </a:solidFill>
      <a:ln w="9525">
        <a:solidFill>
          <a:schemeClr val="phClr">
            <a:lumMod val="60000"/>
            <a:lumOff val="40000"/>
          </a:schemeClr>
        </a:solidFill>
      </a:ln>
    </cs:spPr>
  </cs:upBar>
  <cs:valueAxis>
    <cs:lnRef idx="0"/>
    <cs:fillRef idx="0"/>
    <cs:effectRef idx="0"/>
    <cs:fontRef idx="minor">
      <a:schemeClr val="lt1"/>
    </cs:fontRef>
    <cs:defRPr sz="1197" kern="1200"/>
  </cs:valueAxis>
  <cs:wall>
    <cs:lnRef idx="0"/>
    <cs:fillRef idx="0"/>
    <cs:effectRef idx="0"/>
    <cs:fontRef idx="minor">
      <a:schemeClr val="dk1"/>
    </cs:fontRef>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EBFC3AC-8095-4B59-B82D-271F0B4564AD}" type="datetimeFigureOut">
              <a:rPr lang="zh-CN" altLang="en-US" smtClean="0"/>
              <a:t>2024/12/30</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48AEEFA-8A1D-43B1-A8B3-9A14753B7919}" type="slidenum">
              <a:rPr lang="zh-CN" altLang="en-US" smtClean="0"/>
              <a:t>‹#›</a:t>
            </a:fld>
            <a:endParaRPr lang="zh-CN" altLang="en-US"/>
          </a:p>
        </p:txBody>
      </p:sp>
    </p:spTree>
    <p:extLst>
      <p:ext uri="{BB962C8B-B14F-4D97-AF65-F5344CB8AC3E}">
        <p14:creationId xmlns:p14="http://schemas.microsoft.com/office/powerpoint/2010/main" val="76932389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34E3D44-672D-4571-9441-D1ED69BAA56D}" type="slidenum">
              <a:rPr lang="zh-CN" altLang="en-US" smtClean="0"/>
              <a:t>2</a:t>
            </a:fld>
            <a:endParaRPr lang="zh-CN" altLang="en-US"/>
          </a:p>
        </p:txBody>
      </p:sp>
    </p:spTree>
    <p:extLst>
      <p:ext uri="{BB962C8B-B14F-4D97-AF65-F5344CB8AC3E}">
        <p14:creationId xmlns:p14="http://schemas.microsoft.com/office/powerpoint/2010/main" val="180612945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48AEEFA-8A1D-43B1-A8B3-9A14753B7919}" type="slidenum">
              <a:rPr lang="zh-CN" altLang="en-US" smtClean="0"/>
              <a:t>12</a:t>
            </a:fld>
            <a:endParaRPr lang="zh-CN" altLang="en-US"/>
          </a:p>
        </p:txBody>
      </p:sp>
    </p:spTree>
    <p:extLst>
      <p:ext uri="{BB962C8B-B14F-4D97-AF65-F5344CB8AC3E}">
        <p14:creationId xmlns:p14="http://schemas.microsoft.com/office/powerpoint/2010/main" val="281716598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05C9D3E5-044F-4FFC-A55C-D5DA6200E60D}" type="slidenum">
              <a:rPr lang="zh-CN" altLang="en-US" smtClean="0"/>
              <a:pPr/>
              <a:t>13</a:t>
            </a:fld>
            <a:endParaRPr lang="zh-CN" altLang="en-US"/>
          </a:p>
        </p:txBody>
      </p:sp>
    </p:spTree>
    <p:extLst>
      <p:ext uri="{BB962C8B-B14F-4D97-AF65-F5344CB8AC3E}">
        <p14:creationId xmlns:p14="http://schemas.microsoft.com/office/powerpoint/2010/main" val="272046219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D64EC1F-4C1A-4575-A29E-535B091AA911}" type="slidenum">
              <a:rPr lang="zh-CN" altLang="en-US" smtClean="0"/>
              <a:t>14</a:t>
            </a:fld>
            <a:endParaRPr lang="zh-CN" altLang="en-US"/>
          </a:p>
        </p:txBody>
      </p:sp>
    </p:spTree>
    <p:extLst>
      <p:ext uri="{BB962C8B-B14F-4D97-AF65-F5344CB8AC3E}">
        <p14:creationId xmlns:p14="http://schemas.microsoft.com/office/powerpoint/2010/main" val="214677214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05C9D3E5-044F-4FFC-A55C-D5DA6200E60D}" type="slidenum">
              <a:rPr lang="zh-CN" altLang="en-US" smtClean="0"/>
              <a:pPr/>
              <a:t>15</a:t>
            </a:fld>
            <a:endParaRPr lang="zh-CN" altLang="en-US"/>
          </a:p>
        </p:txBody>
      </p:sp>
    </p:spTree>
    <p:extLst>
      <p:ext uri="{BB962C8B-B14F-4D97-AF65-F5344CB8AC3E}">
        <p14:creationId xmlns:p14="http://schemas.microsoft.com/office/powerpoint/2010/main" val="220860488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0027EFA-29CC-A246-980C-45E8B3219095}" type="slidenum">
              <a:rPr lang="en-US" smtClean="0"/>
              <a:t>16</a:t>
            </a:fld>
            <a:endParaRPr lang="en-US"/>
          </a:p>
        </p:txBody>
      </p:sp>
    </p:spTree>
    <p:extLst>
      <p:ext uri="{BB962C8B-B14F-4D97-AF65-F5344CB8AC3E}">
        <p14:creationId xmlns:p14="http://schemas.microsoft.com/office/powerpoint/2010/main" val="286377411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48AEEFA-8A1D-43B1-A8B3-9A14753B7919}" type="slidenum">
              <a:rPr lang="zh-CN" altLang="en-US" smtClean="0"/>
              <a:t>17</a:t>
            </a:fld>
            <a:endParaRPr lang="zh-CN" altLang="en-US"/>
          </a:p>
        </p:txBody>
      </p:sp>
    </p:spTree>
    <p:extLst>
      <p:ext uri="{BB962C8B-B14F-4D97-AF65-F5344CB8AC3E}">
        <p14:creationId xmlns:p14="http://schemas.microsoft.com/office/powerpoint/2010/main" val="196795212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05C9D3E5-044F-4FFC-A55C-D5DA6200E60D}" type="slidenum">
              <a:rPr lang="zh-CN" altLang="en-US" smtClean="0"/>
              <a:pPr/>
              <a:t>18</a:t>
            </a:fld>
            <a:endParaRPr lang="zh-CN" altLang="en-US"/>
          </a:p>
        </p:txBody>
      </p:sp>
    </p:spTree>
    <p:extLst>
      <p:ext uri="{BB962C8B-B14F-4D97-AF65-F5344CB8AC3E}">
        <p14:creationId xmlns:p14="http://schemas.microsoft.com/office/powerpoint/2010/main" val="54297360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78F6036-E835-44CB-A25A-34C755DFD5D4}" type="slidenum">
              <a:rPr lang="en-US" smtClean="0"/>
              <a:pPr/>
              <a:t>19</a:t>
            </a:fld>
            <a:endParaRPr lang="en-US"/>
          </a:p>
        </p:txBody>
      </p:sp>
    </p:spTree>
    <p:extLst>
      <p:ext uri="{BB962C8B-B14F-4D97-AF65-F5344CB8AC3E}">
        <p14:creationId xmlns:p14="http://schemas.microsoft.com/office/powerpoint/2010/main" val="306301829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r>
              <a:rPr lang="en-US" altLang="zh-CN" dirty="0" smtClean="0"/>
              <a:t>https://www.ypppt.com/</a:t>
            </a:r>
            <a:endParaRPr lang="zh-CN" altLang="en-US" dirty="0"/>
          </a:p>
        </p:txBody>
      </p:sp>
      <p:sp>
        <p:nvSpPr>
          <p:cNvPr id="4" name="灯片编号占位符 3"/>
          <p:cNvSpPr>
            <a:spLocks noGrp="1"/>
          </p:cNvSpPr>
          <p:nvPr>
            <p:ph type="sldNum" sz="quarter" idx="10"/>
          </p:nvPr>
        </p:nvSpPr>
        <p:spPr/>
        <p:txBody>
          <a:bodyPr/>
          <a:lstStyle/>
          <a:p>
            <a:fld id="{748AEEFA-8A1D-43B1-A8B3-9A14753B7919}" type="slidenum">
              <a:rPr lang="zh-CN" altLang="en-US" smtClean="0"/>
              <a:t>20</a:t>
            </a:fld>
            <a:endParaRPr lang="zh-CN" altLang="en-US"/>
          </a:p>
        </p:txBody>
      </p:sp>
    </p:spTree>
    <p:extLst>
      <p:ext uri="{BB962C8B-B14F-4D97-AF65-F5344CB8AC3E}">
        <p14:creationId xmlns:p14="http://schemas.microsoft.com/office/powerpoint/2010/main" val="33881511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48AEEFA-8A1D-43B1-A8B3-9A14753B7919}" type="slidenum">
              <a:rPr lang="zh-CN" altLang="en-US" smtClean="0"/>
              <a:t>21</a:t>
            </a:fld>
            <a:endParaRPr lang="zh-CN" altLang="en-US"/>
          </a:p>
        </p:txBody>
      </p:sp>
    </p:spTree>
    <p:extLst>
      <p:ext uri="{BB962C8B-B14F-4D97-AF65-F5344CB8AC3E}">
        <p14:creationId xmlns:p14="http://schemas.microsoft.com/office/powerpoint/2010/main" val="121166718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B78F6036-E835-44CB-A25A-34C755DFD5D4}" type="slidenum">
              <a:rPr lang="en-US" smtClean="0"/>
              <a:pPr/>
              <a:t>3</a:t>
            </a:fld>
            <a:endParaRPr lang="en-US"/>
          </a:p>
        </p:txBody>
      </p:sp>
    </p:spTree>
    <p:extLst>
      <p:ext uri="{BB962C8B-B14F-4D97-AF65-F5344CB8AC3E}">
        <p14:creationId xmlns:p14="http://schemas.microsoft.com/office/powerpoint/2010/main" val="392287180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t>22</a:t>
            </a:fld>
            <a:endParaRPr lang="zh-CN" altLang="en-US"/>
          </a:p>
        </p:txBody>
      </p:sp>
    </p:spTree>
    <p:extLst>
      <p:ext uri="{BB962C8B-B14F-4D97-AF65-F5344CB8AC3E}">
        <p14:creationId xmlns:p14="http://schemas.microsoft.com/office/powerpoint/2010/main" val="220263215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48AEEFA-8A1D-43B1-A8B3-9A14753B7919}" type="slidenum">
              <a:rPr lang="zh-CN" altLang="en-US" smtClean="0"/>
              <a:t>23</a:t>
            </a:fld>
            <a:endParaRPr lang="zh-CN" altLang="en-US"/>
          </a:p>
        </p:txBody>
      </p:sp>
    </p:spTree>
    <p:extLst>
      <p:ext uri="{BB962C8B-B14F-4D97-AF65-F5344CB8AC3E}">
        <p14:creationId xmlns:p14="http://schemas.microsoft.com/office/powerpoint/2010/main" val="158873199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D64EC1F-4C1A-4575-A29E-535B091AA911}" type="slidenum">
              <a:rPr lang="zh-CN" altLang="en-US" smtClean="0"/>
              <a:t>24</a:t>
            </a:fld>
            <a:endParaRPr lang="zh-CN" altLang="en-US"/>
          </a:p>
        </p:txBody>
      </p:sp>
    </p:spTree>
    <p:extLst>
      <p:ext uri="{BB962C8B-B14F-4D97-AF65-F5344CB8AC3E}">
        <p14:creationId xmlns:p14="http://schemas.microsoft.com/office/powerpoint/2010/main" val="417927539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78F6036-E835-44CB-A25A-34C755DFD5D4}" type="slidenum">
              <a:rPr lang="en-US" smtClean="0"/>
              <a:pPr/>
              <a:t>25</a:t>
            </a:fld>
            <a:endParaRPr lang="en-US"/>
          </a:p>
        </p:txBody>
      </p:sp>
    </p:spTree>
    <p:extLst>
      <p:ext uri="{BB962C8B-B14F-4D97-AF65-F5344CB8AC3E}">
        <p14:creationId xmlns:p14="http://schemas.microsoft.com/office/powerpoint/2010/main" val="11496332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D64EC1F-4C1A-4575-A29E-535B091AA911}" type="slidenum">
              <a:rPr lang="zh-CN" altLang="en-US" smtClean="0"/>
              <a:t>26</a:t>
            </a:fld>
            <a:endParaRPr lang="zh-CN" altLang="en-US"/>
          </a:p>
        </p:txBody>
      </p:sp>
    </p:spTree>
    <p:extLst>
      <p:ext uri="{BB962C8B-B14F-4D97-AF65-F5344CB8AC3E}">
        <p14:creationId xmlns:p14="http://schemas.microsoft.com/office/powerpoint/2010/main" val="395540081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0237FDA-BEE9-452D-89F1-0B6E0B908AD8}" type="slidenum">
              <a:rPr lang="zh-CN" altLang="en-US" smtClean="0"/>
              <a:t>27</a:t>
            </a:fld>
            <a:endParaRPr lang="zh-CN" altLang="en-US"/>
          </a:p>
        </p:txBody>
      </p:sp>
    </p:spTree>
    <p:extLst>
      <p:ext uri="{BB962C8B-B14F-4D97-AF65-F5344CB8AC3E}">
        <p14:creationId xmlns:p14="http://schemas.microsoft.com/office/powerpoint/2010/main" val="218658482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0237FDA-BEE9-452D-89F1-0B6E0B908AD8}" type="slidenum">
              <a:rPr lang="zh-CN" altLang="en-US" smtClean="0"/>
              <a:t>28</a:t>
            </a:fld>
            <a:endParaRPr lang="zh-CN" altLang="en-US"/>
          </a:p>
        </p:txBody>
      </p:sp>
    </p:spTree>
    <p:extLst>
      <p:ext uri="{BB962C8B-B14F-4D97-AF65-F5344CB8AC3E}">
        <p14:creationId xmlns:p14="http://schemas.microsoft.com/office/powerpoint/2010/main" val="1905842830"/>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0237FDA-BEE9-452D-89F1-0B6E0B908AD8}" type="slidenum">
              <a:rPr lang="zh-CN" altLang="en-US" smtClean="0"/>
              <a:t>29</a:t>
            </a:fld>
            <a:endParaRPr lang="zh-CN" altLang="en-US"/>
          </a:p>
        </p:txBody>
      </p:sp>
    </p:spTree>
    <p:extLst>
      <p:ext uri="{BB962C8B-B14F-4D97-AF65-F5344CB8AC3E}">
        <p14:creationId xmlns:p14="http://schemas.microsoft.com/office/powerpoint/2010/main" val="4106852087"/>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0237FDA-BEE9-452D-89F1-0B6E0B908AD8}" type="slidenum">
              <a:rPr lang="zh-CN" altLang="en-US" smtClean="0"/>
              <a:t>30</a:t>
            </a:fld>
            <a:endParaRPr lang="zh-CN" altLang="en-US"/>
          </a:p>
        </p:txBody>
      </p:sp>
    </p:spTree>
    <p:extLst>
      <p:ext uri="{BB962C8B-B14F-4D97-AF65-F5344CB8AC3E}">
        <p14:creationId xmlns:p14="http://schemas.microsoft.com/office/powerpoint/2010/main" val="914036075"/>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D64EC1F-4C1A-4575-A29E-535B091AA911}" type="slidenum">
              <a:rPr lang="zh-CN" altLang="en-US" smtClean="0"/>
              <a:t>31</a:t>
            </a:fld>
            <a:endParaRPr lang="zh-CN" altLang="en-US"/>
          </a:p>
        </p:txBody>
      </p:sp>
    </p:spTree>
    <p:extLst>
      <p:ext uri="{BB962C8B-B14F-4D97-AF65-F5344CB8AC3E}">
        <p14:creationId xmlns:p14="http://schemas.microsoft.com/office/powerpoint/2010/main" val="111623095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48AEEFA-8A1D-43B1-A8B3-9A14753B7919}" type="slidenum">
              <a:rPr lang="zh-CN" altLang="en-US" smtClean="0"/>
              <a:t>4</a:t>
            </a:fld>
            <a:endParaRPr lang="zh-CN" altLang="en-US"/>
          </a:p>
        </p:txBody>
      </p:sp>
    </p:spTree>
    <p:extLst>
      <p:ext uri="{BB962C8B-B14F-4D97-AF65-F5344CB8AC3E}">
        <p14:creationId xmlns:p14="http://schemas.microsoft.com/office/powerpoint/2010/main" val="2521091629"/>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48AEEFA-8A1D-43B1-A8B3-9A14753B7919}" type="slidenum">
              <a:rPr lang="zh-CN" altLang="en-US" smtClean="0"/>
              <a:t>32</a:t>
            </a:fld>
            <a:endParaRPr lang="zh-CN" altLang="en-US"/>
          </a:p>
        </p:txBody>
      </p:sp>
    </p:spTree>
    <p:extLst>
      <p:ext uri="{BB962C8B-B14F-4D97-AF65-F5344CB8AC3E}">
        <p14:creationId xmlns:p14="http://schemas.microsoft.com/office/powerpoint/2010/main" val="1561216933"/>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48AEEFA-8A1D-43B1-A8B3-9A14753B7919}" type="slidenum">
              <a:rPr lang="zh-CN" altLang="en-US" smtClean="0"/>
              <a:t>33</a:t>
            </a:fld>
            <a:endParaRPr lang="zh-CN" altLang="en-US"/>
          </a:p>
        </p:txBody>
      </p:sp>
    </p:spTree>
    <p:extLst>
      <p:ext uri="{BB962C8B-B14F-4D97-AF65-F5344CB8AC3E}">
        <p14:creationId xmlns:p14="http://schemas.microsoft.com/office/powerpoint/2010/main" val="1636826353"/>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78F6036-E835-44CB-A25A-34C755DFD5D4}" type="slidenum">
              <a:rPr lang="en-US" smtClean="0"/>
              <a:pPr/>
              <a:t>34</a:t>
            </a:fld>
            <a:endParaRPr lang="en-US"/>
          </a:p>
        </p:txBody>
      </p:sp>
    </p:spTree>
    <p:extLst>
      <p:ext uri="{BB962C8B-B14F-4D97-AF65-F5344CB8AC3E}">
        <p14:creationId xmlns:p14="http://schemas.microsoft.com/office/powerpoint/2010/main" val="4273696836"/>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48AEEFA-8A1D-43B1-A8B3-9A14753B7919}" type="slidenum">
              <a:rPr lang="zh-CN" altLang="en-US" smtClean="0"/>
              <a:t>35</a:t>
            </a:fld>
            <a:endParaRPr lang="zh-CN" altLang="en-US"/>
          </a:p>
        </p:txBody>
      </p:sp>
    </p:spTree>
    <p:extLst>
      <p:ext uri="{BB962C8B-B14F-4D97-AF65-F5344CB8AC3E}">
        <p14:creationId xmlns:p14="http://schemas.microsoft.com/office/powerpoint/2010/main" val="3355135516"/>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28E3A23-DE27-4733-AAD0-972943309144}" type="slidenum">
              <a:rPr lang="zh-CN" altLang="en-US" smtClean="0"/>
              <a:t>36</a:t>
            </a:fld>
            <a:endParaRPr lang="zh-CN" altLang="en-US"/>
          </a:p>
        </p:txBody>
      </p:sp>
    </p:spTree>
    <p:extLst>
      <p:ext uri="{BB962C8B-B14F-4D97-AF65-F5344CB8AC3E}">
        <p14:creationId xmlns:p14="http://schemas.microsoft.com/office/powerpoint/2010/main" val="362368980"/>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D64EC1F-4C1A-4575-A29E-535B091AA911}" type="slidenum">
              <a:rPr lang="zh-CN" altLang="en-US" smtClean="0"/>
              <a:t>37</a:t>
            </a:fld>
            <a:endParaRPr lang="zh-CN" altLang="en-US"/>
          </a:p>
        </p:txBody>
      </p:sp>
    </p:spTree>
    <p:extLst>
      <p:ext uri="{BB962C8B-B14F-4D97-AF65-F5344CB8AC3E}">
        <p14:creationId xmlns:p14="http://schemas.microsoft.com/office/powerpoint/2010/main" val="137681895"/>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D64EC1F-4C1A-4575-A29E-535B091AA911}" type="slidenum">
              <a:rPr lang="zh-CN" altLang="en-US" smtClean="0"/>
              <a:t>38</a:t>
            </a:fld>
            <a:endParaRPr lang="zh-CN" altLang="en-US"/>
          </a:p>
        </p:txBody>
      </p:sp>
    </p:spTree>
    <p:extLst>
      <p:ext uri="{BB962C8B-B14F-4D97-AF65-F5344CB8AC3E}">
        <p14:creationId xmlns:p14="http://schemas.microsoft.com/office/powerpoint/2010/main" val="1464058800"/>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D64EC1F-4C1A-4575-A29E-535B091AA911}" type="slidenum">
              <a:rPr lang="zh-CN" altLang="en-US" smtClean="0"/>
              <a:t>39</a:t>
            </a:fld>
            <a:endParaRPr lang="zh-CN" altLang="en-US"/>
          </a:p>
        </p:txBody>
      </p:sp>
    </p:spTree>
    <p:extLst>
      <p:ext uri="{BB962C8B-B14F-4D97-AF65-F5344CB8AC3E}">
        <p14:creationId xmlns:p14="http://schemas.microsoft.com/office/powerpoint/2010/main" val="2172425706"/>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D64EC1F-4C1A-4575-A29E-535B091AA911}" type="slidenum">
              <a:rPr lang="zh-CN" altLang="en-US" smtClean="0"/>
              <a:t>40</a:t>
            </a:fld>
            <a:endParaRPr lang="zh-CN" altLang="en-US"/>
          </a:p>
        </p:txBody>
      </p:sp>
    </p:spTree>
    <p:extLst>
      <p:ext uri="{BB962C8B-B14F-4D97-AF65-F5344CB8AC3E}">
        <p14:creationId xmlns:p14="http://schemas.microsoft.com/office/powerpoint/2010/main" val="2600849956"/>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48AEEFA-8A1D-43B1-A8B3-9A14753B7919}" type="slidenum">
              <a:rPr lang="zh-CN" altLang="en-US" smtClean="0"/>
              <a:t>41</a:t>
            </a:fld>
            <a:endParaRPr lang="zh-CN" altLang="en-US"/>
          </a:p>
        </p:txBody>
      </p:sp>
    </p:spTree>
    <p:extLst>
      <p:ext uri="{BB962C8B-B14F-4D97-AF65-F5344CB8AC3E}">
        <p14:creationId xmlns:p14="http://schemas.microsoft.com/office/powerpoint/2010/main" val="313939534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0237FDA-BEE9-452D-89F1-0B6E0B908AD8}" type="slidenum">
              <a:rPr lang="zh-CN" altLang="en-US" smtClean="0"/>
              <a:t>6</a:t>
            </a:fld>
            <a:endParaRPr lang="zh-CN" altLang="en-US"/>
          </a:p>
        </p:txBody>
      </p:sp>
    </p:spTree>
    <p:extLst>
      <p:ext uri="{BB962C8B-B14F-4D97-AF65-F5344CB8AC3E}">
        <p14:creationId xmlns:p14="http://schemas.microsoft.com/office/powerpoint/2010/main" val="419960132"/>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E04A9E6-078F-4903-A68F-25A0AC6F649D}" type="slidenum">
              <a:rPr lang="zh-CN" altLang="en-US" smtClean="0"/>
              <a:t>42</a:t>
            </a:fld>
            <a:endParaRPr lang="zh-CN" altLang="en-US"/>
          </a:p>
        </p:txBody>
      </p:sp>
    </p:spTree>
    <p:extLst>
      <p:ext uri="{BB962C8B-B14F-4D97-AF65-F5344CB8AC3E}">
        <p14:creationId xmlns:p14="http://schemas.microsoft.com/office/powerpoint/2010/main" val="2691019967"/>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E04A9E6-078F-4903-A68F-25A0AC6F649D}" type="slidenum">
              <a:rPr lang="zh-CN" altLang="en-US" smtClean="0"/>
              <a:t>43</a:t>
            </a:fld>
            <a:endParaRPr lang="zh-CN" altLang="en-US"/>
          </a:p>
        </p:txBody>
      </p:sp>
    </p:spTree>
    <p:extLst>
      <p:ext uri="{BB962C8B-B14F-4D97-AF65-F5344CB8AC3E}">
        <p14:creationId xmlns:p14="http://schemas.microsoft.com/office/powerpoint/2010/main" val="3916164659"/>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优品</a:t>
            </a:r>
            <a:r>
              <a:rPr lang="en-US" altLang="zh-CN" dirty="0" smtClean="0"/>
              <a:t>PPT</a:t>
            </a:r>
            <a:r>
              <a:rPr lang="zh-CN" altLang="en-US" dirty="0" smtClean="0"/>
              <a:t> </a:t>
            </a:r>
            <a:r>
              <a:rPr lang="en-US" altLang="zh-CN" smtClean="0"/>
              <a:t>https://www.ypppt.com/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45</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88514111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0237FDA-BEE9-452D-89F1-0B6E0B908AD8}" type="slidenum">
              <a:rPr lang="zh-CN" altLang="en-US" smtClean="0"/>
              <a:t>7</a:t>
            </a:fld>
            <a:endParaRPr lang="zh-CN" altLang="en-US"/>
          </a:p>
        </p:txBody>
      </p:sp>
    </p:spTree>
    <p:extLst>
      <p:ext uri="{BB962C8B-B14F-4D97-AF65-F5344CB8AC3E}">
        <p14:creationId xmlns:p14="http://schemas.microsoft.com/office/powerpoint/2010/main" val="343563398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48AEEFA-8A1D-43B1-A8B3-9A14753B7919}" type="slidenum">
              <a:rPr lang="zh-CN" altLang="en-US" smtClean="0"/>
              <a:t>8</a:t>
            </a:fld>
            <a:endParaRPr lang="zh-CN" altLang="en-US"/>
          </a:p>
        </p:txBody>
      </p:sp>
    </p:spTree>
    <p:extLst>
      <p:ext uri="{BB962C8B-B14F-4D97-AF65-F5344CB8AC3E}">
        <p14:creationId xmlns:p14="http://schemas.microsoft.com/office/powerpoint/2010/main" val="226567096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0237FDA-BEE9-452D-89F1-0B6E0B908AD8}" type="slidenum">
              <a:rPr lang="zh-CN" altLang="en-US" smtClean="0"/>
              <a:t>9</a:t>
            </a:fld>
            <a:endParaRPr lang="zh-CN" altLang="en-US"/>
          </a:p>
        </p:txBody>
      </p:sp>
    </p:spTree>
    <p:extLst>
      <p:ext uri="{BB962C8B-B14F-4D97-AF65-F5344CB8AC3E}">
        <p14:creationId xmlns:p14="http://schemas.microsoft.com/office/powerpoint/2010/main" val="282917710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48AEEFA-8A1D-43B1-A8B3-9A14753B7919}" type="slidenum">
              <a:rPr lang="zh-CN" altLang="en-US" smtClean="0"/>
              <a:t>10</a:t>
            </a:fld>
            <a:endParaRPr lang="zh-CN" altLang="en-US"/>
          </a:p>
        </p:txBody>
      </p:sp>
    </p:spTree>
    <p:extLst>
      <p:ext uri="{BB962C8B-B14F-4D97-AF65-F5344CB8AC3E}">
        <p14:creationId xmlns:p14="http://schemas.microsoft.com/office/powerpoint/2010/main" val="362040679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B78F6036-E835-44CB-A25A-34C755DFD5D4}" type="slidenum">
              <a:rPr lang="en-US" smtClean="0"/>
              <a:pPr/>
              <a:t>11</a:t>
            </a:fld>
            <a:endParaRPr lang="en-US"/>
          </a:p>
        </p:txBody>
      </p:sp>
    </p:spTree>
    <p:extLst>
      <p:ext uri="{BB962C8B-B14F-4D97-AF65-F5344CB8AC3E}">
        <p14:creationId xmlns:p14="http://schemas.microsoft.com/office/powerpoint/2010/main" val="146092698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hyperlink" Target="http://www.1ppt.com/moban/" TargetMode="External"/><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4096868966"/>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Mr.Z">
    <p:spTree>
      <p:nvGrpSpPr>
        <p:cNvPr id="1" name=""/>
        <p:cNvGrpSpPr/>
        <p:nvPr/>
      </p:nvGrpSpPr>
      <p:grpSpPr>
        <a:xfrm>
          <a:off x="0" y="0"/>
          <a:ext cx="0" cy="0"/>
          <a:chOff x="0" y="0"/>
          <a:chExt cx="0" cy="0"/>
        </a:xfrm>
      </p:grpSpPr>
    </p:spTree>
    <p:extLst>
      <p:ext uri="{BB962C8B-B14F-4D97-AF65-F5344CB8AC3E}">
        <p14:creationId xmlns:p14="http://schemas.microsoft.com/office/powerpoint/2010/main" val="261714507"/>
      </p:ext>
    </p:extLst>
  </p:cSld>
  <p:clrMapOvr>
    <a:masterClrMapping/>
  </p:clrMapOvr>
  <mc:AlternateContent xmlns:mc="http://schemas.openxmlformats.org/markup-compatibility/2006" xmlns:p14="http://schemas.microsoft.com/office/powerpoint/2010/main">
    <mc:Choice Requires="p14">
      <p:transition spd="slow" p14:dur="1500" advTm="2000">
        <p:random/>
      </p:transition>
    </mc:Choice>
    <mc:Fallback xmlns="">
      <p:transition spd="slow" advTm="2000">
        <p:random/>
      </p:transition>
    </mc:Fallback>
  </mc:AlternateContent>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3_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val="379333660"/>
      </p:ext>
    </p:extLst>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cSld name="1_标题幻灯片">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121550484"/>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2_标题幻灯片">
    <p:bg>
      <p:bgPr>
        <a:solidFill>
          <a:schemeClr val="bg1"/>
        </a:solidFill>
        <a:effectLst/>
      </p:bgPr>
    </p:bg>
    <p:spTree>
      <p:nvGrpSpPr>
        <p:cNvPr id="1" name=""/>
        <p:cNvGrpSpPr/>
        <p:nvPr/>
      </p:nvGrpSpPr>
      <p:grpSpPr>
        <a:xfrm>
          <a:off x="0" y="0"/>
          <a:ext cx="0" cy="0"/>
          <a:chOff x="0" y="0"/>
          <a:chExt cx="0" cy="0"/>
        </a:xfrm>
      </p:grpSpPr>
      <p:sp>
        <p:nvSpPr>
          <p:cNvPr id="2" name="TextBox 1"/>
          <p:cNvSpPr txBox="1"/>
          <p:nvPr userDrawn="1"/>
        </p:nvSpPr>
        <p:spPr>
          <a:xfrm>
            <a:off x="11651941" y="0"/>
            <a:ext cx="540060" cy="123111"/>
          </a:xfrm>
          <a:prstGeom prst="rect">
            <a:avLst/>
          </a:prstGeom>
          <a:noFill/>
        </p:spPr>
        <p:txBody>
          <a:bodyPr wrap="square" rtlCol="0">
            <a:spAutoFit/>
          </a:bodyPr>
          <a:lstStyle/>
          <a:p>
            <a:pPr>
              <a:lnSpc>
                <a:spcPct val="200000"/>
              </a:lnSpc>
            </a:pPr>
            <a:r>
              <a:rPr lang="en-US" altLang="zh-CN" sz="100" dirty="0">
                <a:latin typeface="微软雅黑" panose="020B0503020204020204" pitchFamily="34" charset="-122"/>
                <a:ea typeface="微软雅黑" panose="020B0503020204020204" pitchFamily="34" charset="-122"/>
                <a:hlinkClick r:id="rId2"/>
              </a:rPr>
              <a:t>PPT</a:t>
            </a:r>
            <a:r>
              <a:rPr lang="zh-CN" altLang="en-US" sz="100" dirty="0">
                <a:latin typeface="微软雅黑" panose="020B0503020204020204" pitchFamily="34" charset="-122"/>
                <a:ea typeface="微软雅黑" panose="020B0503020204020204" pitchFamily="34" charset="-122"/>
                <a:hlinkClick r:id="rId2"/>
              </a:rPr>
              <a:t>模板</a:t>
            </a:r>
            <a:r>
              <a:rPr lang="zh-CN" altLang="en-US" sz="100" dirty="0">
                <a:latin typeface="微软雅黑" panose="020B0503020204020204" pitchFamily="34" charset="-122"/>
                <a:ea typeface="微软雅黑" panose="020B0503020204020204" pitchFamily="34" charset="-122"/>
              </a:rPr>
              <a:t> </a:t>
            </a:r>
            <a:r>
              <a:rPr lang="en-US" altLang="zh-CN" sz="100" dirty="0">
                <a:latin typeface="微软雅黑" panose="020B0503020204020204" pitchFamily="34" charset="-122"/>
                <a:ea typeface="微软雅黑" panose="020B0503020204020204" pitchFamily="34" charset="-122"/>
              </a:rPr>
              <a:t>http://www.1ppt.com/moban/</a:t>
            </a:r>
            <a:r>
              <a:rPr lang="zh-CN" altLang="en-US" sz="100" dirty="0">
                <a:latin typeface="微软雅黑" panose="020B0503020204020204" pitchFamily="34" charset="-122"/>
                <a:ea typeface="微软雅黑" panose="020B0503020204020204" pitchFamily="34" charset="-122"/>
              </a:rPr>
              <a:t> </a:t>
            </a:r>
            <a:endParaRPr lang="en-US" altLang="zh-CN" sz="100"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437411641"/>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type="blank">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a:xfrm>
            <a:off x="609601" y="6356354"/>
            <a:ext cx="2844800" cy="365125"/>
          </a:xfrm>
          <a:prstGeom prst="rect">
            <a:avLst/>
          </a:prstGeom>
        </p:spPr>
        <p:txBody>
          <a:bodyPr/>
          <a:lstStyle/>
          <a:p>
            <a:fld id="{91BFF934-1F9F-4611-8913-EB8F3A5388DD}" type="datetimeFigureOut">
              <a:rPr lang="zh-CN" altLang="en-US" smtClean="0"/>
              <a:t>2024/12/30</a:t>
            </a:fld>
            <a:endParaRPr lang="zh-CN" altLang="en-US"/>
          </a:p>
        </p:txBody>
      </p:sp>
      <p:sp>
        <p:nvSpPr>
          <p:cNvPr id="3" name="页脚占位符 2"/>
          <p:cNvSpPr>
            <a:spLocks noGrp="1"/>
          </p:cNvSpPr>
          <p:nvPr>
            <p:ph type="ftr" sz="quarter" idx="11"/>
          </p:nvPr>
        </p:nvSpPr>
        <p:spPr>
          <a:xfrm>
            <a:off x="4165601" y="6356354"/>
            <a:ext cx="3860800" cy="365125"/>
          </a:xfrm>
          <a:prstGeom prst="rect">
            <a:avLst/>
          </a:prstGeom>
        </p:spPr>
        <p:txBody>
          <a:bodyPr/>
          <a:lstStyle/>
          <a:p>
            <a:endParaRPr lang="zh-CN" altLang="en-US"/>
          </a:p>
        </p:txBody>
      </p:sp>
      <p:sp>
        <p:nvSpPr>
          <p:cNvPr id="4" name="灯片编号占位符 3"/>
          <p:cNvSpPr>
            <a:spLocks noGrp="1"/>
          </p:cNvSpPr>
          <p:nvPr>
            <p:ph type="sldNum" sz="quarter" idx="12"/>
          </p:nvPr>
        </p:nvSpPr>
        <p:spPr>
          <a:xfrm>
            <a:off x="8737601" y="6356354"/>
            <a:ext cx="2844800" cy="365125"/>
          </a:xfrm>
          <a:prstGeom prst="rect">
            <a:avLst/>
          </a:prstGeom>
        </p:spPr>
        <p:txBody>
          <a:bodyPr/>
          <a:lstStyle/>
          <a:p>
            <a:fld id="{7BF93671-A93D-4D0D-BCC8-B0818F75E833}" type="slidenum">
              <a:rPr lang="zh-CN" altLang="en-US" smtClean="0"/>
              <a:t>‹#›</a:t>
            </a:fld>
            <a:endParaRPr lang="zh-CN" altLang="en-US"/>
          </a:p>
        </p:txBody>
      </p:sp>
    </p:spTree>
    <p:extLst>
      <p:ext uri="{BB962C8B-B14F-4D97-AF65-F5344CB8AC3E}">
        <p14:creationId xmlns:p14="http://schemas.microsoft.com/office/powerpoint/2010/main" val="2512745433"/>
      </p:ext>
    </p:extLst>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a:t>单击此处编辑母版标题样式</a:t>
            </a:r>
          </a:p>
        </p:txBody>
      </p:sp>
      <p:sp>
        <p:nvSpPr>
          <p:cNvPr id="3" name="竖排文字占位符 2"/>
          <p:cNvSpPr>
            <a:spLocks noGrp="1"/>
          </p:cNvSpPr>
          <p:nvPr>
            <p:ph type="body" orient="vert" idx="1"/>
          </p:nvPr>
        </p:nvSpPr>
        <p:spPr>
          <a:xfrm>
            <a:off x="609600" y="1600203"/>
            <a:ext cx="10972800" cy="4525963"/>
          </a:xfrm>
          <a:prstGeom prst="rect">
            <a:avLst/>
          </a:prstGeo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a:xfrm>
            <a:off x="609600" y="6356353"/>
            <a:ext cx="2844800" cy="365125"/>
          </a:xfrm>
          <a:prstGeom prst="rect">
            <a:avLst/>
          </a:prstGeom>
        </p:spPr>
        <p:txBody>
          <a:bodyPr/>
          <a:lstStyle/>
          <a:p>
            <a:fld id="{2E3AAC11-D570-4EA9-AFC0-30FB72BA45EB}" type="datetimeFigureOut">
              <a:rPr lang="zh-CN" altLang="en-US" smtClean="0">
                <a:solidFill>
                  <a:prstClr val="black"/>
                </a:solidFill>
              </a:rPr>
              <a:pPr/>
              <a:t>2024/12/30</a:t>
            </a:fld>
            <a:endParaRPr lang="zh-CN" altLang="en-US">
              <a:solidFill>
                <a:prstClr val="black"/>
              </a:solidFill>
            </a:endParaRPr>
          </a:p>
        </p:txBody>
      </p:sp>
      <p:sp>
        <p:nvSpPr>
          <p:cNvPr id="5" name="页脚占位符 4"/>
          <p:cNvSpPr>
            <a:spLocks noGrp="1"/>
          </p:cNvSpPr>
          <p:nvPr>
            <p:ph type="ftr" sz="quarter" idx="11"/>
          </p:nvPr>
        </p:nvSpPr>
        <p:spPr>
          <a:xfrm>
            <a:off x="4165600" y="6356353"/>
            <a:ext cx="3860800" cy="365125"/>
          </a:xfrm>
          <a:prstGeom prst="rect">
            <a:avLst/>
          </a:prstGeom>
        </p:spPr>
        <p:txBody>
          <a:bodyPr/>
          <a:lstStyle/>
          <a:p>
            <a:endParaRPr lang="zh-CN" altLang="en-US">
              <a:solidFill>
                <a:prstClr val="black"/>
              </a:solidFill>
            </a:endParaRPr>
          </a:p>
        </p:txBody>
      </p:sp>
      <p:sp>
        <p:nvSpPr>
          <p:cNvPr id="6" name="灯片编号占位符 5"/>
          <p:cNvSpPr>
            <a:spLocks noGrp="1"/>
          </p:cNvSpPr>
          <p:nvPr>
            <p:ph type="sldNum" sz="quarter" idx="12"/>
          </p:nvPr>
        </p:nvSpPr>
        <p:spPr>
          <a:xfrm>
            <a:off x="8737600" y="6356353"/>
            <a:ext cx="2844800" cy="365125"/>
          </a:xfrm>
          <a:prstGeom prst="rect">
            <a:avLst/>
          </a:prstGeom>
        </p:spPr>
        <p:txBody>
          <a:bodyPr/>
          <a:lstStyle/>
          <a:p>
            <a:fld id="{55ECCFAA-F4FB-487C-9F1E-C8836D0C3DC9}" type="slidenum">
              <a:rPr lang="zh-CN" altLang="en-US" smtClean="0">
                <a:solidFill>
                  <a:prstClr val="black"/>
                </a:solidFill>
              </a:rPr>
              <a:pPr/>
              <a:t>‹#›</a:t>
            </a:fld>
            <a:endParaRPr lang="zh-CN" altLang="en-US">
              <a:solidFill>
                <a:prstClr val="black"/>
              </a:solidFill>
            </a:endParaRPr>
          </a:p>
        </p:txBody>
      </p:sp>
    </p:spTree>
    <p:extLst>
      <p:ext uri="{BB962C8B-B14F-4D97-AF65-F5344CB8AC3E}">
        <p14:creationId xmlns:p14="http://schemas.microsoft.com/office/powerpoint/2010/main" val="269106383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41"/>
            <a:ext cx="2743200" cy="5851525"/>
          </a:xfrm>
          <a:prstGeom prst="rect">
            <a:avLst/>
          </a:prstGeo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609600" y="274641"/>
            <a:ext cx="8026400" cy="5851525"/>
          </a:xfrm>
          <a:prstGeom prst="rect">
            <a:avLst/>
          </a:prstGeo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a:xfrm>
            <a:off x="609600" y="6356353"/>
            <a:ext cx="2844800" cy="365125"/>
          </a:xfrm>
          <a:prstGeom prst="rect">
            <a:avLst/>
          </a:prstGeom>
        </p:spPr>
        <p:txBody>
          <a:bodyPr/>
          <a:lstStyle/>
          <a:p>
            <a:fld id="{2E3AAC11-D570-4EA9-AFC0-30FB72BA45EB}" type="datetimeFigureOut">
              <a:rPr lang="zh-CN" altLang="en-US" smtClean="0">
                <a:solidFill>
                  <a:prstClr val="black"/>
                </a:solidFill>
              </a:rPr>
              <a:pPr/>
              <a:t>2024/12/30</a:t>
            </a:fld>
            <a:endParaRPr lang="zh-CN" altLang="en-US">
              <a:solidFill>
                <a:prstClr val="black"/>
              </a:solidFill>
            </a:endParaRPr>
          </a:p>
        </p:txBody>
      </p:sp>
      <p:sp>
        <p:nvSpPr>
          <p:cNvPr id="5" name="页脚占位符 4"/>
          <p:cNvSpPr>
            <a:spLocks noGrp="1"/>
          </p:cNvSpPr>
          <p:nvPr>
            <p:ph type="ftr" sz="quarter" idx="11"/>
          </p:nvPr>
        </p:nvSpPr>
        <p:spPr>
          <a:xfrm>
            <a:off x="4165600" y="6356353"/>
            <a:ext cx="3860800" cy="365125"/>
          </a:xfrm>
          <a:prstGeom prst="rect">
            <a:avLst/>
          </a:prstGeom>
        </p:spPr>
        <p:txBody>
          <a:bodyPr/>
          <a:lstStyle/>
          <a:p>
            <a:endParaRPr lang="zh-CN" altLang="en-US">
              <a:solidFill>
                <a:prstClr val="black"/>
              </a:solidFill>
            </a:endParaRPr>
          </a:p>
        </p:txBody>
      </p:sp>
      <p:sp>
        <p:nvSpPr>
          <p:cNvPr id="6" name="灯片编号占位符 5"/>
          <p:cNvSpPr>
            <a:spLocks noGrp="1"/>
          </p:cNvSpPr>
          <p:nvPr>
            <p:ph type="sldNum" sz="quarter" idx="12"/>
          </p:nvPr>
        </p:nvSpPr>
        <p:spPr>
          <a:xfrm>
            <a:off x="8737600" y="6356353"/>
            <a:ext cx="2844800" cy="365125"/>
          </a:xfrm>
          <a:prstGeom prst="rect">
            <a:avLst/>
          </a:prstGeom>
        </p:spPr>
        <p:txBody>
          <a:bodyPr/>
          <a:lstStyle/>
          <a:p>
            <a:fld id="{55ECCFAA-F4FB-487C-9F1E-C8836D0C3DC9}" type="slidenum">
              <a:rPr lang="zh-CN" altLang="en-US" smtClean="0">
                <a:solidFill>
                  <a:prstClr val="black"/>
                </a:solidFill>
              </a:rPr>
              <a:pPr/>
              <a:t>‹#›</a:t>
            </a:fld>
            <a:endParaRPr lang="zh-CN" altLang="en-US">
              <a:solidFill>
                <a:prstClr val="black"/>
              </a:solidFill>
            </a:endParaRPr>
          </a:p>
        </p:txBody>
      </p:sp>
    </p:spTree>
    <p:extLst>
      <p:ext uri="{BB962C8B-B14F-4D97-AF65-F5344CB8AC3E}">
        <p14:creationId xmlns:p14="http://schemas.microsoft.com/office/powerpoint/2010/main" val="336935082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val="421245077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2024/12/30</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7685231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2024/12/30</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36033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135751512"/>
      </p:ext>
    </p:extLst>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2024/12/30</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2011199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2024/12/30</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968505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2024/12/30</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1835300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2024/12/30</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0177118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2024/12/30</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1643031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2024/12/30</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77474873"/>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2024/12/30</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61889059"/>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2024/12/30</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3335900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2024/12/30</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9075340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12_Title Slide">
    <p:spTree>
      <p:nvGrpSpPr>
        <p:cNvPr id="1" name=""/>
        <p:cNvGrpSpPr/>
        <p:nvPr/>
      </p:nvGrpSpPr>
      <p:grpSpPr>
        <a:xfrm>
          <a:off x="0" y="0"/>
          <a:ext cx="0" cy="0"/>
          <a:chOff x="0" y="0"/>
          <a:chExt cx="0" cy="0"/>
        </a:xfrm>
      </p:grpSpPr>
      <p:sp>
        <p:nvSpPr>
          <p:cNvPr id="11" name="Slide Number Placeholder 5"/>
          <p:cNvSpPr txBox="1">
            <a:spLocks/>
          </p:cNvSpPr>
          <p:nvPr userDrawn="1"/>
        </p:nvSpPr>
        <p:spPr>
          <a:xfrm>
            <a:off x="510174" y="4221424"/>
            <a:ext cx="2607101" cy="1364728"/>
          </a:xfrm>
          <a:prstGeom prst="rect">
            <a:avLst/>
          </a:prstGeom>
        </p:spPr>
        <p:txBody>
          <a:bodyPr vert="horz" wrap="none" lIns="121920" tIns="60960" rIns="121920" bIns="60960" rtlCol="0" anchor="ctr">
            <a:noAutofit/>
          </a:bodyP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fld id="{1A290D8D-6BA0-418D-AFED-C65293F70DA0}" type="slidenum">
              <a:rPr lang="en-US" sz="13800" b="0" i="0" smtClean="0">
                <a:solidFill>
                  <a:schemeClr val="bg1"/>
                </a:solidFill>
                <a:latin typeface="Roboto Medium" charset="0"/>
                <a:ea typeface="Roboto Medium" charset="0"/>
                <a:cs typeface="Roboto Medium" charset="0"/>
              </a:rPr>
              <a:pPr algn="l"/>
              <a:t>‹#›</a:t>
            </a:fld>
            <a:endParaRPr lang="en-US" sz="13800" b="0" i="0" dirty="0">
              <a:solidFill>
                <a:schemeClr val="bg1"/>
              </a:solidFill>
              <a:latin typeface="Roboto Medium" charset="0"/>
              <a:ea typeface="Roboto Medium" charset="0"/>
              <a:cs typeface="Roboto Medium" charset="0"/>
            </a:endParaRPr>
          </a:p>
        </p:txBody>
      </p:sp>
      <p:sp>
        <p:nvSpPr>
          <p:cNvPr id="9" name="Title 8"/>
          <p:cNvSpPr>
            <a:spLocks noGrp="1"/>
          </p:cNvSpPr>
          <p:nvPr>
            <p:ph type="title"/>
          </p:nvPr>
        </p:nvSpPr>
        <p:spPr>
          <a:xfrm>
            <a:off x="1261947" y="4791309"/>
            <a:ext cx="3287752" cy="1325563"/>
          </a:xfrm>
          <a:prstGeom prst="rect">
            <a:avLst/>
          </a:prstGeom>
        </p:spPr>
        <p:txBody>
          <a:bodyPr/>
          <a:lstStyle>
            <a:lvl1pPr>
              <a:lnSpc>
                <a:spcPct val="70000"/>
              </a:lnSpc>
              <a:defRPr sz="3600" b="1" i="0">
                <a:latin typeface="Roboto Thin" charset="0"/>
                <a:ea typeface="Roboto Thin" charset="0"/>
                <a:cs typeface="Roboto Thin" charset="0"/>
              </a:defRPr>
            </a:lvl1pPr>
          </a:lstStyle>
          <a:p>
            <a:r>
              <a:rPr lang="en-US"/>
              <a:t>Click to edit Master title style</a:t>
            </a:r>
          </a:p>
        </p:txBody>
      </p:sp>
      <p:sp>
        <p:nvSpPr>
          <p:cNvPr id="8" name="Picture Placeholder 2"/>
          <p:cNvSpPr>
            <a:spLocks noGrp="1"/>
          </p:cNvSpPr>
          <p:nvPr>
            <p:ph type="pic" sz="quarter" idx="11" hasCustomPrompt="1"/>
          </p:nvPr>
        </p:nvSpPr>
        <p:spPr>
          <a:xfrm>
            <a:off x="5387686" y="1366411"/>
            <a:ext cx="2589153" cy="2348970"/>
          </a:xfrm>
          <a:prstGeom prst="round2SameRect">
            <a:avLst>
              <a:gd name="adj1" fmla="val 1159"/>
              <a:gd name="adj2" fmla="val 0"/>
            </a:avLst>
          </a:prstGeom>
          <a:pattFill prst="pct5">
            <a:fgClr>
              <a:schemeClr val="tx1"/>
            </a:fgClr>
            <a:bgClr>
              <a:schemeClr val="bg1">
                <a:lumMod val="85000"/>
              </a:schemeClr>
            </a:bgClr>
          </a:pattFill>
        </p:spPr>
        <p:txBody>
          <a:bodyPr anchor="ctr"/>
          <a:lstStyle>
            <a:lvl1pPr marL="0" indent="0" algn="ctr">
              <a:buNone/>
              <a:defRPr sz="1600" b="0" i="0">
                <a:latin typeface="Source Sans Pro" charset="0"/>
                <a:ea typeface="Source Sans Pro" charset="0"/>
                <a:cs typeface="Source Sans Pro" charset="0"/>
              </a:defRPr>
            </a:lvl1pPr>
          </a:lstStyle>
          <a:p>
            <a:r>
              <a:rPr lang="en-US"/>
              <a:t>Drag &amp; Drop Image</a:t>
            </a:r>
          </a:p>
        </p:txBody>
      </p:sp>
      <p:sp>
        <p:nvSpPr>
          <p:cNvPr id="10" name="Picture Placeholder 2"/>
          <p:cNvSpPr>
            <a:spLocks noGrp="1"/>
          </p:cNvSpPr>
          <p:nvPr>
            <p:ph type="pic" sz="quarter" idx="12" hasCustomPrompt="1"/>
          </p:nvPr>
        </p:nvSpPr>
        <p:spPr>
          <a:xfrm>
            <a:off x="8331609" y="1366411"/>
            <a:ext cx="2589153" cy="2348970"/>
          </a:xfrm>
          <a:prstGeom prst="round2SameRect">
            <a:avLst>
              <a:gd name="adj1" fmla="val 1159"/>
              <a:gd name="adj2" fmla="val 0"/>
            </a:avLst>
          </a:prstGeom>
          <a:pattFill prst="pct5">
            <a:fgClr>
              <a:schemeClr val="tx1"/>
            </a:fgClr>
            <a:bgClr>
              <a:schemeClr val="bg1">
                <a:lumMod val="85000"/>
              </a:schemeClr>
            </a:bgClr>
          </a:pattFill>
        </p:spPr>
        <p:txBody>
          <a:bodyPr anchor="ctr"/>
          <a:lstStyle>
            <a:lvl1pPr marL="0" indent="0" algn="ctr">
              <a:buNone/>
              <a:defRPr sz="1600" b="0" i="0">
                <a:latin typeface="Source Sans Pro" charset="0"/>
                <a:ea typeface="Source Sans Pro" charset="0"/>
                <a:cs typeface="Source Sans Pro" charset="0"/>
              </a:defRPr>
            </a:lvl1pPr>
          </a:lstStyle>
          <a:p>
            <a:r>
              <a:rPr lang="en-US"/>
              <a:t>Drag &amp; Drop Image</a:t>
            </a:r>
          </a:p>
        </p:txBody>
      </p:sp>
    </p:spTree>
    <p:extLst>
      <p:ext uri="{BB962C8B-B14F-4D97-AF65-F5344CB8AC3E}">
        <p14:creationId xmlns:p14="http://schemas.microsoft.com/office/powerpoint/2010/main" val="37744848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150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childTnLst>
                                </p:cTn>
                              </p:par>
                              <p:par>
                                <p:cTn id="8" presetID="10" presetClass="entr" presetSubtype="0" fill="hold" grpId="0" nodeType="withEffect">
                                  <p:stCondLst>
                                    <p:cond delay="2000"/>
                                  </p:stCondLst>
                                  <p:childTnLst>
                                    <p:set>
                                      <p:cBhvr>
                                        <p:cTn id="9" dur="1" fill="hold">
                                          <p:stCondLst>
                                            <p:cond delay="0"/>
                                          </p:stCondLst>
                                        </p:cTn>
                                        <p:tgtEl>
                                          <p:spTgt spid="10"/>
                                        </p:tgtEl>
                                        <p:attrNameLst>
                                          <p:attrName>style.visibility</p:attrName>
                                        </p:attrNameLst>
                                      </p:cBhvr>
                                      <p:to>
                                        <p:strVal val="visible"/>
                                      </p:to>
                                    </p:set>
                                    <p:animEffect transition="in" filter="fade">
                                      <p:cBhvr>
                                        <p:cTn id="10" dur="1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0" grpId="0" animBg="1"/>
    </p:bld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13_Title Slide">
    <p:spTree>
      <p:nvGrpSpPr>
        <p:cNvPr id="1" name=""/>
        <p:cNvGrpSpPr/>
        <p:nvPr/>
      </p:nvGrpSpPr>
      <p:grpSpPr>
        <a:xfrm>
          <a:off x="0" y="0"/>
          <a:ext cx="0" cy="0"/>
          <a:chOff x="0" y="0"/>
          <a:chExt cx="0" cy="0"/>
        </a:xfrm>
      </p:grpSpPr>
      <p:sp>
        <p:nvSpPr>
          <p:cNvPr id="11" name="Slide Number Placeholder 5"/>
          <p:cNvSpPr txBox="1">
            <a:spLocks/>
          </p:cNvSpPr>
          <p:nvPr userDrawn="1"/>
        </p:nvSpPr>
        <p:spPr>
          <a:xfrm>
            <a:off x="4343563" y="356006"/>
            <a:ext cx="3504875" cy="1364728"/>
          </a:xfrm>
          <a:prstGeom prst="rect">
            <a:avLst/>
          </a:prstGeom>
        </p:spPr>
        <p:txBody>
          <a:bodyPr vert="horz" wrap="none" lIns="121920" tIns="60960" rIns="121920" bIns="60960" rtlCol="0" anchor="ctr">
            <a:noAutofit/>
          </a:bodyP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1A290D8D-6BA0-418D-AFED-C65293F70DA0}" type="slidenum">
              <a:rPr lang="en-US" sz="13800" b="0" i="0" smtClean="0">
                <a:solidFill>
                  <a:schemeClr val="bg1"/>
                </a:solidFill>
                <a:latin typeface="Roboto Medium" charset="0"/>
                <a:ea typeface="Roboto Medium" charset="0"/>
                <a:cs typeface="Roboto Medium" charset="0"/>
              </a:rPr>
              <a:pPr algn="ctr"/>
              <a:t>‹#›</a:t>
            </a:fld>
            <a:endParaRPr lang="en-US" sz="13800" b="0" i="0" dirty="0">
              <a:solidFill>
                <a:schemeClr val="bg1"/>
              </a:solidFill>
              <a:latin typeface="Roboto Medium" charset="0"/>
              <a:ea typeface="Roboto Medium" charset="0"/>
              <a:cs typeface="Roboto Medium" charset="0"/>
            </a:endParaRPr>
          </a:p>
        </p:txBody>
      </p:sp>
      <p:sp>
        <p:nvSpPr>
          <p:cNvPr id="9" name="Title 8"/>
          <p:cNvSpPr>
            <a:spLocks noGrp="1"/>
          </p:cNvSpPr>
          <p:nvPr>
            <p:ph type="title"/>
          </p:nvPr>
        </p:nvSpPr>
        <p:spPr>
          <a:xfrm>
            <a:off x="1246050" y="815516"/>
            <a:ext cx="9699903" cy="528838"/>
          </a:xfrm>
          <a:prstGeom prst="rect">
            <a:avLst/>
          </a:prstGeom>
        </p:spPr>
        <p:txBody>
          <a:bodyPr/>
          <a:lstStyle>
            <a:lvl1pPr algn="ctr">
              <a:lnSpc>
                <a:spcPct val="70000"/>
              </a:lnSpc>
              <a:defRPr sz="3600" b="1" i="0">
                <a:latin typeface="Roboto Thin" charset="0"/>
                <a:ea typeface="Roboto Thin" charset="0"/>
                <a:cs typeface="Roboto Thin" charset="0"/>
              </a:defRPr>
            </a:lvl1pPr>
          </a:lstStyle>
          <a:p>
            <a:r>
              <a:rPr lang="en-US" dirty="0"/>
              <a:t>Click to edit Master title style</a:t>
            </a:r>
          </a:p>
        </p:txBody>
      </p:sp>
      <p:sp>
        <p:nvSpPr>
          <p:cNvPr id="4" name="Content Placeholder 3"/>
          <p:cNvSpPr>
            <a:spLocks noGrp="1"/>
          </p:cNvSpPr>
          <p:nvPr>
            <p:ph sz="quarter" idx="10"/>
          </p:nvPr>
        </p:nvSpPr>
        <p:spPr>
          <a:xfrm>
            <a:off x="1246050" y="1277852"/>
            <a:ext cx="9699901" cy="310169"/>
          </a:xfrm>
          <a:prstGeom prst="rect">
            <a:avLst/>
          </a:prstGeom>
        </p:spPr>
        <p:txBody>
          <a:bodyPr/>
          <a:lstStyle>
            <a:lvl1pPr marL="0" indent="0" algn="ctr">
              <a:buNone/>
              <a:defRPr sz="1100" b="0" i="0" spc="300">
                <a:solidFill>
                  <a:schemeClr val="tx1">
                    <a:alpha val="50000"/>
                  </a:schemeClr>
                </a:solidFill>
                <a:latin typeface="Roboto Medium" charset="0"/>
                <a:ea typeface="Roboto Medium" charset="0"/>
                <a:cs typeface="Roboto Medium" charset="0"/>
              </a:defRPr>
            </a:lvl1pPr>
          </a:lstStyle>
          <a:p>
            <a:pPr lvl="0"/>
            <a:r>
              <a:rPr lang="en-US" dirty="0"/>
              <a:t>Click to edit Master </a:t>
            </a:r>
            <a:r>
              <a:rPr lang="en-US"/>
              <a:t>text styles</a:t>
            </a:r>
            <a:endParaRPr lang="en-US" dirty="0"/>
          </a:p>
        </p:txBody>
      </p:sp>
      <p:sp>
        <p:nvSpPr>
          <p:cNvPr id="14" name="Picture Placeholder 2"/>
          <p:cNvSpPr>
            <a:spLocks noGrp="1"/>
          </p:cNvSpPr>
          <p:nvPr>
            <p:ph type="pic" sz="quarter" idx="11" hasCustomPrompt="1"/>
          </p:nvPr>
        </p:nvSpPr>
        <p:spPr>
          <a:xfrm>
            <a:off x="1474945" y="2405188"/>
            <a:ext cx="1367284" cy="1367284"/>
          </a:xfrm>
          <a:prstGeom prst="ellipse">
            <a:avLst/>
          </a:prstGeom>
          <a:pattFill prst="pct5">
            <a:fgClr>
              <a:schemeClr val="tx1"/>
            </a:fgClr>
            <a:bgClr>
              <a:schemeClr val="bg1">
                <a:lumMod val="85000"/>
              </a:schemeClr>
            </a:bgClr>
          </a:pattFill>
          <a:effectLst>
            <a:outerShdw blurRad="228600" dist="342900" dir="5400000" sx="89000" sy="89000" algn="t" rotWithShape="0">
              <a:prstClr val="black">
                <a:alpha val="14000"/>
              </a:prstClr>
            </a:outerShdw>
          </a:effectLst>
        </p:spPr>
        <p:txBody>
          <a:bodyPr anchor="ctr"/>
          <a:lstStyle>
            <a:lvl1pPr marL="0" indent="0" algn="ctr">
              <a:buNone/>
              <a:defRPr sz="1600" b="0" i="0">
                <a:latin typeface="Source Sans Pro" charset="0"/>
                <a:ea typeface="Source Sans Pro" charset="0"/>
                <a:cs typeface="Source Sans Pro" charset="0"/>
              </a:defRPr>
            </a:lvl1pPr>
          </a:lstStyle>
          <a:p>
            <a:r>
              <a:rPr lang="en-US"/>
              <a:t>Drag &amp; Drop Image</a:t>
            </a:r>
          </a:p>
        </p:txBody>
      </p:sp>
      <p:sp>
        <p:nvSpPr>
          <p:cNvPr id="15" name="Picture Placeholder 2"/>
          <p:cNvSpPr>
            <a:spLocks noGrp="1"/>
          </p:cNvSpPr>
          <p:nvPr>
            <p:ph type="pic" sz="quarter" idx="12" hasCustomPrompt="1"/>
          </p:nvPr>
        </p:nvSpPr>
        <p:spPr>
          <a:xfrm>
            <a:off x="4091765" y="2405188"/>
            <a:ext cx="1367284" cy="1367284"/>
          </a:xfrm>
          <a:prstGeom prst="ellipse">
            <a:avLst/>
          </a:prstGeom>
          <a:pattFill prst="pct5">
            <a:fgClr>
              <a:schemeClr val="tx1"/>
            </a:fgClr>
            <a:bgClr>
              <a:schemeClr val="bg1">
                <a:lumMod val="85000"/>
              </a:schemeClr>
            </a:bgClr>
          </a:pattFill>
          <a:effectLst>
            <a:outerShdw blurRad="228600" dist="342900" dir="5400000" sx="89000" sy="89000" algn="t" rotWithShape="0">
              <a:prstClr val="black">
                <a:alpha val="14000"/>
              </a:prstClr>
            </a:outerShdw>
          </a:effectLst>
        </p:spPr>
        <p:txBody>
          <a:bodyPr anchor="ctr"/>
          <a:lstStyle>
            <a:lvl1pPr marL="0" indent="0" algn="ctr">
              <a:buNone/>
              <a:defRPr sz="1600" b="0" i="0">
                <a:latin typeface="Source Sans Pro" charset="0"/>
                <a:ea typeface="Source Sans Pro" charset="0"/>
                <a:cs typeface="Source Sans Pro" charset="0"/>
              </a:defRPr>
            </a:lvl1pPr>
          </a:lstStyle>
          <a:p>
            <a:r>
              <a:rPr lang="en-US"/>
              <a:t>Drag &amp; Drop Image</a:t>
            </a:r>
          </a:p>
        </p:txBody>
      </p:sp>
      <p:sp>
        <p:nvSpPr>
          <p:cNvPr id="16" name="Picture Placeholder 2"/>
          <p:cNvSpPr>
            <a:spLocks noGrp="1"/>
          </p:cNvSpPr>
          <p:nvPr>
            <p:ph type="pic" sz="quarter" idx="13" hasCustomPrompt="1"/>
          </p:nvPr>
        </p:nvSpPr>
        <p:spPr>
          <a:xfrm>
            <a:off x="6708585" y="2405188"/>
            <a:ext cx="1367284" cy="1367284"/>
          </a:xfrm>
          <a:prstGeom prst="ellipse">
            <a:avLst/>
          </a:prstGeom>
          <a:pattFill prst="pct5">
            <a:fgClr>
              <a:schemeClr val="tx1"/>
            </a:fgClr>
            <a:bgClr>
              <a:schemeClr val="bg1">
                <a:lumMod val="85000"/>
              </a:schemeClr>
            </a:bgClr>
          </a:pattFill>
          <a:effectLst>
            <a:outerShdw blurRad="228600" dist="342900" dir="5400000" sx="89000" sy="89000" algn="t" rotWithShape="0">
              <a:prstClr val="black">
                <a:alpha val="14000"/>
              </a:prstClr>
            </a:outerShdw>
          </a:effectLst>
        </p:spPr>
        <p:txBody>
          <a:bodyPr anchor="ctr"/>
          <a:lstStyle>
            <a:lvl1pPr marL="0" indent="0" algn="ctr">
              <a:buNone/>
              <a:defRPr sz="1600" b="0" i="0">
                <a:latin typeface="Source Sans Pro" charset="0"/>
                <a:ea typeface="Source Sans Pro" charset="0"/>
                <a:cs typeface="Source Sans Pro" charset="0"/>
              </a:defRPr>
            </a:lvl1pPr>
          </a:lstStyle>
          <a:p>
            <a:r>
              <a:rPr lang="en-US"/>
              <a:t>Drag &amp; Drop Image</a:t>
            </a:r>
          </a:p>
        </p:txBody>
      </p:sp>
      <p:sp>
        <p:nvSpPr>
          <p:cNvPr id="17" name="Picture Placeholder 2"/>
          <p:cNvSpPr>
            <a:spLocks noGrp="1"/>
          </p:cNvSpPr>
          <p:nvPr>
            <p:ph type="pic" sz="quarter" idx="14" hasCustomPrompt="1"/>
          </p:nvPr>
        </p:nvSpPr>
        <p:spPr>
          <a:xfrm>
            <a:off x="9325403" y="2405188"/>
            <a:ext cx="1367284" cy="1367284"/>
          </a:xfrm>
          <a:prstGeom prst="ellipse">
            <a:avLst/>
          </a:prstGeom>
          <a:pattFill prst="pct5">
            <a:fgClr>
              <a:schemeClr val="tx1"/>
            </a:fgClr>
            <a:bgClr>
              <a:schemeClr val="bg1">
                <a:lumMod val="85000"/>
              </a:schemeClr>
            </a:bgClr>
          </a:pattFill>
          <a:effectLst>
            <a:outerShdw blurRad="228600" dist="342900" dir="5400000" sx="89000" sy="89000" algn="t" rotWithShape="0">
              <a:prstClr val="black">
                <a:alpha val="14000"/>
              </a:prstClr>
            </a:outerShdw>
          </a:effectLst>
        </p:spPr>
        <p:txBody>
          <a:bodyPr anchor="ctr"/>
          <a:lstStyle>
            <a:lvl1pPr marL="0" indent="0" algn="ctr">
              <a:buNone/>
              <a:defRPr sz="1600" b="0" i="0">
                <a:latin typeface="Source Sans Pro" charset="0"/>
                <a:ea typeface="Source Sans Pro" charset="0"/>
                <a:cs typeface="Source Sans Pro" charset="0"/>
              </a:defRPr>
            </a:lvl1pPr>
          </a:lstStyle>
          <a:p>
            <a:r>
              <a:rPr lang="en-US"/>
              <a:t>Drag &amp; Drop Image</a:t>
            </a:r>
          </a:p>
        </p:txBody>
      </p:sp>
    </p:spTree>
    <p:extLst>
      <p:ext uri="{BB962C8B-B14F-4D97-AF65-F5344CB8AC3E}">
        <p14:creationId xmlns:p14="http://schemas.microsoft.com/office/powerpoint/2010/main" val="33019881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100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1000"/>
                                        <p:tgtEl>
                                          <p:spTgt spid="14"/>
                                        </p:tgtEl>
                                      </p:cBhvr>
                                    </p:animEffect>
                                  </p:childTnLst>
                                </p:cTn>
                              </p:par>
                              <p:par>
                                <p:cTn id="8" presetID="10" presetClass="entr" presetSubtype="0" fill="hold" grpId="0" nodeType="withEffect">
                                  <p:stCondLst>
                                    <p:cond delay="1500"/>
                                  </p:stCondLst>
                                  <p:childTnLst>
                                    <p:set>
                                      <p:cBhvr>
                                        <p:cTn id="9" dur="1" fill="hold">
                                          <p:stCondLst>
                                            <p:cond delay="0"/>
                                          </p:stCondLst>
                                        </p:cTn>
                                        <p:tgtEl>
                                          <p:spTgt spid="15"/>
                                        </p:tgtEl>
                                        <p:attrNameLst>
                                          <p:attrName>style.visibility</p:attrName>
                                        </p:attrNameLst>
                                      </p:cBhvr>
                                      <p:to>
                                        <p:strVal val="visible"/>
                                      </p:to>
                                    </p:set>
                                    <p:animEffect transition="in" filter="fade">
                                      <p:cBhvr>
                                        <p:cTn id="10" dur="1000"/>
                                        <p:tgtEl>
                                          <p:spTgt spid="15"/>
                                        </p:tgtEl>
                                      </p:cBhvr>
                                    </p:animEffect>
                                  </p:childTnLst>
                                </p:cTn>
                              </p:par>
                              <p:par>
                                <p:cTn id="11" presetID="10" presetClass="entr" presetSubtype="0" fill="hold" grpId="0" nodeType="withEffect">
                                  <p:stCondLst>
                                    <p:cond delay="2000"/>
                                  </p:stCondLst>
                                  <p:childTnLst>
                                    <p:set>
                                      <p:cBhvr>
                                        <p:cTn id="12" dur="1" fill="hold">
                                          <p:stCondLst>
                                            <p:cond delay="0"/>
                                          </p:stCondLst>
                                        </p:cTn>
                                        <p:tgtEl>
                                          <p:spTgt spid="16"/>
                                        </p:tgtEl>
                                        <p:attrNameLst>
                                          <p:attrName>style.visibility</p:attrName>
                                        </p:attrNameLst>
                                      </p:cBhvr>
                                      <p:to>
                                        <p:strVal val="visible"/>
                                      </p:to>
                                    </p:set>
                                    <p:animEffect transition="in" filter="fade">
                                      <p:cBhvr>
                                        <p:cTn id="13" dur="1000"/>
                                        <p:tgtEl>
                                          <p:spTgt spid="16"/>
                                        </p:tgtEl>
                                      </p:cBhvr>
                                    </p:animEffect>
                                  </p:childTnLst>
                                </p:cTn>
                              </p:par>
                              <p:par>
                                <p:cTn id="14" presetID="10" presetClass="entr" presetSubtype="0" fill="hold" grpId="0" nodeType="withEffect">
                                  <p:stCondLst>
                                    <p:cond delay="2500"/>
                                  </p:stCondLst>
                                  <p:childTnLst>
                                    <p:set>
                                      <p:cBhvr>
                                        <p:cTn id="15" dur="1" fill="hold">
                                          <p:stCondLst>
                                            <p:cond delay="0"/>
                                          </p:stCondLst>
                                        </p:cTn>
                                        <p:tgtEl>
                                          <p:spTgt spid="17"/>
                                        </p:tgtEl>
                                        <p:attrNameLst>
                                          <p:attrName>style.visibility</p:attrName>
                                        </p:attrNameLst>
                                      </p:cBhvr>
                                      <p:to>
                                        <p:strVal val="visible"/>
                                      </p:to>
                                    </p:set>
                                    <p:animEffect transition="in" filter="fade">
                                      <p:cBhvr>
                                        <p:cTn id="16" dur="10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animBg="1"/>
      <p:bldP spid="16" grpId="0" animBg="1"/>
      <p:bldP spid="17" grpId="0" animBg="1"/>
    </p:bld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69_Title Slide">
    <p:spTree>
      <p:nvGrpSpPr>
        <p:cNvPr id="1" name=""/>
        <p:cNvGrpSpPr/>
        <p:nvPr/>
      </p:nvGrpSpPr>
      <p:grpSpPr>
        <a:xfrm>
          <a:off x="0" y="0"/>
          <a:ext cx="0" cy="0"/>
          <a:chOff x="0" y="0"/>
          <a:chExt cx="0" cy="0"/>
        </a:xfrm>
      </p:grpSpPr>
      <p:sp>
        <p:nvSpPr>
          <p:cNvPr id="11" name="Slide Number Placeholder 5"/>
          <p:cNvSpPr txBox="1">
            <a:spLocks/>
          </p:cNvSpPr>
          <p:nvPr userDrawn="1"/>
        </p:nvSpPr>
        <p:spPr>
          <a:xfrm>
            <a:off x="510174" y="4221424"/>
            <a:ext cx="2607101" cy="1364728"/>
          </a:xfrm>
          <a:prstGeom prst="rect">
            <a:avLst/>
          </a:prstGeom>
        </p:spPr>
        <p:txBody>
          <a:bodyPr vert="horz" wrap="none" lIns="121920" tIns="60960" rIns="121920" bIns="60960" rtlCol="0" anchor="ctr">
            <a:noAutofit/>
          </a:bodyP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fld id="{1A290D8D-6BA0-418D-AFED-C65293F70DA0}" type="slidenum">
              <a:rPr lang="en-US" sz="13800" b="0" i="0" smtClean="0">
                <a:solidFill>
                  <a:schemeClr val="bg1"/>
                </a:solidFill>
                <a:latin typeface="Roboto Medium" charset="0"/>
                <a:ea typeface="Roboto Medium" charset="0"/>
                <a:cs typeface="Roboto Medium" charset="0"/>
              </a:rPr>
              <a:pPr algn="l"/>
              <a:t>‹#›</a:t>
            </a:fld>
            <a:endParaRPr lang="en-US" sz="13800" b="0" i="0" dirty="0">
              <a:solidFill>
                <a:schemeClr val="bg1"/>
              </a:solidFill>
              <a:latin typeface="Roboto Medium" charset="0"/>
              <a:ea typeface="Roboto Medium" charset="0"/>
              <a:cs typeface="Roboto Medium" charset="0"/>
            </a:endParaRPr>
          </a:p>
        </p:txBody>
      </p:sp>
      <p:sp>
        <p:nvSpPr>
          <p:cNvPr id="9" name="Title 8"/>
          <p:cNvSpPr>
            <a:spLocks noGrp="1"/>
          </p:cNvSpPr>
          <p:nvPr>
            <p:ph type="title"/>
          </p:nvPr>
        </p:nvSpPr>
        <p:spPr>
          <a:xfrm>
            <a:off x="1261947" y="4791309"/>
            <a:ext cx="3287752" cy="1325563"/>
          </a:xfrm>
          <a:prstGeom prst="rect">
            <a:avLst/>
          </a:prstGeom>
        </p:spPr>
        <p:txBody>
          <a:bodyPr/>
          <a:lstStyle>
            <a:lvl1pPr>
              <a:lnSpc>
                <a:spcPct val="70000"/>
              </a:lnSpc>
              <a:defRPr sz="3600" b="1" i="0">
                <a:latin typeface="Roboto Thin" charset="0"/>
                <a:ea typeface="Roboto Thin" charset="0"/>
                <a:cs typeface="Roboto Thin" charset="0"/>
              </a:defRPr>
            </a:lvl1pPr>
          </a:lstStyle>
          <a:p>
            <a:r>
              <a:rPr lang="en-US"/>
              <a:t>Click to edit Master title style</a:t>
            </a:r>
          </a:p>
        </p:txBody>
      </p:sp>
      <p:sp>
        <p:nvSpPr>
          <p:cNvPr id="6" name="Picture Placeholder 11"/>
          <p:cNvSpPr>
            <a:spLocks noGrp="1"/>
          </p:cNvSpPr>
          <p:nvPr>
            <p:ph type="pic" sz="quarter" idx="12" hasCustomPrompt="1"/>
          </p:nvPr>
        </p:nvSpPr>
        <p:spPr>
          <a:xfrm>
            <a:off x="4123308" y="1349450"/>
            <a:ext cx="4339048" cy="4339048"/>
          </a:xfrm>
          <a:custGeom>
            <a:avLst/>
            <a:gdLst>
              <a:gd name="connsiteX0" fmla="*/ 897241 w 4999205"/>
              <a:gd name="connsiteY0" fmla="*/ 349012 h 2498048"/>
              <a:gd name="connsiteX1" fmla="*/ 1794482 w 4999205"/>
              <a:gd name="connsiteY1" fmla="*/ 1246253 h 2498048"/>
              <a:gd name="connsiteX2" fmla="*/ 897241 w 4999205"/>
              <a:gd name="connsiteY2" fmla="*/ 2143494 h 2498048"/>
              <a:gd name="connsiteX3" fmla="*/ 0 w 4999205"/>
              <a:gd name="connsiteY3" fmla="*/ 1246253 h 2498048"/>
              <a:gd name="connsiteX4" fmla="*/ 897241 w 4999205"/>
              <a:gd name="connsiteY4" fmla="*/ 349012 h 2498048"/>
              <a:gd name="connsiteX5" fmla="*/ 3750181 w 4999205"/>
              <a:gd name="connsiteY5" fmla="*/ 0 h 2498048"/>
              <a:gd name="connsiteX6" fmla="*/ 4277993 w 4999205"/>
              <a:gd name="connsiteY6" fmla="*/ 218627 h 2498048"/>
              <a:gd name="connsiteX7" fmla="*/ 4780578 w 4999205"/>
              <a:gd name="connsiteY7" fmla="*/ 721212 h 2498048"/>
              <a:gd name="connsiteX8" fmla="*/ 4780578 w 4999205"/>
              <a:gd name="connsiteY8" fmla="*/ 1776836 h 2498048"/>
              <a:gd name="connsiteX9" fmla="*/ 4277993 w 4999205"/>
              <a:gd name="connsiteY9" fmla="*/ 2279421 h 2498048"/>
              <a:gd name="connsiteX10" fmla="*/ 3222369 w 4999205"/>
              <a:gd name="connsiteY10" fmla="*/ 2279421 h 2498048"/>
              <a:gd name="connsiteX11" fmla="*/ 2719785 w 4999205"/>
              <a:gd name="connsiteY11" fmla="*/ 1776836 h 2498048"/>
              <a:gd name="connsiteX12" fmla="*/ 2719785 w 4999205"/>
              <a:gd name="connsiteY12" fmla="*/ 721212 h 2498048"/>
              <a:gd name="connsiteX13" fmla="*/ 3222369 w 4999205"/>
              <a:gd name="connsiteY13" fmla="*/ 218627 h 2498048"/>
              <a:gd name="connsiteX14" fmla="*/ 3750181 w 4999205"/>
              <a:gd name="connsiteY14" fmla="*/ 0 h 2498048"/>
              <a:gd name="connsiteX0" fmla="*/ 24941 w 5024146"/>
              <a:gd name="connsiteY0" fmla="*/ 1246253 h 2498048"/>
              <a:gd name="connsiteX1" fmla="*/ 1819423 w 5024146"/>
              <a:gd name="connsiteY1" fmla="*/ 1246253 h 2498048"/>
              <a:gd name="connsiteX2" fmla="*/ 922182 w 5024146"/>
              <a:gd name="connsiteY2" fmla="*/ 2143494 h 2498048"/>
              <a:gd name="connsiteX3" fmla="*/ 24941 w 5024146"/>
              <a:gd name="connsiteY3" fmla="*/ 1246253 h 2498048"/>
              <a:gd name="connsiteX4" fmla="*/ 3775122 w 5024146"/>
              <a:gd name="connsiteY4" fmla="*/ 0 h 2498048"/>
              <a:gd name="connsiteX5" fmla="*/ 4302934 w 5024146"/>
              <a:gd name="connsiteY5" fmla="*/ 218627 h 2498048"/>
              <a:gd name="connsiteX6" fmla="*/ 4805519 w 5024146"/>
              <a:gd name="connsiteY6" fmla="*/ 721212 h 2498048"/>
              <a:gd name="connsiteX7" fmla="*/ 4805519 w 5024146"/>
              <a:gd name="connsiteY7" fmla="*/ 1776836 h 2498048"/>
              <a:gd name="connsiteX8" fmla="*/ 4302934 w 5024146"/>
              <a:gd name="connsiteY8" fmla="*/ 2279421 h 2498048"/>
              <a:gd name="connsiteX9" fmla="*/ 3247310 w 5024146"/>
              <a:gd name="connsiteY9" fmla="*/ 2279421 h 2498048"/>
              <a:gd name="connsiteX10" fmla="*/ 2744726 w 5024146"/>
              <a:gd name="connsiteY10" fmla="*/ 1776836 h 2498048"/>
              <a:gd name="connsiteX11" fmla="*/ 2744726 w 5024146"/>
              <a:gd name="connsiteY11" fmla="*/ 721212 h 2498048"/>
              <a:gd name="connsiteX12" fmla="*/ 3247310 w 5024146"/>
              <a:gd name="connsiteY12" fmla="*/ 218627 h 2498048"/>
              <a:gd name="connsiteX13" fmla="*/ 3775122 w 5024146"/>
              <a:gd name="connsiteY13" fmla="*/ 0 h 2498048"/>
              <a:gd name="connsiteX0" fmla="*/ 24941 w 5024146"/>
              <a:gd name="connsiteY0" fmla="*/ 1246253 h 2498048"/>
              <a:gd name="connsiteX1" fmla="*/ 922182 w 5024146"/>
              <a:gd name="connsiteY1" fmla="*/ 2143494 h 2498048"/>
              <a:gd name="connsiteX2" fmla="*/ 24941 w 5024146"/>
              <a:gd name="connsiteY2" fmla="*/ 1246253 h 2498048"/>
              <a:gd name="connsiteX3" fmla="*/ 3775122 w 5024146"/>
              <a:gd name="connsiteY3" fmla="*/ 0 h 2498048"/>
              <a:gd name="connsiteX4" fmla="*/ 4302934 w 5024146"/>
              <a:gd name="connsiteY4" fmla="*/ 218627 h 2498048"/>
              <a:gd name="connsiteX5" fmla="*/ 4805519 w 5024146"/>
              <a:gd name="connsiteY5" fmla="*/ 721212 h 2498048"/>
              <a:gd name="connsiteX6" fmla="*/ 4805519 w 5024146"/>
              <a:gd name="connsiteY6" fmla="*/ 1776836 h 2498048"/>
              <a:gd name="connsiteX7" fmla="*/ 4302934 w 5024146"/>
              <a:gd name="connsiteY7" fmla="*/ 2279421 h 2498048"/>
              <a:gd name="connsiteX8" fmla="*/ 3247310 w 5024146"/>
              <a:gd name="connsiteY8" fmla="*/ 2279421 h 2498048"/>
              <a:gd name="connsiteX9" fmla="*/ 2744726 w 5024146"/>
              <a:gd name="connsiteY9" fmla="*/ 1776836 h 2498048"/>
              <a:gd name="connsiteX10" fmla="*/ 2744726 w 5024146"/>
              <a:gd name="connsiteY10" fmla="*/ 721212 h 2498048"/>
              <a:gd name="connsiteX11" fmla="*/ 3247310 w 5024146"/>
              <a:gd name="connsiteY11" fmla="*/ 218627 h 2498048"/>
              <a:gd name="connsiteX12" fmla="*/ 3775122 w 5024146"/>
              <a:gd name="connsiteY12" fmla="*/ 0 h 2498048"/>
              <a:gd name="connsiteX0" fmla="*/ 1249024 w 2498048"/>
              <a:gd name="connsiteY0" fmla="*/ 0 h 2498048"/>
              <a:gd name="connsiteX1" fmla="*/ 1776836 w 2498048"/>
              <a:gd name="connsiteY1" fmla="*/ 218627 h 2498048"/>
              <a:gd name="connsiteX2" fmla="*/ 2279421 w 2498048"/>
              <a:gd name="connsiteY2" fmla="*/ 721212 h 2498048"/>
              <a:gd name="connsiteX3" fmla="*/ 2279421 w 2498048"/>
              <a:gd name="connsiteY3" fmla="*/ 1776836 h 2498048"/>
              <a:gd name="connsiteX4" fmla="*/ 1776836 w 2498048"/>
              <a:gd name="connsiteY4" fmla="*/ 2279421 h 2498048"/>
              <a:gd name="connsiteX5" fmla="*/ 721212 w 2498048"/>
              <a:gd name="connsiteY5" fmla="*/ 2279421 h 2498048"/>
              <a:gd name="connsiteX6" fmla="*/ 218628 w 2498048"/>
              <a:gd name="connsiteY6" fmla="*/ 1776836 h 2498048"/>
              <a:gd name="connsiteX7" fmla="*/ 218628 w 2498048"/>
              <a:gd name="connsiteY7" fmla="*/ 721212 h 2498048"/>
              <a:gd name="connsiteX8" fmla="*/ 721212 w 2498048"/>
              <a:gd name="connsiteY8" fmla="*/ 218627 h 2498048"/>
              <a:gd name="connsiteX9" fmla="*/ 1249024 w 2498048"/>
              <a:gd name="connsiteY9" fmla="*/ 0 h 249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98048" h="2498048">
                <a:moveTo>
                  <a:pt x="1249024" y="0"/>
                </a:moveTo>
                <a:cubicBezTo>
                  <a:pt x="1440055" y="0"/>
                  <a:pt x="1631085" y="72876"/>
                  <a:pt x="1776836" y="218627"/>
                </a:cubicBezTo>
                <a:lnTo>
                  <a:pt x="2279421" y="721212"/>
                </a:lnTo>
                <a:cubicBezTo>
                  <a:pt x="2570924" y="1012715"/>
                  <a:pt x="2570924" y="1485334"/>
                  <a:pt x="2279421" y="1776836"/>
                </a:cubicBezTo>
                <a:lnTo>
                  <a:pt x="1776836" y="2279421"/>
                </a:lnTo>
                <a:cubicBezTo>
                  <a:pt x="1485334" y="2570924"/>
                  <a:pt x="1012715" y="2570924"/>
                  <a:pt x="721212" y="2279421"/>
                </a:cubicBezTo>
                <a:lnTo>
                  <a:pt x="218628" y="1776836"/>
                </a:lnTo>
                <a:cubicBezTo>
                  <a:pt x="-72875" y="1485334"/>
                  <a:pt x="-72875" y="1012715"/>
                  <a:pt x="218628" y="721212"/>
                </a:cubicBezTo>
                <a:lnTo>
                  <a:pt x="721212" y="218627"/>
                </a:lnTo>
                <a:cubicBezTo>
                  <a:pt x="866963" y="72876"/>
                  <a:pt x="1057994" y="0"/>
                  <a:pt x="1249024" y="0"/>
                </a:cubicBezTo>
                <a:close/>
              </a:path>
            </a:pathLst>
          </a:custGeom>
          <a:pattFill prst="pct5">
            <a:fgClr>
              <a:schemeClr val="tx1"/>
            </a:fgClr>
            <a:bgClr>
              <a:schemeClr val="bg1">
                <a:lumMod val="85000"/>
              </a:schemeClr>
            </a:bgClr>
          </a:pattFill>
          <a:effectLst>
            <a:outerShdw blurRad="50800" dist="25400" dir="5400000" algn="t" rotWithShape="0">
              <a:prstClr val="black">
                <a:alpha val="15000"/>
              </a:prstClr>
            </a:outerShdw>
          </a:effectLst>
        </p:spPr>
        <p:txBody>
          <a:bodyPr wrap="square" anchor="ctr">
            <a:noAutofit/>
          </a:bodyPr>
          <a:lstStyle>
            <a:lvl1pPr marL="0" indent="0" algn="ctr">
              <a:buNone/>
              <a:defRPr sz="1600" b="0" i="0">
                <a:latin typeface="Source Sans Pro" charset="0"/>
                <a:ea typeface="Source Sans Pro" charset="0"/>
                <a:cs typeface="Source Sans Pro" charset="0"/>
              </a:defRPr>
            </a:lvl1pPr>
          </a:lstStyle>
          <a:p>
            <a:r>
              <a:rPr lang="en-US"/>
              <a:t>Drag &amp; Drop Image</a:t>
            </a:r>
          </a:p>
        </p:txBody>
      </p:sp>
    </p:spTree>
    <p:extLst>
      <p:ext uri="{BB962C8B-B14F-4D97-AF65-F5344CB8AC3E}">
        <p14:creationId xmlns:p14="http://schemas.microsoft.com/office/powerpoint/2010/main" val="1901304740"/>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68_Title Slide">
    <p:spTree>
      <p:nvGrpSpPr>
        <p:cNvPr id="1" name=""/>
        <p:cNvGrpSpPr/>
        <p:nvPr/>
      </p:nvGrpSpPr>
      <p:grpSpPr>
        <a:xfrm>
          <a:off x="0" y="0"/>
          <a:ext cx="0" cy="0"/>
          <a:chOff x="0" y="0"/>
          <a:chExt cx="0" cy="0"/>
        </a:xfrm>
      </p:grpSpPr>
      <p:sp>
        <p:nvSpPr>
          <p:cNvPr id="11" name="Slide Number Placeholder 5"/>
          <p:cNvSpPr txBox="1">
            <a:spLocks/>
          </p:cNvSpPr>
          <p:nvPr userDrawn="1"/>
        </p:nvSpPr>
        <p:spPr>
          <a:xfrm>
            <a:off x="4343563" y="356006"/>
            <a:ext cx="3504875" cy="1364728"/>
          </a:xfrm>
          <a:prstGeom prst="rect">
            <a:avLst/>
          </a:prstGeom>
        </p:spPr>
        <p:txBody>
          <a:bodyPr vert="horz" wrap="none" lIns="121920" tIns="60960" rIns="121920" bIns="60960" rtlCol="0" anchor="ctr">
            <a:noAutofit/>
          </a:bodyP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1A290D8D-6BA0-418D-AFED-C65293F70DA0}" type="slidenum">
              <a:rPr lang="en-US" sz="13800" b="0" i="0" smtClean="0">
                <a:solidFill>
                  <a:schemeClr val="bg1"/>
                </a:solidFill>
                <a:latin typeface="Roboto Medium" charset="0"/>
                <a:ea typeface="Roboto Medium" charset="0"/>
                <a:cs typeface="Roboto Medium" charset="0"/>
              </a:rPr>
              <a:pPr algn="ctr"/>
              <a:t>‹#›</a:t>
            </a:fld>
            <a:endParaRPr lang="en-US" sz="13800" b="0" i="0" dirty="0">
              <a:solidFill>
                <a:schemeClr val="bg1"/>
              </a:solidFill>
              <a:latin typeface="Roboto Medium" charset="0"/>
              <a:ea typeface="Roboto Medium" charset="0"/>
              <a:cs typeface="Roboto Medium" charset="0"/>
            </a:endParaRPr>
          </a:p>
        </p:txBody>
      </p:sp>
      <p:sp>
        <p:nvSpPr>
          <p:cNvPr id="9" name="Title 8"/>
          <p:cNvSpPr>
            <a:spLocks noGrp="1"/>
          </p:cNvSpPr>
          <p:nvPr>
            <p:ph type="title"/>
          </p:nvPr>
        </p:nvSpPr>
        <p:spPr>
          <a:xfrm>
            <a:off x="1246050" y="815516"/>
            <a:ext cx="9699903" cy="528838"/>
          </a:xfrm>
          <a:prstGeom prst="rect">
            <a:avLst/>
          </a:prstGeom>
        </p:spPr>
        <p:txBody>
          <a:bodyPr/>
          <a:lstStyle>
            <a:lvl1pPr algn="ctr">
              <a:lnSpc>
                <a:spcPct val="70000"/>
              </a:lnSpc>
              <a:defRPr sz="3600" b="1" i="0">
                <a:latin typeface="Roboto Thin" charset="0"/>
                <a:ea typeface="Roboto Thin" charset="0"/>
                <a:cs typeface="Roboto Thin" charset="0"/>
              </a:defRPr>
            </a:lvl1pPr>
          </a:lstStyle>
          <a:p>
            <a:r>
              <a:rPr lang="en-US" dirty="0"/>
              <a:t>Click to edit Master title style</a:t>
            </a:r>
          </a:p>
        </p:txBody>
      </p:sp>
      <p:sp>
        <p:nvSpPr>
          <p:cNvPr id="4" name="Content Placeholder 3"/>
          <p:cNvSpPr>
            <a:spLocks noGrp="1"/>
          </p:cNvSpPr>
          <p:nvPr>
            <p:ph sz="quarter" idx="10"/>
          </p:nvPr>
        </p:nvSpPr>
        <p:spPr>
          <a:xfrm>
            <a:off x="1246050" y="1277852"/>
            <a:ext cx="9699901" cy="310169"/>
          </a:xfrm>
          <a:prstGeom prst="rect">
            <a:avLst/>
          </a:prstGeom>
        </p:spPr>
        <p:txBody>
          <a:bodyPr/>
          <a:lstStyle>
            <a:lvl1pPr marL="0" indent="0" algn="ctr">
              <a:buNone/>
              <a:defRPr sz="1100" b="0" i="0" spc="300">
                <a:solidFill>
                  <a:schemeClr val="tx1">
                    <a:alpha val="50000"/>
                  </a:schemeClr>
                </a:solidFill>
                <a:latin typeface="Roboto Medium" charset="0"/>
                <a:ea typeface="Roboto Medium" charset="0"/>
                <a:cs typeface="Roboto Medium" charset="0"/>
              </a:defRPr>
            </a:lvl1pPr>
          </a:lstStyle>
          <a:p>
            <a:pPr lvl="0"/>
            <a:r>
              <a:rPr lang="en-US" dirty="0"/>
              <a:t>Click to edit Master </a:t>
            </a:r>
            <a:r>
              <a:rPr lang="en-US"/>
              <a:t>text styles</a:t>
            </a:r>
            <a:endParaRPr lang="en-US" dirty="0"/>
          </a:p>
        </p:txBody>
      </p:sp>
      <p:sp>
        <p:nvSpPr>
          <p:cNvPr id="12" name="Picture Placeholder 11"/>
          <p:cNvSpPr>
            <a:spLocks noGrp="1"/>
          </p:cNvSpPr>
          <p:nvPr>
            <p:ph type="pic" sz="quarter" idx="12" hasCustomPrompt="1"/>
          </p:nvPr>
        </p:nvSpPr>
        <p:spPr>
          <a:xfrm>
            <a:off x="4846975" y="2180244"/>
            <a:ext cx="2498048" cy="2498048"/>
          </a:xfrm>
          <a:custGeom>
            <a:avLst/>
            <a:gdLst>
              <a:gd name="connsiteX0" fmla="*/ 897241 w 4999205"/>
              <a:gd name="connsiteY0" fmla="*/ 349012 h 2498048"/>
              <a:gd name="connsiteX1" fmla="*/ 1794482 w 4999205"/>
              <a:gd name="connsiteY1" fmla="*/ 1246253 h 2498048"/>
              <a:gd name="connsiteX2" fmla="*/ 897241 w 4999205"/>
              <a:gd name="connsiteY2" fmla="*/ 2143494 h 2498048"/>
              <a:gd name="connsiteX3" fmla="*/ 0 w 4999205"/>
              <a:gd name="connsiteY3" fmla="*/ 1246253 h 2498048"/>
              <a:gd name="connsiteX4" fmla="*/ 897241 w 4999205"/>
              <a:gd name="connsiteY4" fmla="*/ 349012 h 2498048"/>
              <a:gd name="connsiteX5" fmla="*/ 3750181 w 4999205"/>
              <a:gd name="connsiteY5" fmla="*/ 0 h 2498048"/>
              <a:gd name="connsiteX6" fmla="*/ 4277993 w 4999205"/>
              <a:gd name="connsiteY6" fmla="*/ 218627 h 2498048"/>
              <a:gd name="connsiteX7" fmla="*/ 4780578 w 4999205"/>
              <a:gd name="connsiteY7" fmla="*/ 721212 h 2498048"/>
              <a:gd name="connsiteX8" fmla="*/ 4780578 w 4999205"/>
              <a:gd name="connsiteY8" fmla="*/ 1776836 h 2498048"/>
              <a:gd name="connsiteX9" fmla="*/ 4277993 w 4999205"/>
              <a:gd name="connsiteY9" fmla="*/ 2279421 h 2498048"/>
              <a:gd name="connsiteX10" fmla="*/ 3222369 w 4999205"/>
              <a:gd name="connsiteY10" fmla="*/ 2279421 h 2498048"/>
              <a:gd name="connsiteX11" fmla="*/ 2719785 w 4999205"/>
              <a:gd name="connsiteY11" fmla="*/ 1776836 h 2498048"/>
              <a:gd name="connsiteX12" fmla="*/ 2719785 w 4999205"/>
              <a:gd name="connsiteY12" fmla="*/ 721212 h 2498048"/>
              <a:gd name="connsiteX13" fmla="*/ 3222369 w 4999205"/>
              <a:gd name="connsiteY13" fmla="*/ 218627 h 2498048"/>
              <a:gd name="connsiteX14" fmla="*/ 3750181 w 4999205"/>
              <a:gd name="connsiteY14" fmla="*/ 0 h 2498048"/>
              <a:gd name="connsiteX0" fmla="*/ 24941 w 5024146"/>
              <a:gd name="connsiteY0" fmla="*/ 1246253 h 2498048"/>
              <a:gd name="connsiteX1" fmla="*/ 1819423 w 5024146"/>
              <a:gd name="connsiteY1" fmla="*/ 1246253 h 2498048"/>
              <a:gd name="connsiteX2" fmla="*/ 922182 w 5024146"/>
              <a:gd name="connsiteY2" fmla="*/ 2143494 h 2498048"/>
              <a:gd name="connsiteX3" fmla="*/ 24941 w 5024146"/>
              <a:gd name="connsiteY3" fmla="*/ 1246253 h 2498048"/>
              <a:gd name="connsiteX4" fmla="*/ 3775122 w 5024146"/>
              <a:gd name="connsiteY4" fmla="*/ 0 h 2498048"/>
              <a:gd name="connsiteX5" fmla="*/ 4302934 w 5024146"/>
              <a:gd name="connsiteY5" fmla="*/ 218627 h 2498048"/>
              <a:gd name="connsiteX6" fmla="*/ 4805519 w 5024146"/>
              <a:gd name="connsiteY6" fmla="*/ 721212 h 2498048"/>
              <a:gd name="connsiteX7" fmla="*/ 4805519 w 5024146"/>
              <a:gd name="connsiteY7" fmla="*/ 1776836 h 2498048"/>
              <a:gd name="connsiteX8" fmla="*/ 4302934 w 5024146"/>
              <a:gd name="connsiteY8" fmla="*/ 2279421 h 2498048"/>
              <a:gd name="connsiteX9" fmla="*/ 3247310 w 5024146"/>
              <a:gd name="connsiteY9" fmla="*/ 2279421 h 2498048"/>
              <a:gd name="connsiteX10" fmla="*/ 2744726 w 5024146"/>
              <a:gd name="connsiteY10" fmla="*/ 1776836 h 2498048"/>
              <a:gd name="connsiteX11" fmla="*/ 2744726 w 5024146"/>
              <a:gd name="connsiteY11" fmla="*/ 721212 h 2498048"/>
              <a:gd name="connsiteX12" fmla="*/ 3247310 w 5024146"/>
              <a:gd name="connsiteY12" fmla="*/ 218627 h 2498048"/>
              <a:gd name="connsiteX13" fmla="*/ 3775122 w 5024146"/>
              <a:gd name="connsiteY13" fmla="*/ 0 h 2498048"/>
              <a:gd name="connsiteX0" fmla="*/ 24941 w 5024146"/>
              <a:gd name="connsiteY0" fmla="*/ 1246253 h 2498048"/>
              <a:gd name="connsiteX1" fmla="*/ 922182 w 5024146"/>
              <a:gd name="connsiteY1" fmla="*/ 2143494 h 2498048"/>
              <a:gd name="connsiteX2" fmla="*/ 24941 w 5024146"/>
              <a:gd name="connsiteY2" fmla="*/ 1246253 h 2498048"/>
              <a:gd name="connsiteX3" fmla="*/ 3775122 w 5024146"/>
              <a:gd name="connsiteY3" fmla="*/ 0 h 2498048"/>
              <a:gd name="connsiteX4" fmla="*/ 4302934 w 5024146"/>
              <a:gd name="connsiteY4" fmla="*/ 218627 h 2498048"/>
              <a:gd name="connsiteX5" fmla="*/ 4805519 w 5024146"/>
              <a:gd name="connsiteY5" fmla="*/ 721212 h 2498048"/>
              <a:gd name="connsiteX6" fmla="*/ 4805519 w 5024146"/>
              <a:gd name="connsiteY6" fmla="*/ 1776836 h 2498048"/>
              <a:gd name="connsiteX7" fmla="*/ 4302934 w 5024146"/>
              <a:gd name="connsiteY7" fmla="*/ 2279421 h 2498048"/>
              <a:gd name="connsiteX8" fmla="*/ 3247310 w 5024146"/>
              <a:gd name="connsiteY8" fmla="*/ 2279421 h 2498048"/>
              <a:gd name="connsiteX9" fmla="*/ 2744726 w 5024146"/>
              <a:gd name="connsiteY9" fmla="*/ 1776836 h 2498048"/>
              <a:gd name="connsiteX10" fmla="*/ 2744726 w 5024146"/>
              <a:gd name="connsiteY10" fmla="*/ 721212 h 2498048"/>
              <a:gd name="connsiteX11" fmla="*/ 3247310 w 5024146"/>
              <a:gd name="connsiteY11" fmla="*/ 218627 h 2498048"/>
              <a:gd name="connsiteX12" fmla="*/ 3775122 w 5024146"/>
              <a:gd name="connsiteY12" fmla="*/ 0 h 2498048"/>
              <a:gd name="connsiteX0" fmla="*/ 1249024 w 2498048"/>
              <a:gd name="connsiteY0" fmla="*/ 0 h 2498048"/>
              <a:gd name="connsiteX1" fmla="*/ 1776836 w 2498048"/>
              <a:gd name="connsiteY1" fmla="*/ 218627 h 2498048"/>
              <a:gd name="connsiteX2" fmla="*/ 2279421 w 2498048"/>
              <a:gd name="connsiteY2" fmla="*/ 721212 h 2498048"/>
              <a:gd name="connsiteX3" fmla="*/ 2279421 w 2498048"/>
              <a:gd name="connsiteY3" fmla="*/ 1776836 h 2498048"/>
              <a:gd name="connsiteX4" fmla="*/ 1776836 w 2498048"/>
              <a:gd name="connsiteY4" fmla="*/ 2279421 h 2498048"/>
              <a:gd name="connsiteX5" fmla="*/ 721212 w 2498048"/>
              <a:gd name="connsiteY5" fmla="*/ 2279421 h 2498048"/>
              <a:gd name="connsiteX6" fmla="*/ 218628 w 2498048"/>
              <a:gd name="connsiteY6" fmla="*/ 1776836 h 2498048"/>
              <a:gd name="connsiteX7" fmla="*/ 218628 w 2498048"/>
              <a:gd name="connsiteY7" fmla="*/ 721212 h 2498048"/>
              <a:gd name="connsiteX8" fmla="*/ 721212 w 2498048"/>
              <a:gd name="connsiteY8" fmla="*/ 218627 h 2498048"/>
              <a:gd name="connsiteX9" fmla="*/ 1249024 w 2498048"/>
              <a:gd name="connsiteY9" fmla="*/ 0 h 249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98048" h="2498048">
                <a:moveTo>
                  <a:pt x="1249024" y="0"/>
                </a:moveTo>
                <a:cubicBezTo>
                  <a:pt x="1440055" y="0"/>
                  <a:pt x="1631085" y="72876"/>
                  <a:pt x="1776836" y="218627"/>
                </a:cubicBezTo>
                <a:lnTo>
                  <a:pt x="2279421" y="721212"/>
                </a:lnTo>
                <a:cubicBezTo>
                  <a:pt x="2570924" y="1012715"/>
                  <a:pt x="2570924" y="1485334"/>
                  <a:pt x="2279421" y="1776836"/>
                </a:cubicBezTo>
                <a:lnTo>
                  <a:pt x="1776836" y="2279421"/>
                </a:lnTo>
                <a:cubicBezTo>
                  <a:pt x="1485334" y="2570924"/>
                  <a:pt x="1012715" y="2570924"/>
                  <a:pt x="721212" y="2279421"/>
                </a:cubicBezTo>
                <a:lnTo>
                  <a:pt x="218628" y="1776836"/>
                </a:lnTo>
                <a:cubicBezTo>
                  <a:pt x="-72875" y="1485334"/>
                  <a:pt x="-72875" y="1012715"/>
                  <a:pt x="218628" y="721212"/>
                </a:cubicBezTo>
                <a:lnTo>
                  <a:pt x="721212" y="218627"/>
                </a:lnTo>
                <a:cubicBezTo>
                  <a:pt x="866963" y="72876"/>
                  <a:pt x="1057994" y="0"/>
                  <a:pt x="1249024" y="0"/>
                </a:cubicBezTo>
                <a:close/>
              </a:path>
            </a:pathLst>
          </a:custGeom>
          <a:pattFill prst="pct5">
            <a:fgClr>
              <a:schemeClr val="tx1"/>
            </a:fgClr>
            <a:bgClr>
              <a:schemeClr val="bg1">
                <a:lumMod val="85000"/>
              </a:schemeClr>
            </a:bgClr>
          </a:pattFill>
          <a:effectLst>
            <a:outerShdw blurRad="50800" dist="25400" dir="5400000" algn="t" rotWithShape="0">
              <a:prstClr val="black">
                <a:alpha val="15000"/>
              </a:prstClr>
            </a:outerShdw>
          </a:effectLst>
        </p:spPr>
        <p:txBody>
          <a:bodyPr wrap="square" anchor="ctr">
            <a:noAutofit/>
          </a:bodyPr>
          <a:lstStyle>
            <a:lvl1pPr marL="0" indent="0" algn="ctr">
              <a:buNone/>
              <a:defRPr sz="1600" b="0" i="0">
                <a:latin typeface="Source Sans Pro" charset="0"/>
                <a:ea typeface="Source Sans Pro" charset="0"/>
                <a:cs typeface="Source Sans Pro" charset="0"/>
              </a:defRPr>
            </a:lvl1pPr>
          </a:lstStyle>
          <a:p>
            <a:r>
              <a:rPr lang="en-US"/>
              <a:t>Drag &amp; Drop Image</a:t>
            </a:r>
          </a:p>
        </p:txBody>
      </p:sp>
    </p:spTree>
    <p:extLst>
      <p:ext uri="{BB962C8B-B14F-4D97-AF65-F5344CB8AC3E}">
        <p14:creationId xmlns:p14="http://schemas.microsoft.com/office/powerpoint/2010/main" val="2572783293"/>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30_Title Slide">
    <p:spTree>
      <p:nvGrpSpPr>
        <p:cNvPr id="1" name=""/>
        <p:cNvGrpSpPr/>
        <p:nvPr/>
      </p:nvGrpSpPr>
      <p:grpSpPr>
        <a:xfrm>
          <a:off x="0" y="0"/>
          <a:ext cx="0" cy="0"/>
          <a:chOff x="0" y="0"/>
          <a:chExt cx="0" cy="0"/>
        </a:xfrm>
      </p:grpSpPr>
      <p:sp>
        <p:nvSpPr>
          <p:cNvPr id="6" name="Picture Placeholder 5"/>
          <p:cNvSpPr>
            <a:spLocks noGrp="1"/>
          </p:cNvSpPr>
          <p:nvPr>
            <p:ph type="pic" sz="quarter" idx="11" hasCustomPrompt="1"/>
          </p:nvPr>
        </p:nvSpPr>
        <p:spPr>
          <a:xfrm>
            <a:off x="1249491" y="726698"/>
            <a:ext cx="4271367" cy="5566172"/>
          </a:xfrm>
          <a:custGeom>
            <a:avLst/>
            <a:gdLst/>
            <a:ahLst/>
            <a:cxnLst/>
            <a:rect l="l" t="t" r="r" b="b"/>
            <a:pathLst>
              <a:path w="4271367" h="5566172">
                <a:moveTo>
                  <a:pt x="2247305" y="0"/>
                </a:moveTo>
                <a:cubicBezTo>
                  <a:pt x="2542480" y="0"/>
                  <a:pt x="2814092" y="39688"/>
                  <a:pt x="3062139" y="119063"/>
                </a:cubicBezTo>
                <a:cubicBezTo>
                  <a:pt x="3310186" y="198438"/>
                  <a:pt x="3523506" y="311299"/>
                  <a:pt x="3702100" y="457647"/>
                </a:cubicBezTo>
                <a:cubicBezTo>
                  <a:pt x="3880694" y="603995"/>
                  <a:pt x="4020220" y="780728"/>
                  <a:pt x="4120679" y="987847"/>
                </a:cubicBezTo>
                <a:cubicBezTo>
                  <a:pt x="4221138" y="1194966"/>
                  <a:pt x="4271367" y="1426270"/>
                  <a:pt x="4271367" y="1681758"/>
                </a:cubicBezTo>
                <a:lnTo>
                  <a:pt x="2969121" y="1681758"/>
                </a:lnTo>
                <a:cubicBezTo>
                  <a:pt x="2969121" y="1580059"/>
                  <a:pt x="2953618" y="1486421"/>
                  <a:pt x="2922612" y="1400845"/>
                </a:cubicBezTo>
                <a:cubicBezTo>
                  <a:pt x="2891607" y="1315269"/>
                  <a:pt x="2844478" y="1242095"/>
                  <a:pt x="2781226" y="1181323"/>
                </a:cubicBezTo>
                <a:cubicBezTo>
                  <a:pt x="2717974" y="1120552"/>
                  <a:pt x="2639839" y="1072803"/>
                  <a:pt x="2546821" y="1038076"/>
                </a:cubicBezTo>
                <a:cubicBezTo>
                  <a:pt x="2453804" y="1003350"/>
                  <a:pt x="2344043" y="985987"/>
                  <a:pt x="2217539" y="985987"/>
                </a:cubicBezTo>
                <a:cubicBezTo>
                  <a:pt x="2093516" y="985987"/>
                  <a:pt x="1984375" y="1000249"/>
                  <a:pt x="1890118" y="1028775"/>
                </a:cubicBezTo>
                <a:cubicBezTo>
                  <a:pt x="1795860" y="1057300"/>
                  <a:pt x="1717105" y="1096988"/>
                  <a:pt x="1653853" y="1147837"/>
                </a:cubicBezTo>
                <a:cubicBezTo>
                  <a:pt x="1590601" y="1198687"/>
                  <a:pt x="1542852" y="1256978"/>
                  <a:pt x="1510606" y="1322710"/>
                </a:cubicBezTo>
                <a:cubicBezTo>
                  <a:pt x="1478360" y="1388442"/>
                  <a:pt x="1462237" y="1458516"/>
                  <a:pt x="1462237" y="1532930"/>
                </a:cubicBezTo>
                <a:cubicBezTo>
                  <a:pt x="1462237" y="1614785"/>
                  <a:pt x="1485181" y="1688579"/>
                  <a:pt x="1531070" y="1754312"/>
                </a:cubicBezTo>
                <a:cubicBezTo>
                  <a:pt x="1576958" y="1820044"/>
                  <a:pt x="1642691" y="1882056"/>
                  <a:pt x="1728267" y="1940347"/>
                </a:cubicBezTo>
                <a:cubicBezTo>
                  <a:pt x="1813843" y="1998638"/>
                  <a:pt x="1918023" y="2053208"/>
                  <a:pt x="2040806" y="2104058"/>
                </a:cubicBezTo>
                <a:cubicBezTo>
                  <a:pt x="2163589" y="2154908"/>
                  <a:pt x="2301875" y="2205137"/>
                  <a:pt x="2455664" y="2254746"/>
                </a:cubicBezTo>
                <a:cubicBezTo>
                  <a:pt x="2743398" y="2346524"/>
                  <a:pt x="3000127" y="2448223"/>
                  <a:pt x="3225850" y="2559844"/>
                </a:cubicBezTo>
                <a:cubicBezTo>
                  <a:pt x="3451573" y="2671465"/>
                  <a:pt x="3641948" y="2799209"/>
                  <a:pt x="3796978" y="2943076"/>
                </a:cubicBezTo>
                <a:cubicBezTo>
                  <a:pt x="3952007" y="3086944"/>
                  <a:pt x="4069830" y="3249414"/>
                  <a:pt x="4150445" y="3430489"/>
                </a:cubicBezTo>
                <a:cubicBezTo>
                  <a:pt x="4231060" y="3611563"/>
                  <a:pt x="4271367" y="3816202"/>
                  <a:pt x="4271367" y="4044405"/>
                </a:cubicBezTo>
                <a:cubicBezTo>
                  <a:pt x="4271367" y="4287491"/>
                  <a:pt x="4223618" y="4503911"/>
                  <a:pt x="4128120" y="4693667"/>
                </a:cubicBezTo>
                <a:cubicBezTo>
                  <a:pt x="4032622" y="4883423"/>
                  <a:pt x="3897437" y="5042794"/>
                  <a:pt x="3722564" y="5171778"/>
                </a:cubicBezTo>
                <a:cubicBezTo>
                  <a:pt x="3547691" y="5300762"/>
                  <a:pt x="3336851" y="5398741"/>
                  <a:pt x="3090044" y="5465713"/>
                </a:cubicBezTo>
                <a:cubicBezTo>
                  <a:pt x="2843238" y="5532686"/>
                  <a:pt x="2568525" y="5566172"/>
                  <a:pt x="2265908" y="5566172"/>
                </a:cubicBezTo>
                <a:cubicBezTo>
                  <a:pt x="2079873" y="5566172"/>
                  <a:pt x="1895078" y="5550669"/>
                  <a:pt x="1711524" y="5519663"/>
                </a:cubicBezTo>
                <a:cubicBezTo>
                  <a:pt x="1527969" y="5488658"/>
                  <a:pt x="1352476" y="5440909"/>
                  <a:pt x="1185044" y="5376416"/>
                </a:cubicBezTo>
                <a:cubicBezTo>
                  <a:pt x="1017613" y="5311924"/>
                  <a:pt x="861343" y="5230689"/>
                  <a:pt x="716235" y="5132710"/>
                </a:cubicBezTo>
                <a:cubicBezTo>
                  <a:pt x="571128" y="5034732"/>
                  <a:pt x="445864" y="4917530"/>
                  <a:pt x="340444" y="4781104"/>
                </a:cubicBezTo>
                <a:cubicBezTo>
                  <a:pt x="235025" y="4644678"/>
                  <a:pt x="151929" y="4489649"/>
                  <a:pt x="91157" y="4316016"/>
                </a:cubicBezTo>
                <a:cubicBezTo>
                  <a:pt x="30386" y="4142384"/>
                  <a:pt x="0" y="3948907"/>
                  <a:pt x="0" y="3735586"/>
                </a:cubicBezTo>
                <a:lnTo>
                  <a:pt x="1309688" y="3735586"/>
                </a:lnTo>
                <a:cubicBezTo>
                  <a:pt x="1309688" y="3894336"/>
                  <a:pt x="1330772" y="4027661"/>
                  <a:pt x="1372940" y="4135562"/>
                </a:cubicBezTo>
                <a:cubicBezTo>
                  <a:pt x="1415108" y="4243462"/>
                  <a:pt x="1477120" y="4330899"/>
                  <a:pt x="1558975" y="4397871"/>
                </a:cubicBezTo>
                <a:cubicBezTo>
                  <a:pt x="1640830" y="4464844"/>
                  <a:pt x="1740669" y="4512593"/>
                  <a:pt x="1858491" y="4541118"/>
                </a:cubicBezTo>
                <a:cubicBezTo>
                  <a:pt x="1976314" y="4569644"/>
                  <a:pt x="2112120" y="4583907"/>
                  <a:pt x="2265908" y="4583907"/>
                </a:cubicBezTo>
                <a:cubicBezTo>
                  <a:pt x="2389932" y="4583907"/>
                  <a:pt x="2495972" y="4569644"/>
                  <a:pt x="2584029" y="4541118"/>
                </a:cubicBezTo>
                <a:cubicBezTo>
                  <a:pt x="2672085" y="4512593"/>
                  <a:pt x="2744639" y="4474146"/>
                  <a:pt x="2801690" y="4425777"/>
                </a:cubicBezTo>
                <a:cubicBezTo>
                  <a:pt x="2858740" y="4377408"/>
                  <a:pt x="2900288" y="4320977"/>
                  <a:pt x="2926333" y="4256485"/>
                </a:cubicBezTo>
                <a:cubicBezTo>
                  <a:pt x="2952378" y="4191993"/>
                  <a:pt x="2965401" y="4123780"/>
                  <a:pt x="2965401" y="4051846"/>
                </a:cubicBezTo>
                <a:cubicBezTo>
                  <a:pt x="2965401" y="3967510"/>
                  <a:pt x="2953618" y="3891236"/>
                  <a:pt x="2930054" y="3823023"/>
                </a:cubicBezTo>
                <a:cubicBezTo>
                  <a:pt x="2906490" y="3754810"/>
                  <a:pt x="2859981" y="3690318"/>
                  <a:pt x="2790528" y="3629546"/>
                </a:cubicBezTo>
                <a:cubicBezTo>
                  <a:pt x="2721074" y="3568775"/>
                  <a:pt x="2623716" y="3508623"/>
                  <a:pt x="2498452" y="3449092"/>
                </a:cubicBezTo>
                <a:cubicBezTo>
                  <a:pt x="2373188" y="3389561"/>
                  <a:pt x="2208858" y="3326309"/>
                  <a:pt x="2005459" y="3259336"/>
                </a:cubicBezTo>
                <a:cubicBezTo>
                  <a:pt x="1767334" y="3179961"/>
                  <a:pt x="1537891" y="3090665"/>
                  <a:pt x="1317129" y="2991446"/>
                </a:cubicBezTo>
                <a:cubicBezTo>
                  <a:pt x="1096367" y="2892227"/>
                  <a:pt x="900410" y="2774405"/>
                  <a:pt x="729258" y="2637979"/>
                </a:cubicBezTo>
                <a:cubicBezTo>
                  <a:pt x="558106" y="2501553"/>
                  <a:pt x="421060" y="2342183"/>
                  <a:pt x="318120" y="2159868"/>
                </a:cubicBezTo>
                <a:cubicBezTo>
                  <a:pt x="215181" y="1977554"/>
                  <a:pt x="163711" y="1764854"/>
                  <a:pt x="163711" y="1521768"/>
                </a:cubicBezTo>
                <a:cubicBezTo>
                  <a:pt x="163711" y="1288604"/>
                  <a:pt x="215801" y="1078384"/>
                  <a:pt x="319981" y="891109"/>
                </a:cubicBezTo>
                <a:cubicBezTo>
                  <a:pt x="424160" y="703833"/>
                  <a:pt x="569268" y="544464"/>
                  <a:pt x="755303" y="412998"/>
                </a:cubicBezTo>
                <a:cubicBezTo>
                  <a:pt x="941338" y="281533"/>
                  <a:pt x="1161480" y="179835"/>
                  <a:pt x="1415728" y="107901"/>
                </a:cubicBezTo>
                <a:cubicBezTo>
                  <a:pt x="1669976" y="35967"/>
                  <a:pt x="1947168" y="0"/>
                  <a:pt x="2247305" y="0"/>
                </a:cubicBezTo>
                <a:close/>
              </a:path>
            </a:pathLst>
          </a:custGeom>
          <a:pattFill prst="pct5">
            <a:fgClr>
              <a:schemeClr val="tx1"/>
            </a:fgClr>
            <a:bgClr>
              <a:schemeClr val="bg1">
                <a:lumMod val="85000"/>
              </a:schemeClr>
            </a:bgClr>
          </a:pattFill>
          <a:effectLst>
            <a:outerShdw blurRad="228600" dist="342900" dir="5400000" sx="89000" sy="89000" algn="t" rotWithShape="0">
              <a:prstClr val="black">
                <a:alpha val="14000"/>
              </a:prstClr>
            </a:outerShdw>
          </a:effectLst>
        </p:spPr>
        <p:txBody>
          <a:bodyPr wrap="square" anchor="ctr">
            <a:noAutofit/>
          </a:bodyPr>
          <a:lstStyle>
            <a:lvl1pPr marL="0" indent="0" algn="ctr">
              <a:buNone/>
              <a:defRPr sz="1600" b="0" i="0">
                <a:latin typeface="Source Sans Pro" charset="0"/>
                <a:ea typeface="Source Sans Pro" charset="0"/>
                <a:cs typeface="Source Sans Pro" charset="0"/>
              </a:defRPr>
            </a:lvl1pPr>
          </a:lstStyle>
          <a:p>
            <a:r>
              <a:rPr lang="en-US" dirty="0"/>
              <a:t>Drag &amp; Drop Image</a:t>
            </a:r>
          </a:p>
        </p:txBody>
      </p:sp>
    </p:spTree>
    <p:extLst>
      <p:ext uri="{BB962C8B-B14F-4D97-AF65-F5344CB8AC3E}">
        <p14:creationId xmlns:p14="http://schemas.microsoft.com/office/powerpoint/2010/main" val="2820098014"/>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1_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val="1973349444"/>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设计页面">
    <p:spTree>
      <p:nvGrpSpPr>
        <p:cNvPr id="1" name=""/>
        <p:cNvGrpSpPr/>
        <p:nvPr/>
      </p:nvGrpSpPr>
      <p:grpSpPr>
        <a:xfrm>
          <a:off x="0" y="0"/>
          <a:ext cx="0" cy="0"/>
          <a:chOff x="0" y="0"/>
          <a:chExt cx="0" cy="0"/>
        </a:xfrm>
      </p:grpSpPr>
    </p:spTree>
    <p:extLst>
      <p:ext uri="{BB962C8B-B14F-4D97-AF65-F5344CB8AC3E}">
        <p14:creationId xmlns:p14="http://schemas.microsoft.com/office/powerpoint/2010/main" val="1459251164"/>
      </p:ext>
    </p:extLst>
  </p:cSld>
  <p:clrMapOvr>
    <a:masterClrMapping/>
  </p:clrMapOvr>
  <mc:AlternateContent xmlns:mc="http://schemas.openxmlformats.org/markup-compatibility/2006" xmlns:p14="http://schemas.microsoft.com/office/powerpoint/2010/main">
    <mc:Choice Requires="p14">
      <p:transition spd="slow" p14:dur="1500" advTm="2000">
        <p:random/>
      </p:transition>
    </mc:Choice>
    <mc:Fallback xmlns="">
      <p:transition spd="slow" advTm="2000">
        <p:random/>
      </p:transition>
    </mc:Fallback>
  </mc:AlternateContent>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7.xml"/><Relationship Id="rId2" Type="http://schemas.openxmlformats.org/officeDocument/2006/relationships/slideLayout" Target="../slideLayouts/slideLayout16.xml"/><Relationship Id="rId1" Type="http://schemas.openxmlformats.org/officeDocument/2006/relationships/slideLayout" Target="../slideLayouts/slideLayout15.xml"/><Relationship Id="rId4"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5.xml"/><Relationship Id="rId3" Type="http://schemas.openxmlformats.org/officeDocument/2006/relationships/slideLayout" Target="../slideLayouts/slideLayout20.xml"/><Relationship Id="rId7" Type="http://schemas.openxmlformats.org/officeDocument/2006/relationships/slideLayout" Target="../slideLayouts/slideLayout24.xml"/><Relationship Id="rId12" Type="http://schemas.openxmlformats.org/officeDocument/2006/relationships/theme" Target="../theme/theme3.xml"/><Relationship Id="rId2" Type="http://schemas.openxmlformats.org/officeDocument/2006/relationships/slideLayout" Target="../slideLayouts/slideLayout19.xml"/><Relationship Id="rId1" Type="http://schemas.openxmlformats.org/officeDocument/2006/relationships/slideLayout" Target="../slideLayouts/slideLayout18.xml"/><Relationship Id="rId6" Type="http://schemas.openxmlformats.org/officeDocument/2006/relationships/slideLayout" Target="../slideLayouts/slideLayout23.xml"/><Relationship Id="rId11" Type="http://schemas.openxmlformats.org/officeDocument/2006/relationships/slideLayout" Target="../slideLayouts/slideLayout28.xml"/><Relationship Id="rId5" Type="http://schemas.openxmlformats.org/officeDocument/2006/relationships/slideLayout" Target="../slideLayouts/slideLayout22.xml"/><Relationship Id="rId10" Type="http://schemas.openxmlformats.org/officeDocument/2006/relationships/slideLayout" Target="../slideLayouts/slideLayout27.xml"/><Relationship Id="rId4" Type="http://schemas.openxmlformats.org/officeDocument/2006/relationships/slideLayout" Target="../slideLayouts/slideLayout21.xml"/><Relationship Id="rId9" Type="http://schemas.openxmlformats.org/officeDocument/2006/relationships/slideLayout" Target="../slideLayouts/slideLayout2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14503640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9" r:id="rId8"/>
    <p:sldLayoutId id="2147483661" r:id="rId9"/>
    <p:sldLayoutId id="2147483662" r:id="rId10"/>
    <p:sldLayoutId id="2147483665" r:id="rId11"/>
    <p:sldLayoutId id="2147483666" r:id="rId12"/>
    <p:sldLayoutId id="2147483669" r:id="rId13"/>
    <p:sldLayoutId id="2147483668" r:id="rId14"/>
  </p:sldLayoutIdLs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261287085"/>
      </p:ext>
    </p:extLst>
  </p:cSld>
  <p:clrMap bg1="lt1" tx1="dk1" bg2="lt2" tx2="dk2" accent1="accent1" accent2="accent2" accent3="accent3" accent4="accent4" accent5="accent5" accent6="accent6" hlink="hlink" folHlink="folHlink"/>
  <p:sldLayoutIdLst>
    <p:sldLayoutId id="2147483671" r:id="rId1"/>
    <p:sldLayoutId id="2147483672" r:id="rId2"/>
    <p:sldLayoutId id="2147483673" r:id="rId3"/>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5758D-A3C3-4E88-8AC0-22500507BD7E}" type="datetimeFigureOut">
              <a:rPr lang="zh-CN" altLang="en-US" smtClean="0">
                <a:solidFill>
                  <a:prstClr val="black">
                    <a:tint val="75000"/>
                  </a:prstClr>
                </a:solidFill>
              </a:rPr>
              <a:pPr/>
              <a:t>2024/12/30</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23224970"/>
      </p:ext>
    </p:extLst>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1.xml"/></Relationships>
</file>

<file path=ppt/slides/_rels/slide1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8.xml"/><Relationship Id="rId1" Type="http://schemas.openxmlformats.org/officeDocument/2006/relationships/slideLayout" Target="../slideLayouts/slideLayout1.xml"/><Relationship Id="rId4" Type="http://schemas.openxmlformats.org/officeDocument/2006/relationships/chart" Target="../charts/chart5.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1.xml"/></Relationships>
</file>

<file path=ppt/slides/_rels/slide12.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0.xml"/><Relationship Id="rId1" Type="http://schemas.openxmlformats.org/officeDocument/2006/relationships/slideLayout" Target="../slideLayouts/slideLayout1.xml"/><Relationship Id="rId4" Type="http://schemas.openxmlformats.org/officeDocument/2006/relationships/chart" Target="../charts/chart6.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chart" Target="../charts/chart7.xml"/><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14.xml"/><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15.xml"/><Relationship Id="rId1" Type="http://schemas.openxmlformats.org/officeDocument/2006/relationships/slideLayout" Target="../slideLayouts/slideLayout1.xml"/><Relationship Id="rId5" Type="http://schemas.openxmlformats.org/officeDocument/2006/relationships/image" Target="../media/image18.jpeg"/><Relationship Id="rId4" Type="http://schemas.openxmlformats.org/officeDocument/2006/relationships/image" Target="../media/image17.jpeg"/></Relationships>
</file>

<file path=ppt/slides/_rels/slide18.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1.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12.xml"/><Relationship Id="rId4" Type="http://schemas.openxmlformats.org/officeDocument/2006/relationships/image" Target="../media/image4.png"/></Relationships>
</file>

<file path=ppt/slides/_rels/slide20.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20.xml"/><Relationship Id="rId1" Type="http://schemas.openxmlformats.org/officeDocument/2006/relationships/slideLayout" Target="../slideLayouts/slideLayout8.xml"/><Relationship Id="rId6" Type="http://schemas.openxmlformats.org/officeDocument/2006/relationships/image" Target="../media/image5.jpg"/><Relationship Id="rId5" Type="http://schemas.openxmlformats.org/officeDocument/2006/relationships/image" Target="../media/image23.jpeg"/><Relationship Id="rId4" Type="http://schemas.openxmlformats.org/officeDocument/2006/relationships/image" Target="../media/image22.jpeg"/></Relationships>
</file>

<file path=ppt/slides/_rels/slide23.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22.xml"/><Relationship Id="rId1" Type="http://schemas.openxmlformats.org/officeDocument/2006/relationships/slideLayout" Target="../slideLayouts/slideLayout1.xml"/><Relationship Id="rId5" Type="http://schemas.openxmlformats.org/officeDocument/2006/relationships/image" Target="../media/image26.jpeg"/><Relationship Id="rId4" Type="http://schemas.openxmlformats.org/officeDocument/2006/relationships/image" Target="../media/image25.jpeg"/></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1.xml"/></Relationships>
</file>

<file path=ppt/slides/_rels/slide26.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notesSlide" Target="../notesSlides/notesSlide24.xml"/><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notesSlide" Target="../notesSlides/notesSlide25.xml"/><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notesSlide" Target="../notesSlides/notesSlide26.xml"/><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notesSlide" Target="../notesSlides/notesSlide27.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1.xml"/></Relationships>
</file>

<file path=ppt/slides/_rels/slide30.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notesSlide" Target="../notesSlides/notesSlide28.xml"/><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3" Type="http://schemas.openxmlformats.org/officeDocument/2006/relationships/image" Target="../media/image29.jpg"/><Relationship Id="rId2" Type="http://schemas.openxmlformats.org/officeDocument/2006/relationships/notesSlide" Target="../notesSlides/notesSlide30.xml"/><Relationship Id="rId1" Type="http://schemas.openxmlformats.org/officeDocument/2006/relationships/slideLayout" Target="../slideLayouts/slideLayout1.xml"/><Relationship Id="rId5" Type="http://schemas.openxmlformats.org/officeDocument/2006/relationships/chart" Target="../charts/chart9.xml"/><Relationship Id="rId4" Type="http://schemas.openxmlformats.org/officeDocument/2006/relationships/chart" Target="../charts/chart8.xml"/></Relationships>
</file>

<file path=ppt/slides/_rels/slide33.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notesSlide" Target="../notesSlides/notesSlide31.xml"/><Relationship Id="rId1" Type="http://schemas.openxmlformats.org/officeDocument/2006/relationships/slideLayout" Target="../slideLayouts/slideLayout1.xml"/><Relationship Id="rId4" Type="http://schemas.openxmlformats.org/officeDocument/2006/relationships/image" Target="../media/image31.jpeg"/></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1.xml"/></Relationships>
</file>

<file path=ppt/slides/_rels/slide35.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33.xml"/><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4.xml"/></Relationships>
</file>

<file path=ppt/slides/_rels/slide37.xml.rels><?xml version="1.0" encoding="UTF-8" standalone="yes"?>
<Relationships xmlns="http://schemas.openxmlformats.org/package/2006/relationships"><Relationship Id="rId3" Type="http://schemas.openxmlformats.org/officeDocument/2006/relationships/chart" Target="../charts/chart10.xml"/><Relationship Id="rId2" Type="http://schemas.openxmlformats.org/officeDocument/2006/relationships/notesSlide" Target="../notesSlides/notesSlide35.xml"/><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3" Type="http://schemas.openxmlformats.org/officeDocument/2006/relationships/chart" Target="../charts/chart11.xml"/><Relationship Id="rId2" Type="http://schemas.openxmlformats.org/officeDocument/2006/relationships/notesSlide" Target="../notesSlides/notesSlide36.xml"/><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3" Type="http://schemas.openxmlformats.org/officeDocument/2006/relationships/chart" Target="../charts/chart12.xml"/><Relationship Id="rId2" Type="http://schemas.openxmlformats.org/officeDocument/2006/relationships/notesSlide" Target="../notesSlides/notesSlide37.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notesSlide" Target="../notesSlides/notesSlide39.xml"/><Relationship Id="rId1" Type="http://schemas.openxmlformats.org/officeDocument/2006/relationships/slideLayout" Target="../slideLayouts/slideLayout1.xml"/><Relationship Id="rId4" Type="http://schemas.openxmlformats.org/officeDocument/2006/relationships/image" Target="../media/image33.jpg"/></Relationships>
</file>

<file path=ppt/slides/_rels/slide42.xml.rels><?xml version="1.0" encoding="UTF-8" standalone="yes"?>
<Relationships xmlns="http://schemas.openxmlformats.org/package/2006/relationships"><Relationship Id="rId3" Type="http://schemas.openxmlformats.org/officeDocument/2006/relationships/chart" Target="../charts/chart13.xml"/><Relationship Id="rId2" Type="http://schemas.openxmlformats.org/officeDocument/2006/relationships/notesSlide" Target="../notesSlides/notesSlide40.xml"/><Relationship Id="rId1" Type="http://schemas.openxmlformats.org/officeDocument/2006/relationships/slideLayout" Target="../slideLayouts/slideLayout9.xml"/></Relationships>
</file>

<file path=ppt/slides/_rels/slide43.xml.rels><?xml version="1.0" encoding="UTF-8" standalone="yes"?>
<Relationships xmlns="http://schemas.openxmlformats.org/package/2006/relationships"><Relationship Id="rId3" Type="http://schemas.openxmlformats.org/officeDocument/2006/relationships/chart" Target="../charts/chart14.xml"/><Relationship Id="rId2" Type="http://schemas.openxmlformats.org/officeDocument/2006/relationships/notesSlide" Target="../notesSlides/notesSlide41.xml"/><Relationship Id="rId1" Type="http://schemas.openxmlformats.org/officeDocument/2006/relationships/slideLayout" Target="../slideLayouts/slideLayout10.xml"/></Relationships>
</file>

<file path=ppt/slides/_rels/slide44.xml.rels><?xml version="1.0" encoding="UTF-8" standalone="yes"?>
<Relationships xmlns="http://schemas.openxmlformats.org/package/2006/relationships"><Relationship Id="rId2" Type="http://schemas.openxmlformats.org/officeDocument/2006/relationships/image" Target="../media/image34.jpeg"/><Relationship Id="rId1" Type="http://schemas.openxmlformats.org/officeDocument/2006/relationships/slideLayout" Target="../slideLayouts/slideLayout11.xml"/></Relationships>
</file>

<file path=ppt/slides/_rels/slide45.xml.rels><?xml version="1.0" encoding="UTF-8" standalone="yes"?>
<Relationships xmlns="http://schemas.openxmlformats.org/package/2006/relationships"><Relationship Id="rId8" Type="http://schemas.openxmlformats.org/officeDocument/2006/relationships/hyperlink" Target="https://www.ypppt.com/jiaocheng/" TargetMode="External"/><Relationship Id="rId3" Type="http://schemas.openxmlformats.org/officeDocument/2006/relationships/hyperlink" Target="https://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42.xml"/><Relationship Id="rId1" Type="http://schemas.openxmlformats.org/officeDocument/2006/relationships/slideLayout" Target="../slideLayouts/slideLayout24.xml"/><Relationship Id="rId6" Type="http://schemas.openxmlformats.org/officeDocument/2006/relationships/hyperlink" Target="https://www.ypppt.com/tubiao/" TargetMode="External"/><Relationship Id="rId11" Type="http://schemas.openxmlformats.org/officeDocument/2006/relationships/hyperlink" Target="https://www.ypppt.com/kejian/" TargetMode="External"/><Relationship Id="rId5" Type="http://schemas.openxmlformats.org/officeDocument/2006/relationships/hyperlink" Target="https://www.ypppt.com/beijing/" TargetMode="External"/><Relationship Id="rId10" Type="http://schemas.openxmlformats.org/officeDocument/2006/relationships/hyperlink" Target="http://www.ypppt.com/gushi/" TargetMode="External"/><Relationship Id="rId4" Type="http://schemas.openxmlformats.org/officeDocument/2006/relationships/hyperlink" Target="https://www.ypppt.com/jieri/" TargetMode="External"/><Relationship Id="rId9" Type="http://schemas.openxmlformats.org/officeDocument/2006/relationships/hyperlink" Target="http://www.ypppt.com/ziti/" TargetMode="Externa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4.xml"/><Relationship Id="rId1" Type="http://schemas.openxmlformats.org/officeDocument/2006/relationships/slideLayout" Target="../slideLayouts/slideLayout3.xml"/><Relationship Id="rId4" Type="http://schemas.openxmlformats.org/officeDocument/2006/relationships/image" Target="../media/image7.jpeg"/></Relationships>
</file>

<file path=ppt/slides/_rels/slide7.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5.xml"/><Relationship Id="rId1" Type="http://schemas.openxmlformats.org/officeDocument/2006/relationships/slideLayout" Target="../slideLayouts/slideLayout4.xml"/><Relationship Id="rId6" Type="http://schemas.openxmlformats.org/officeDocument/2006/relationships/image" Target="../media/image11.jpeg"/><Relationship Id="rId5" Type="http://schemas.openxmlformats.org/officeDocument/2006/relationships/image" Target="../media/image10.jpeg"/><Relationship Id="rId4" Type="http://schemas.openxmlformats.org/officeDocument/2006/relationships/image" Target="../media/image9.jpeg"/></Relationships>
</file>

<file path=ppt/slides/_rels/slide8.xml.rels><?xml version="1.0" encoding="UTF-8" standalone="yes"?>
<Relationships xmlns="http://schemas.openxmlformats.org/package/2006/relationships"><Relationship Id="rId3" Type="http://schemas.openxmlformats.org/officeDocument/2006/relationships/chart" Target="../charts/chart1.xml"/><Relationship Id="rId7" Type="http://schemas.openxmlformats.org/officeDocument/2006/relationships/image" Target="../media/image12.jpeg"/><Relationship Id="rId2" Type="http://schemas.openxmlformats.org/officeDocument/2006/relationships/notesSlide" Target="../notesSlides/notesSlide6.xml"/><Relationship Id="rId1" Type="http://schemas.openxmlformats.org/officeDocument/2006/relationships/slideLayout" Target="../slideLayouts/slideLayout1.xml"/><Relationship Id="rId6" Type="http://schemas.openxmlformats.org/officeDocument/2006/relationships/chart" Target="../charts/chart4.xml"/><Relationship Id="rId5" Type="http://schemas.openxmlformats.org/officeDocument/2006/relationships/chart" Target="../charts/chart3.xml"/><Relationship Id="rId4" Type="http://schemas.openxmlformats.org/officeDocument/2006/relationships/chart" Target="../charts/chart2.xml"/></Relationships>
</file>

<file path=ppt/slides/_rels/slide9.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7.xml"/><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 name="图片 30"/>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90245" y="613264"/>
            <a:ext cx="11101755" cy="6244737"/>
          </a:xfrm>
          <a:prstGeom prst="rect">
            <a:avLst/>
          </a:prstGeom>
        </p:spPr>
      </p:pic>
      <p:sp>
        <p:nvSpPr>
          <p:cNvPr id="47" name="矩形 46"/>
          <p:cNvSpPr/>
          <p:nvPr/>
        </p:nvSpPr>
        <p:spPr>
          <a:xfrm flipH="1">
            <a:off x="0" y="0"/>
            <a:ext cx="12192000" cy="6858000"/>
          </a:xfrm>
          <a:prstGeom prst="rect">
            <a:avLst/>
          </a:prstGeom>
          <a:gradFill>
            <a:gsLst>
              <a:gs pos="0">
                <a:schemeClr val="bg1">
                  <a:alpha val="16000"/>
                </a:schemeClr>
              </a:gs>
              <a:gs pos="42000">
                <a:schemeClr val="bg1">
                  <a:alpha val="35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2" name="组合 31"/>
          <p:cNvGrpSpPr/>
          <p:nvPr/>
        </p:nvGrpSpPr>
        <p:grpSpPr>
          <a:xfrm>
            <a:off x="540675" y="617818"/>
            <a:ext cx="2234031" cy="461665"/>
            <a:chOff x="6162579" y="1701608"/>
            <a:chExt cx="1623325" cy="335460"/>
          </a:xfrm>
        </p:grpSpPr>
        <p:sp>
          <p:nvSpPr>
            <p:cNvPr id="34" name="文本框 33"/>
            <p:cNvSpPr txBox="1"/>
            <p:nvPr/>
          </p:nvSpPr>
          <p:spPr>
            <a:xfrm>
              <a:off x="6162579" y="1701608"/>
              <a:ext cx="667286" cy="335460"/>
            </a:xfrm>
            <a:prstGeom prst="rect">
              <a:avLst/>
            </a:prstGeom>
            <a:noFill/>
          </p:spPr>
          <p:txBody>
            <a:bodyPr wrap="square" rtlCol="0">
              <a:spAutoFit/>
            </a:bodyPr>
            <a:lstStyle/>
            <a:p>
              <a:pPr algn="ctr"/>
              <a:r>
                <a:rPr lang="en-US" altLang="zh-CN" sz="2400" dirty="0" smtClean="0">
                  <a:solidFill>
                    <a:srgbClr val="105AD7"/>
                  </a:solidFill>
                  <a:latin typeface="Aparajita" panose="020B0604020202020204" pitchFamily="34" charset="0"/>
                  <a:ea typeface="微软雅黑" panose="020B0503020204020204" pitchFamily="34" charset="-122"/>
                  <a:cs typeface="Aparajita" panose="020B0604020202020204" pitchFamily="34" charset="0"/>
                </a:rPr>
                <a:t>LOGO</a:t>
              </a:r>
              <a:endParaRPr lang="zh-CN" altLang="en-US" sz="2400" dirty="0">
                <a:solidFill>
                  <a:srgbClr val="105AD7"/>
                </a:solidFill>
                <a:latin typeface="Aparajita" panose="020B0604020202020204" pitchFamily="34" charset="0"/>
                <a:ea typeface="微软雅黑" panose="020B0503020204020204" pitchFamily="34" charset="-122"/>
                <a:cs typeface="Aparajita" panose="020B0604020202020204" pitchFamily="34" charset="0"/>
              </a:endParaRPr>
            </a:p>
          </p:txBody>
        </p:sp>
        <p:sp>
          <p:nvSpPr>
            <p:cNvPr id="35" name="文本框 34"/>
            <p:cNvSpPr txBox="1"/>
            <p:nvPr/>
          </p:nvSpPr>
          <p:spPr>
            <a:xfrm>
              <a:off x="6754890" y="1733924"/>
              <a:ext cx="656014" cy="223640"/>
            </a:xfrm>
            <a:prstGeom prst="rect">
              <a:avLst/>
            </a:prstGeom>
            <a:noFill/>
          </p:spPr>
          <p:txBody>
            <a:bodyPr wrap="none" rtlCol="0">
              <a:spAutoFit/>
            </a:bodyPr>
            <a:lstStyle/>
            <a:p>
              <a:r>
                <a:rPr lang="zh-CN" altLang="en-US" sz="1400" dirty="0" smtClean="0">
                  <a:solidFill>
                    <a:schemeClr val="tx1">
                      <a:lumMod val="85000"/>
                      <a:lumOff val="15000"/>
                    </a:schemeClr>
                  </a:solidFill>
                  <a:latin typeface="微软雅黑" panose="020B0503020204020204" pitchFamily="34" charset="-122"/>
                  <a:ea typeface="微软雅黑" panose="020B0503020204020204" pitchFamily="34" charset="-122"/>
                </a:rPr>
                <a:t>企业标志</a:t>
              </a:r>
              <a:endParaRPr lang="zh-CN" altLang="en-US" sz="14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grpSp>
          <p:nvGrpSpPr>
            <p:cNvPr id="36" name="组合 35"/>
            <p:cNvGrpSpPr/>
            <p:nvPr/>
          </p:nvGrpSpPr>
          <p:grpSpPr>
            <a:xfrm>
              <a:off x="7440882" y="1831535"/>
              <a:ext cx="345022" cy="42793"/>
              <a:chOff x="2098606" y="517907"/>
              <a:chExt cx="486876" cy="60387"/>
            </a:xfrm>
          </p:grpSpPr>
          <p:sp>
            <p:nvSpPr>
              <p:cNvPr id="37" name="椭圆 36"/>
              <p:cNvSpPr/>
              <p:nvPr/>
            </p:nvSpPr>
            <p:spPr>
              <a:xfrm>
                <a:off x="2525095" y="517907"/>
                <a:ext cx="60387" cy="60387"/>
              </a:xfrm>
              <a:prstGeom prst="ellipse">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lumMod val="85000"/>
                      <a:lumOff val="15000"/>
                    </a:schemeClr>
                  </a:solidFill>
                </a:endParaRPr>
              </a:p>
            </p:txBody>
          </p:sp>
          <p:sp>
            <p:nvSpPr>
              <p:cNvPr id="38" name="椭圆 37"/>
              <p:cNvSpPr/>
              <p:nvPr/>
            </p:nvSpPr>
            <p:spPr>
              <a:xfrm>
                <a:off x="2311850" y="517907"/>
                <a:ext cx="60387" cy="60387"/>
              </a:xfrm>
              <a:prstGeom prst="ellipse">
                <a:avLst/>
              </a:prstGeom>
              <a:solidFill>
                <a:srgbClr val="2D2933">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lumMod val="85000"/>
                      <a:lumOff val="15000"/>
                    </a:schemeClr>
                  </a:solidFill>
                </a:endParaRPr>
              </a:p>
            </p:txBody>
          </p:sp>
          <p:sp>
            <p:nvSpPr>
              <p:cNvPr id="39" name="椭圆 38"/>
              <p:cNvSpPr/>
              <p:nvPr/>
            </p:nvSpPr>
            <p:spPr>
              <a:xfrm>
                <a:off x="2098606" y="517907"/>
                <a:ext cx="60387" cy="60387"/>
              </a:xfrm>
              <a:prstGeom prst="ellipse">
                <a:avLst/>
              </a:prstGeom>
              <a:solidFill>
                <a:srgbClr val="105AD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gradFill>
                    <a:gsLst>
                      <a:gs pos="0">
                        <a:srgbClr val="00A5E5"/>
                      </a:gs>
                      <a:gs pos="100000">
                        <a:srgbClr val="20439F"/>
                      </a:gs>
                    </a:gsLst>
                    <a:lin ang="5400000" scaled="1"/>
                  </a:gradFill>
                </a:endParaRPr>
              </a:p>
            </p:txBody>
          </p:sp>
        </p:grpSp>
      </p:grpSp>
      <p:sp>
        <p:nvSpPr>
          <p:cNvPr id="40" name="文本框 39"/>
          <p:cNvSpPr txBox="1"/>
          <p:nvPr/>
        </p:nvSpPr>
        <p:spPr>
          <a:xfrm>
            <a:off x="537923" y="3706147"/>
            <a:ext cx="3494432" cy="646331"/>
          </a:xfrm>
          <a:prstGeom prst="rect">
            <a:avLst/>
          </a:prstGeom>
          <a:noFill/>
        </p:spPr>
        <p:txBody>
          <a:bodyPr wrap="square" rtlCol="0">
            <a:spAutoFit/>
          </a:bodyPr>
          <a:lstStyle/>
          <a:p>
            <a:pPr algn="dist"/>
            <a:r>
              <a:rPr lang="zh-CN" altLang="en-US" sz="3600" b="1" dirty="0">
                <a:gradFill>
                  <a:gsLst>
                    <a:gs pos="0">
                      <a:schemeClr val="tx1">
                        <a:lumMod val="85000"/>
                        <a:lumOff val="15000"/>
                      </a:schemeClr>
                    </a:gs>
                    <a:gs pos="100000">
                      <a:schemeClr val="tx1">
                        <a:lumMod val="95000"/>
                        <a:lumOff val="5000"/>
                      </a:schemeClr>
                    </a:gs>
                  </a:gsLst>
                  <a:lin ang="5400000" scaled="1"/>
                </a:gradFill>
                <a:effectLst>
                  <a:outerShdw blurRad="38100" dist="38100" dir="2700000" algn="tl">
                    <a:srgbClr val="000000">
                      <a:alpha val="25000"/>
                    </a:srgbClr>
                  </a:outerShdw>
                </a:effectLst>
                <a:latin typeface="思源黑体" panose="020B0500000000000000" pitchFamily="34" charset="-122"/>
                <a:ea typeface="思源黑体" panose="020B0500000000000000" pitchFamily="34" charset="-122"/>
              </a:rPr>
              <a:t>极</a:t>
            </a:r>
            <a:r>
              <a:rPr lang="zh-CN" altLang="en-US" sz="3600" b="1" dirty="0" smtClean="0">
                <a:gradFill>
                  <a:gsLst>
                    <a:gs pos="0">
                      <a:schemeClr val="tx1">
                        <a:lumMod val="85000"/>
                        <a:lumOff val="15000"/>
                      </a:schemeClr>
                    </a:gs>
                    <a:gs pos="100000">
                      <a:schemeClr val="tx1">
                        <a:lumMod val="95000"/>
                        <a:lumOff val="5000"/>
                      </a:schemeClr>
                    </a:gs>
                  </a:gsLst>
                  <a:lin ang="5400000" scaled="1"/>
                </a:gradFill>
                <a:effectLst>
                  <a:outerShdw blurRad="38100" dist="38100" dir="2700000" algn="tl">
                    <a:srgbClr val="000000">
                      <a:alpha val="25000"/>
                    </a:srgbClr>
                  </a:outerShdw>
                </a:effectLst>
                <a:latin typeface="思源黑体" panose="020B0500000000000000" pitchFamily="34" charset="-122"/>
                <a:ea typeface="思源黑体" panose="020B0500000000000000" pitchFamily="34" charset="-122"/>
              </a:rPr>
              <a:t>简商业计划书</a:t>
            </a:r>
            <a:endParaRPr lang="zh-CN" altLang="en-US" sz="3600" b="1" dirty="0">
              <a:gradFill>
                <a:gsLst>
                  <a:gs pos="0">
                    <a:schemeClr val="tx1">
                      <a:lumMod val="85000"/>
                      <a:lumOff val="15000"/>
                    </a:schemeClr>
                  </a:gs>
                  <a:gs pos="100000">
                    <a:schemeClr val="tx1">
                      <a:lumMod val="95000"/>
                      <a:lumOff val="5000"/>
                    </a:schemeClr>
                  </a:gs>
                </a:gsLst>
                <a:lin ang="5400000" scaled="1"/>
              </a:gradFill>
              <a:effectLst>
                <a:outerShdw blurRad="38100" dist="38100" dir="2700000" algn="tl">
                  <a:srgbClr val="000000">
                    <a:alpha val="25000"/>
                  </a:srgbClr>
                </a:outerShdw>
              </a:effectLst>
              <a:latin typeface="思源黑体" panose="020B0500000000000000" pitchFamily="34" charset="-122"/>
              <a:ea typeface="思源黑体" panose="020B0500000000000000" pitchFamily="34" charset="-122"/>
            </a:endParaRPr>
          </a:p>
        </p:txBody>
      </p:sp>
      <p:sp>
        <p:nvSpPr>
          <p:cNvPr id="41" name="文本框 40"/>
          <p:cNvSpPr txBox="1"/>
          <p:nvPr/>
        </p:nvSpPr>
        <p:spPr>
          <a:xfrm>
            <a:off x="507231" y="2465505"/>
            <a:ext cx="9225855" cy="1569660"/>
          </a:xfrm>
          <a:prstGeom prst="rect">
            <a:avLst/>
          </a:prstGeom>
          <a:noFill/>
        </p:spPr>
        <p:txBody>
          <a:bodyPr wrap="square" rtlCol="0">
            <a:spAutoFit/>
          </a:bodyPr>
          <a:lstStyle/>
          <a:p>
            <a:r>
              <a:rPr lang="en-US" altLang="zh-CN" sz="9600" dirty="0" smtClean="0">
                <a:solidFill>
                  <a:srgbClr val="105AD7"/>
                </a:solidFill>
                <a:effectLst>
                  <a:outerShdw blurRad="25400" dist="25400" dir="2700000" algn="tl">
                    <a:srgbClr val="000000">
                      <a:alpha val="25000"/>
                    </a:srgbClr>
                  </a:outerShdw>
                </a:effectLst>
                <a:latin typeface="Aparajita" panose="020B0604020202020204" pitchFamily="34" charset="0"/>
                <a:ea typeface="思源黑体" panose="020B0500000000000000" pitchFamily="34" charset="-122"/>
                <a:cs typeface="Aparajita" panose="020B0604020202020204" pitchFamily="34" charset="0"/>
              </a:rPr>
              <a:t>BUSINESS PLAN</a:t>
            </a:r>
            <a:endParaRPr lang="zh-CN" altLang="en-US" sz="9600" dirty="0">
              <a:solidFill>
                <a:srgbClr val="105AD7"/>
              </a:solidFill>
              <a:effectLst>
                <a:outerShdw blurRad="25400" dist="25400" dir="2700000" algn="tl">
                  <a:srgbClr val="000000">
                    <a:alpha val="25000"/>
                  </a:srgbClr>
                </a:outerShdw>
              </a:effectLst>
              <a:latin typeface="Aparajita" panose="020B0604020202020204" pitchFamily="34" charset="0"/>
              <a:ea typeface="思源黑体" panose="020B0500000000000000" pitchFamily="34" charset="-122"/>
              <a:cs typeface="Aparajita" panose="020B0604020202020204" pitchFamily="34" charset="0"/>
            </a:endParaRPr>
          </a:p>
        </p:txBody>
      </p:sp>
      <p:sp>
        <p:nvSpPr>
          <p:cNvPr id="42" name="文本框 41"/>
          <p:cNvSpPr txBox="1"/>
          <p:nvPr/>
        </p:nvSpPr>
        <p:spPr>
          <a:xfrm>
            <a:off x="4931764" y="1904440"/>
            <a:ext cx="3186277" cy="646331"/>
          </a:xfrm>
          <a:prstGeom prst="rect">
            <a:avLst/>
          </a:prstGeom>
          <a:noFill/>
        </p:spPr>
        <p:txBody>
          <a:bodyPr wrap="square" rtlCol="0">
            <a:spAutoFit/>
          </a:bodyPr>
          <a:lstStyle/>
          <a:p>
            <a:pPr algn="dist"/>
            <a:r>
              <a:rPr lang="en-US" altLang="zh-CN" sz="3600" dirty="0" smtClean="0">
                <a:gradFill>
                  <a:gsLst>
                    <a:gs pos="0">
                      <a:schemeClr val="tx1">
                        <a:lumMod val="85000"/>
                        <a:lumOff val="15000"/>
                      </a:schemeClr>
                    </a:gs>
                    <a:gs pos="100000">
                      <a:schemeClr val="tx1">
                        <a:lumMod val="95000"/>
                        <a:lumOff val="5000"/>
                      </a:schemeClr>
                    </a:gs>
                  </a:gsLst>
                  <a:lin ang="5400000" scaled="1"/>
                </a:gradFill>
                <a:effectLst>
                  <a:outerShdw blurRad="25400" dist="25400" dir="2700000" algn="tl">
                    <a:srgbClr val="000000">
                      <a:alpha val="25000"/>
                    </a:srgbClr>
                  </a:outerShdw>
                </a:effectLst>
                <a:latin typeface="思源黑体" panose="020B0500000000000000" pitchFamily="34" charset="-122"/>
                <a:ea typeface="思源黑体" panose="020B0500000000000000" pitchFamily="34" charset="-122"/>
              </a:rPr>
              <a:t>-2030</a:t>
            </a:r>
            <a:endParaRPr lang="zh-CN" altLang="en-US" sz="3600" dirty="0">
              <a:gradFill>
                <a:gsLst>
                  <a:gs pos="0">
                    <a:schemeClr val="tx1">
                      <a:lumMod val="85000"/>
                      <a:lumOff val="15000"/>
                    </a:schemeClr>
                  </a:gs>
                  <a:gs pos="100000">
                    <a:schemeClr val="tx1">
                      <a:lumMod val="95000"/>
                      <a:lumOff val="5000"/>
                    </a:schemeClr>
                  </a:gs>
                </a:gsLst>
                <a:lin ang="5400000" scaled="1"/>
              </a:gradFill>
              <a:effectLst>
                <a:outerShdw blurRad="25400" dist="25400" dir="2700000" algn="tl">
                  <a:srgbClr val="000000">
                    <a:alpha val="25000"/>
                  </a:srgbClr>
                </a:outerShdw>
              </a:effectLst>
              <a:latin typeface="思源黑体" panose="020B0500000000000000" pitchFamily="34" charset="-122"/>
              <a:ea typeface="思源黑体" panose="020B0500000000000000" pitchFamily="34" charset="-122"/>
            </a:endParaRPr>
          </a:p>
        </p:txBody>
      </p:sp>
      <p:cxnSp>
        <p:nvCxnSpPr>
          <p:cNvPr id="43" name="直接连接符 42"/>
          <p:cNvCxnSpPr/>
          <p:nvPr/>
        </p:nvCxnSpPr>
        <p:spPr>
          <a:xfrm>
            <a:off x="689549" y="5220053"/>
            <a:ext cx="7291967"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44" name="矩形 43"/>
          <p:cNvSpPr/>
          <p:nvPr/>
        </p:nvSpPr>
        <p:spPr>
          <a:xfrm>
            <a:off x="6539247" y="5334027"/>
            <a:ext cx="1442268" cy="297436"/>
          </a:xfrm>
          <a:prstGeom prst="rect">
            <a:avLst/>
          </a:prstGeom>
          <a:solidFill>
            <a:srgbClr val="105AD7"/>
          </a:solidFill>
          <a:ln>
            <a:noFill/>
          </a:ln>
          <a:effectLst>
            <a:outerShdw blurRad="127000" dist="381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100" dirty="0">
                <a:latin typeface="思源黑体" panose="020B0500000000000000" pitchFamily="34" charset="-122"/>
                <a:ea typeface="思源黑体" panose="020B0500000000000000" pitchFamily="34" charset="-122"/>
              </a:rPr>
              <a:t>优品</a:t>
            </a:r>
            <a:r>
              <a:rPr lang="en-US" altLang="zh-CN" sz="1100" dirty="0" smtClean="0">
                <a:latin typeface="思源黑体" panose="020B0500000000000000" pitchFamily="34" charset="-122"/>
                <a:ea typeface="思源黑体" panose="020B0500000000000000" pitchFamily="34" charset="-122"/>
              </a:rPr>
              <a:t>PPT</a:t>
            </a:r>
            <a:r>
              <a:rPr lang="zh-CN" altLang="en-US" sz="1100" dirty="0" smtClean="0">
                <a:latin typeface="思源黑体" panose="020B0500000000000000" pitchFamily="34" charset="-122"/>
                <a:ea typeface="思源黑体" panose="020B0500000000000000" pitchFamily="34" charset="-122"/>
              </a:rPr>
              <a:t>络科技公司</a:t>
            </a:r>
            <a:endParaRPr lang="zh-CN" altLang="en-US" sz="1100" dirty="0">
              <a:latin typeface="思源黑体" panose="020B0500000000000000" pitchFamily="34" charset="-122"/>
              <a:ea typeface="思源黑体" panose="020B0500000000000000" pitchFamily="34" charset="-122"/>
            </a:endParaRPr>
          </a:p>
        </p:txBody>
      </p:sp>
      <p:sp>
        <p:nvSpPr>
          <p:cNvPr id="45" name="文本框 44"/>
          <p:cNvSpPr txBox="1"/>
          <p:nvPr/>
        </p:nvSpPr>
        <p:spPr>
          <a:xfrm>
            <a:off x="571145" y="2099788"/>
            <a:ext cx="2705803" cy="338554"/>
          </a:xfrm>
          <a:prstGeom prst="rect">
            <a:avLst/>
          </a:prstGeom>
          <a:noFill/>
        </p:spPr>
        <p:txBody>
          <a:bodyPr wrap="square" rtlCol="0">
            <a:spAutoFit/>
          </a:bodyPr>
          <a:lstStyle/>
          <a:p>
            <a:pPr algn="dist"/>
            <a:r>
              <a:rPr lang="zh-CN" altLang="en-US" sz="1600" dirty="0" smtClean="0">
                <a:gradFill>
                  <a:gsLst>
                    <a:gs pos="0">
                      <a:schemeClr val="tx1">
                        <a:lumMod val="85000"/>
                        <a:lumOff val="15000"/>
                      </a:schemeClr>
                    </a:gs>
                    <a:gs pos="100000">
                      <a:schemeClr val="tx1">
                        <a:lumMod val="95000"/>
                        <a:lumOff val="5000"/>
                      </a:schemeClr>
                    </a:gs>
                  </a:gsLst>
                  <a:lin ang="5400000" scaled="1"/>
                </a:gradFill>
                <a:effectLst>
                  <a:outerShdw blurRad="38100" dist="38100" dir="2700000" algn="tl">
                    <a:srgbClr val="000000">
                      <a:alpha val="25000"/>
                    </a:srgbClr>
                  </a:outerShdw>
                </a:effectLst>
                <a:latin typeface="思源黑体" panose="020B0500000000000000" pitchFamily="34" charset="-122"/>
                <a:ea typeface="思源黑体" panose="020B0500000000000000" pitchFamily="34" charset="-122"/>
              </a:rPr>
              <a:t>创意 </a:t>
            </a:r>
            <a:r>
              <a:rPr lang="en-US" altLang="zh-CN" sz="1600" dirty="0" smtClean="0">
                <a:gradFill>
                  <a:gsLst>
                    <a:gs pos="0">
                      <a:schemeClr val="tx1">
                        <a:lumMod val="85000"/>
                        <a:lumOff val="15000"/>
                      </a:schemeClr>
                    </a:gs>
                    <a:gs pos="100000">
                      <a:schemeClr val="tx1">
                        <a:lumMod val="95000"/>
                        <a:lumOff val="5000"/>
                      </a:schemeClr>
                    </a:gs>
                  </a:gsLst>
                  <a:lin ang="5400000" scaled="1"/>
                </a:gradFill>
                <a:effectLst>
                  <a:outerShdw blurRad="38100" dist="38100" dir="2700000" algn="tl">
                    <a:srgbClr val="000000">
                      <a:alpha val="25000"/>
                    </a:srgbClr>
                  </a:outerShdw>
                </a:effectLst>
                <a:latin typeface="思源黑体" panose="020B0500000000000000" pitchFamily="34" charset="-122"/>
                <a:ea typeface="思源黑体" panose="020B0500000000000000" pitchFamily="34" charset="-122"/>
              </a:rPr>
              <a:t>/ </a:t>
            </a:r>
            <a:r>
              <a:rPr lang="zh-CN" altLang="en-US" sz="1600" dirty="0" smtClean="0">
                <a:gradFill>
                  <a:gsLst>
                    <a:gs pos="0">
                      <a:schemeClr val="tx1">
                        <a:lumMod val="85000"/>
                        <a:lumOff val="15000"/>
                      </a:schemeClr>
                    </a:gs>
                    <a:gs pos="100000">
                      <a:schemeClr val="tx1">
                        <a:lumMod val="95000"/>
                        <a:lumOff val="5000"/>
                      </a:schemeClr>
                    </a:gs>
                  </a:gsLst>
                  <a:lin ang="5400000" scaled="1"/>
                </a:gradFill>
                <a:effectLst>
                  <a:outerShdw blurRad="38100" dist="38100" dir="2700000" algn="tl">
                    <a:srgbClr val="000000">
                      <a:alpha val="25000"/>
                    </a:srgbClr>
                  </a:outerShdw>
                </a:effectLst>
                <a:latin typeface="思源黑体" panose="020B0500000000000000" pitchFamily="34" charset="-122"/>
                <a:ea typeface="思源黑体" panose="020B0500000000000000" pitchFamily="34" charset="-122"/>
              </a:rPr>
              <a:t>高端</a:t>
            </a:r>
            <a:r>
              <a:rPr lang="en-US" altLang="zh-CN" sz="1600" dirty="0">
                <a:gradFill>
                  <a:gsLst>
                    <a:gs pos="0">
                      <a:schemeClr val="tx1">
                        <a:lumMod val="85000"/>
                        <a:lumOff val="15000"/>
                      </a:schemeClr>
                    </a:gs>
                    <a:gs pos="100000">
                      <a:schemeClr val="tx1">
                        <a:lumMod val="95000"/>
                        <a:lumOff val="5000"/>
                      </a:schemeClr>
                    </a:gs>
                  </a:gsLst>
                  <a:lin ang="5400000" scaled="1"/>
                </a:gradFill>
                <a:effectLst>
                  <a:outerShdw blurRad="38100" dist="38100" dir="2700000" algn="tl">
                    <a:srgbClr val="000000">
                      <a:alpha val="25000"/>
                    </a:srgbClr>
                  </a:outerShdw>
                </a:effectLst>
                <a:latin typeface="思源黑体" panose="020B0500000000000000" pitchFamily="34" charset="-122"/>
                <a:ea typeface="思源黑体" panose="020B0500000000000000" pitchFamily="34" charset="-122"/>
              </a:rPr>
              <a:t> </a:t>
            </a:r>
            <a:r>
              <a:rPr lang="en-US" altLang="zh-CN" sz="1600" dirty="0" smtClean="0">
                <a:gradFill>
                  <a:gsLst>
                    <a:gs pos="0">
                      <a:schemeClr val="tx1">
                        <a:lumMod val="85000"/>
                        <a:lumOff val="15000"/>
                      </a:schemeClr>
                    </a:gs>
                    <a:gs pos="100000">
                      <a:schemeClr val="tx1">
                        <a:lumMod val="95000"/>
                        <a:lumOff val="5000"/>
                      </a:schemeClr>
                    </a:gs>
                  </a:gsLst>
                  <a:lin ang="5400000" scaled="1"/>
                </a:gradFill>
                <a:effectLst>
                  <a:outerShdw blurRad="38100" dist="38100" dir="2700000" algn="tl">
                    <a:srgbClr val="000000">
                      <a:alpha val="25000"/>
                    </a:srgbClr>
                  </a:outerShdw>
                </a:effectLst>
                <a:latin typeface="思源黑体" panose="020B0500000000000000" pitchFamily="34" charset="-122"/>
                <a:ea typeface="思源黑体" panose="020B0500000000000000" pitchFamily="34" charset="-122"/>
              </a:rPr>
              <a:t>/ </a:t>
            </a:r>
            <a:r>
              <a:rPr lang="zh-CN" altLang="en-US" sz="1600" dirty="0" smtClean="0">
                <a:gradFill>
                  <a:gsLst>
                    <a:gs pos="0">
                      <a:schemeClr val="tx1">
                        <a:lumMod val="85000"/>
                        <a:lumOff val="15000"/>
                      </a:schemeClr>
                    </a:gs>
                    <a:gs pos="100000">
                      <a:schemeClr val="tx1">
                        <a:lumMod val="95000"/>
                        <a:lumOff val="5000"/>
                      </a:schemeClr>
                    </a:gs>
                  </a:gsLst>
                  <a:lin ang="5400000" scaled="1"/>
                </a:gradFill>
                <a:effectLst>
                  <a:outerShdw blurRad="38100" dist="38100" dir="2700000" algn="tl">
                    <a:srgbClr val="000000">
                      <a:alpha val="25000"/>
                    </a:srgbClr>
                  </a:outerShdw>
                </a:effectLst>
                <a:latin typeface="思源黑体" panose="020B0500000000000000" pitchFamily="34" charset="-122"/>
                <a:ea typeface="思源黑体" panose="020B0500000000000000" pitchFamily="34" charset="-122"/>
              </a:rPr>
              <a:t>设计 </a:t>
            </a:r>
            <a:r>
              <a:rPr lang="en-US" altLang="zh-CN" sz="1600" dirty="0" smtClean="0">
                <a:gradFill>
                  <a:gsLst>
                    <a:gs pos="0">
                      <a:schemeClr val="tx1">
                        <a:lumMod val="85000"/>
                        <a:lumOff val="15000"/>
                      </a:schemeClr>
                    </a:gs>
                    <a:gs pos="100000">
                      <a:schemeClr val="tx1">
                        <a:lumMod val="95000"/>
                        <a:lumOff val="5000"/>
                      </a:schemeClr>
                    </a:gs>
                  </a:gsLst>
                  <a:lin ang="5400000" scaled="1"/>
                </a:gradFill>
                <a:effectLst>
                  <a:outerShdw blurRad="38100" dist="38100" dir="2700000" algn="tl">
                    <a:srgbClr val="000000">
                      <a:alpha val="25000"/>
                    </a:srgbClr>
                  </a:outerShdw>
                </a:effectLst>
                <a:latin typeface="思源黑体" panose="020B0500000000000000" pitchFamily="34" charset="-122"/>
                <a:ea typeface="思源黑体" panose="020B0500000000000000" pitchFamily="34" charset="-122"/>
              </a:rPr>
              <a:t>/ </a:t>
            </a:r>
            <a:r>
              <a:rPr lang="zh-CN" altLang="en-US" sz="1600" dirty="0" smtClean="0">
                <a:gradFill>
                  <a:gsLst>
                    <a:gs pos="0">
                      <a:schemeClr val="tx1">
                        <a:lumMod val="85000"/>
                        <a:lumOff val="15000"/>
                      </a:schemeClr>
                    </a:gs>
                    <a:gs pos="100000">
                      <a:schemeClr val="tx1">
                        <a:lumMod val="95000"/>
                        <a:lumOff val="5000"/>
                      </a:schemeClr>
                    </a:gs>
                  </a:gsLst>
                  <a:lin ang="5400000" scaled="1"/>
                </a:gradFill>
                <a:effectLst>
                  <a:outerShdw blurRad="38100" dist="38100" dir="2700000" algn="tl">
                    <a:srgbClr val="000000">
                      <a:alpha val="25000"/>
                    </a:srgbClr>
                  </a:outerShdw>
                </a:effectLst>
                <a:latin typeface="思源黑体" panose="020B0500000000000000" pitchFamily="34" charset="-122"/>
                <a:ea typeface="思源黑体" panose="020B0500000000000000" pitchFamily="34" charset="-122"/>
              </a:rPr>
              <a:t>时尚</a:t>
            </a:r>
            <a:endParaRPr lang="zh-CN" altLang="en-US" sz="1600" dirty="0">
              <a:gradFill>
                <a:gsLst>
                  <a:gs pos="0">
                    <a:schemeClr val="tx1">
                      <a:lumMod val="85000"/>
                      <a:lumOff val="15000"/>
                    </a:schemeClr>
                  </a:gs>
                  <a:gs pos="100000">
                    <a:schemeClr val="tx1">
                      <a:lumMod val="95000"/>
                      <a:lumOff val="5000"/>
                    </a:schemeClr>
                  </a:gs>
                </a:gsLst>
                <a:lin ang="5400000" scaled="1"/>
              </a:gradFill>
              <a:effectLst>
                <a:outerShdw blurRad="38100" dist="38100" dir="2700000" algn="tl">
                  <a:srgbClr val="000000">
                    <a:alpha val="25000"/>
                  </a:srgbClr>
                </a:outerShdw>
              </a:effectLst>
              <a:latin typeface="思源黑体" panose="020B0500000000000000" pitchFamily="34" charset="-122"/>
              <a:ea typeface="思源黑体" panose="020B0500000000000000" pitchFamily="34" charset="-122"/>
            </a:endParaRPr>
          </a:p>
        </p:txBody>
      </p:sp>
      <p:pic>
        <p:nvPicPr>
          <p:cNvPr id="46" name="图片 45"/>
          <p:cNvPicPr>
            <a:picLocks noChangeAspect="1"/>
          </p:cNvPicPr>
          <p:nvPr/>
        </p:nvPicPr>
        <p:blipFill rotWithShape="1">
          <a:blip r:embed="rId3"/>
          <a:srcRect l="39783" r="43694"/>
          <a:stretch/>
        </p:blipFill>
        <p:spPr>
          <a:xfrm>
            <a:off x="3951222" y="3917718"/>
            <a:ext cx="645695" cy="283147"/>
          </a:xfrm>
          <a:prstGeom prst="rect">
            <a:avLst/>
          </a:prstGeom>
        </p:spPr>
      </p:pic>
    </p:spTree>
    <p:extLst>
      <p:ext uri="{BB962C8B-B14F-4D97-AF65-F5344CB8AC3E}">
        <p14:creationId xmlns:p14="http://schemas.microsoft.com/office/powerpoint/2010/main" val="765768155"/>
      </p:ext>
    </p:extLst>
  </p:cSld>
  <p:clrMapOvr>
    <a:masterClrMapping/>
  </p:clrMapOvr>
  <mc:AlternateContent xmlns:mc="http://schemas.openxmlformats.org/markup-compatibility/2006" xmlns:p14="http://schemas.microsoft.com/office/powerpoint/2010/main">
    <mc:Choice Requires="p14">
      <p:transition spd="slow" p14:dur="4000" advClick="0" advTm="3000">
        <p14:vortex dir="r"/>
      </p:transition>
    </mc:Choice>
    <mc:Fallback xmlns="">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withEffect">
                                  <p:stCondLst>
                                    <p:cond delay="0"/>
                                  </p:stCondLst>
                                  <p:iterate type="lt">
                                    <p:tmPct val="10000"/>
                                  </p:iterate>
                                  <p:childTnLst>
                                    <p:set>
                                      <p:cBhvr>
                                        <p:cTn id="6" dur="1" fill="hold">
                                          <p:stCondLst>
                                            <p:cond delay="0"/>
                                          </p:stCondLst>
                                        </p:cTn>
                                        <p:tgtEl>
                                          <p:spTgt spid="41"/>
                                        </p:tgtEl>
                                        <p:attrNameLst>
                                          <p:attrName>style.visibility</p:attrName>
                                        </p:attrNameLst>
                                      </p:cBhvr>
                                      <p:to>
                                        <p:strVal val="visible"/>
                                      </p:to>
                                    </p:set>
                                    <p:anim calcmode="lin" valueType="num">
                                      <p:cBhvr>
                                        <p:cTn id="7" dur="500" fill="hold"/>
                                        <p:tgtEl>
                                          <p:spTgt spid="41"/>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41"/>
                                        </p:tgtEl>
                                        <p:attrNameLst>
                                          <p:attrName>ppt_y</p:attrName>
                                        </p:attrNameLst>
                                      </p:cBhvr>
                                      <p:tavLst>
                                        <p:tav tm="0">
                                          <p:val>
                                            <p:strVal val="#ppt_y"/>
                                          </p:val>
                                        </p:tav>
                                        <p:tav tm="100000">
                                          <p:val>
                                            <p:strVal val="#ppt_y"/>
                                          </p:val>
                                        </p:tav>
                                      </p:tavLst>
                                    </p:anim>
                                    <p:anim calcmode="lin" valueType="num">
                                      <p:cBhvr>
                                        <p:cTn id="9" dur="500" fill="hold"/>
                                        <p:tgtEl>
                                          <p:spTgt spid="41"/>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41"/>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41"/>
                                        </p:tgtEl>
                                      </p:cBhvr>
                                    </p:animEffect>
                                  </p:childTnLst>
                                </p:cTn>
                              </p:par>
                              <p:par>
                                <p:cTn id="12" presetID="2" presetClass="entr" presetSubtype="2" fill="hold" nodeType="withEffect">
                                  <p:stCondLst>
                                    <p:cond delay="250"/>
                                  </p:stCondLst>
                                  <p:childTnLst>
                                    <p:set>
                                      <p:cBhvr>
                                        <p:cTn id="13" dur="1" fill="hold">
                                          <p:stCondLst>
                                            <p:cond delay="0"/>
                                          </p:stCondLst>
                                        </p:cTn>
                                        <p:tgtEl>
                                          <p:spTgt spid="32"/>
                                        </p:tgtEl>
                                        <p:attrNameLst>
                                          <p:attrName>style.visibility</p:attrName>
                                        </p:attrNameLst>
                                      </p:cBhvr>
                                      <p:to>
                                        <p:strVal val="visible"/>
                                      </p:to>
                                    </p:set>
                                    <p:anim calcmode="lin" valueType="num">
                                      <p:cBhvr additive="base">
                                        <p:cTn id="14" dur="500" fill="hold"/>
                                        <p:tgtEl>
                                          <p:spTgt spid="32"/>
                                        </p:tgtEl>
                                        <p:attrNameLst>
                                          <p:attrName>ppt_x</p:attrName>
                                        </p:attrNameLst>
                                      </p:cBhvr>
                                      <p:tavLst>
                                        <p:tav tm="0">
                                          <p:val>
                                            <p:strVal val="1+#ppt_w/2"/>
                                          </p:val>
                                        </p:tav>
                                        <p:tav tm="100000">
                                          <p:val>
                                            <p:strVal val="#ppt_x"/>
                                          </p:val>
                                        </p:tav>
                                      </p:tavLst>
                                    </p:anim>
                                    <p:anim calcmode="lin" valueType="num">
                                      <p:cBhvr additive="base">
                                        <p:cTn id="15" dur="500" fill="hold"/>
                                        <p:tgtEl>
                                          <p:spTgt spid="32"/>
                                        </p:tgtEl>
                                        <p:attrNameLst>
                                          <p:attrName>ppt_y</p:attrName>
                                        </p:attrNameLst>
                                      </p:cBhvr>
                                      <p:tavLst>
                                        <p:tav tm="0">
                                          <p:val>
                                            <p:strVal val="#ppt_y"/>
                                          </p:val>
                                        </p:tav>
                                        <p:tav tm="100000">
                                          <p:val>
                                            <p:strVal val="#ppt_y"/>
                                          </p:val>
                                        </p:tav>
                                      </p:tavLst>
                                    </p:anim>
                                  </p:childTnLst>
                                </p:cTn>
                              </p:par>
                              <p:par>
                                <p:cTn id="16" presetID="2" presetClass="entr" presetSubtype="8" fill="hold" grpId="0" nodeType="withEffect">
                                  <p:stCondLst>
                                    <p:cond delay="500"/>
                                  </p:stCondLst>
                                  <p:childTnLst>
                                    <p:set>
                                      <p:cBhvr>
                                        <p:cTn id="17" dur="1" fill="hold">
                                          <p:stCondLst>
                                            <p:cond delay="0"/>
                                          </p:stCondLst>
                                        </p:cTn>
                                        <p:tgtEl>
                                          <p:spTgt spid="42"/>
                                        </p:tgtEl>
                                        <p:attrNameLst>
                                          <p:attrName>style.visibility</p:attrName>
                                        </p:attrNameLst>
                                      </p:cBhvr>
                                      <p:to>
                                        <p:strVal val="visible"/>
                                      </p:to>
                                    </p:set>
                                    <p:anim calcmode="lin" valueType="num">
                                      <p:cBhvr additive="base">
                                        <p:cTn id="18" dur="500" fill="hold"/>
                                        <p:tgtEl>
                                          <p:spTgt spid="42"/>
                                        </p:tgtEl>
                                        <p:attrNameLst>
                                          <p:attrName>ppt_x</p:attrName>
                                        </p:attrNameLst>
                                      </p:cBhvr>
                                      <p:tavLst>
                                        <p:tav tm="0">
                                          <p:val>
                                            <p:strVal val="0-#ppt_w/2"/>
                                          </p:val>
                                        </p:tav>
                                        <p:tav tm="100000">
                                          <p:val>
                                            <p:strVal val="#ppt_x"/>
                                          </p:val>
                                        </p:tav>
                                      </p:tavLst>
                                    </p:anim>
                                    <p:anim calcmode="lin" valueType="num">
                                      <p:cBhvr additive="base">
                                        <p:cTn id="19" dur="500" fill="hold"/>
                                        <p:tgtEl>
                                          <p:spTgt spid="42"/>
                                        </p:tgtEl>
                                        <p:attrNameLst>
                                          <p:attrName>ppt_y</p:attrName>
                                        </p:attrNameLst>
                                      </p:cBhvr>
                                      <p:tavLst>
                                        <p:tav tm="0">
                                          <p:val>
                                            <p:strVal val="#ppt_y"/>
                                          </p:val>
                                        </p:tav>
                                        <p:tav tm="100000">
                                          <p:val>
                                            <p:strVal val="#ppt_y"/>
                                          </p:val>
                                        </p:tav>
                                      </p:tavLst>
                                    </p:anim>
                                  </p:childTnLst>
                                </p:cTn>
                              </p:par>
                              <p:par>
                                <p:cTn id="20" presetID="2" presetClass="entr" presetSubtype="8" fill="hold" grpId="0" nodeType="withEffect">
                                  <p:stCondLst>
                                    <p:cond delay="500"/>
                                  </p:stCondLst>
                                  <p:childTnLst>
                                    <p:set>
                                      <p:cBhvr>
                                        <p:cTn id="21" dur="1" fill="hold">
                                          <p:stCondLst>
                                            <p:cond delay="0"/>
                                          </p:stCondLst>
                                        </p:cTn>
                                        <p:tgtEl>
                                          <p:spTgt spid="45"/>
                                        </p:tgtEl>
                                        <p:attrNameLst>
                                          <p:attrName>style.visibility</p:attrName>
                                        </p:attrNameLst>
                                      </p:cBhvr>
                                      <p:to>
                                        <p:strVal val="visible"/>
                                      </p:to>
                                    </p:set>
                                    <p:anim calcmode="lin" valueType="num">
                                      <p:cBhvr additive="base">
                                        <p:cTn id="22" dur="500" fill="hold"/>
                                        <p:tgtEl>
                                          <p:spTgt spid="45"/>
                                        </p:tgtEl>
                                        <p:attrNameLst>
                                          <p:attrName>ppt_x</p:attrName>
                                        </p:attrNameLst>
                                      </p:cBhvr>
                                      <p:tavLst>
                                        <p:tav tm="0">
                                          <p:val>
                                            <p:strVal val="0-#ppt_w/2"/>
                                          </p:val>
                                        </p:tav>
                                        <p:tav tm="100000">
                                          <p:val>
                                            <p:strVal val="#ppt_x"/>
                                          </p:val>
                                        </p:tav>
                                      </p:tavLst>
                                    </p:anim>
                                    <p:anim calcmode="lin" valueType="num">
                                      <p:cBhvr additive="base">
                                        <p:cTn id="23" dur="500" fill="hold"/>
                                        <p:tgtEl>
                                          <p:spTgt spid="45"/>
                                        </p:tgtEl>
                                        <p:attrNameLst>
                                          <p:attrName>ppt_y</p:attrName>
                                        </p:attrNameLst>
                                      </p:cBhvr>
                                      <p:tavLst>
                                        <p:tav tm="0">
                                          <p:val>
                                            <p:strVal val="#ppt_y"/>
                                          </p:val>
                                        </p:tav>
                                        <p:tav tm="100000">
                                          <p:val>
                                            <p:strVal val="#ppt_y"/>
                                          </p:val>
                                        </p:tav>
                                      </p:tavLst>
                                    </p:anim>
                                  </p:childTnLst>
                                </p:cTn>
                              </p:par>
                              <p:par>
                                <p:cTn id="24" presetID="2" presetClass="entr" presetSubtype="8" fill="hold" grpId="0" nodeType="withEffect">
                                  <p:stCondLst>
                                    <p:cond delay="750"/>
                                  </p:stCondLst>
                                  <p:childTnLst>
                                    <p:set>
                                      <p:cBhvr>
                                        <p:cTn id="25" dur="1" fill="hold">
                                          <p:stCondLst>
                                            <p:cond delay="0"/>
                                          </p:stCondLst>
                                        </p:cTn>
                                        <p:tgtEl>
                                          <p:spTgt spid="40"/>
                                        </p:tgtEl>
                                        <p:attrNameLst>
                                          <p:attrName>style.visibility</p:attrName>
                                        </p:attrNameLst>
                                      </p:cBhvr>
                                      <p:to>
                                        <p:strVal val="visible"/>
                                      </p:to>
                                    </p:set>
                                    <p:anim calcmode="lin" valueType="num">
                                      <p:cBhvr additive="base">
                                        <p:cTn id="26" dur="500" fill="hold"/>
                                        <p:tgtEl>
                                          <p:spTgt spid="40"/>
                                        </p:tgtEl>
                                        <p:attrNameLst>
                                          <p:attrName>ppt_x</p:attrName>
                                        </p:attrNameLst>
                                      </p:cBhvr>
                                      <p:tavLst>
                                        <p:tav tm="0">
                                          <p:val>
                                            <p:strVal val="0-#ppt_w/2"/>
                                          </p:val>
                                        </p:tav>
                                        <p:tav tm="100000">
                                          <p:val>
                                            <p:strVal val="#ppt_x"/>
                                          </p:val>
                                        </p:tav>
                                      </p:tavLst>
                                    </p:anim>
                                    <p:anim calcmode="lin" valueType="num">
                                      <p:cBhvr additive="base">
                                        <p:cTn id="27" dur="500" fill="hold"/>
                                        <p:tgtEl>
                                          <p:spTgt spid="40"/>
                                        </p:tgtEl>
                                        <p:attrNameLst>
                                          <p:attrName>ppt_y</p:attrName>
                                        </p:attrNameLst>
                                      </p:cBhvr>
                                      <p:tavLst>
                                        <p:tav tm="0">
                                          <p:val>
                                            <p:strVal val="#ppt_y"/>
                                          </p:val>
                                        </p:tav>
                                        <p:tav tm="100000">
                                          <p:val>
                                            <p:strVal val="#ppt_y"/>
                                          </p:val>
                                        </p:tav>
                                      </p:tavLst>
                                    </p:anim>
                                  </p:childTnLst>
                                </p:cTn>
                              </p:par>
                              <p:par>
                                <p:cTn id="28" presetID="2" presetClass="entr" presetSubtype="8" fill="hold" nodeType="withEffect">
                                  <p:stCondLst>
                                    <p:cond delay="750"/>
                                  </p:stCondLst>
                                  <p:childTnLst>
                                    <p:set>
                                      <p:cBhvr>
                                        <p:cTn id="29" dur="1" fill="hold">
                                          <p:stCondLst>
                                            <p:cond delay="0"/>
                                          </p:stCondLst>
                                        </p:cTn>
                                        <p:tgtEl>
                                          <p:spTgt spid="46"/>
                                        </p:tgtEl>
                                        <p:attrNameLst>
                                          <p:attrName>style.visibility</p:attrName>
                                        </p:attrNameLst>
                                      </p:cBhvr>
                                      <p:to>
                                        <p:strVal val="visible"/>
                                      </p:to>
                                    </p:set>
                                    <p:anim calcmode="lin" valueType="num">
                                      <p:cBhvr additive="base">
                                        <p:cTn id="30" dur="500" fill="hold"/>
                                        <p:tgtEl>
                                          <p:spTgt spid="46"/>
                                        </p:tgtEl>
                                        <p:attrNameLst>
                                          <p:attrName>ppt_x</p:attrName>
                                        </p:attrNameLst>
                                      </p:cBhvr>
                                      <p:tavLst>
                                        <p:tav tm="0">
                                          <p:val>
                                            <p:strVal val="0-#ppt_w/2"/>
                                          </p:val>
                                        </p:tav>
                                        <p:tav tm="100000">
                                          <p:val>
                                            <p:strVal val="#ppt_x"/>
                                          </p:val>
                                        </p:tav>
                                      </p:tavLst>
                                    </p:anim>
                                    <p:anim calcmode="lin" valueType="num">
                                      <p:cBhvr additive="base">
                                        <p:cTn id="31" dur="500" fill="hold"/>
                                        <p:tgtEl>
                                          <p:spTgt spid="46"/>
                                        </p:tgtEl>
                                        <p:attrNameLst>
                                          <p:attrName>ppt_y</p:attrName>
                                        </p:attrNameLst>
                                      </p:cBhvr>
                                      <p:tavLst>
                                        <p:tav tm="0">
                                          <p:val>
                                            <p:strVal val="#ppt_y"/>
                                          </p:val>
                                        </p:tav>
                                        <p:tav tm="100000">
                                          <p:val>
                                            <p:strVal val="#ppt_y"/>
                                          </p:val>
                                        </p:tav>
                                      </p:tavLst>
                                    </p:anim>
                                  </p:childTnLst>
                                </p:cTn>
                              </p:par>
                              <p:par>
                                <p:cTn id="32" presetID="22" presetClass="entr" presetSubtype="8" fill="hold" nodeType="withEffect">
                                  <p:stCondLst>
                                    <p:cond delay="1000"/>
                                  </p:stCondLst>
                                  <p:childTnLst>
                                    <p:set>
                                      <p:cBhvr>
                                        <p:cTn id="33" dur="1" fill="hold">
                                          <p:stCondLst>
                                            <p:cond delay="0"/>
                                          </p:stCondLst>
                                        </p:cTn>
                                        <p:tgtEl>
                                          <p:spTgt spid="43"/>
                                        </p:tgtEl>
                                        <p:attrNameLst>
                                          <p:attrName>style.visibility</p:attrName>
                                        </p:attrNameLst>
                                      </p:cBhvr>
                                      <p:to>
                                        <p:strVal val="visible"/>
                                      </p:to>
                                    </p:set>
                                    <p:animEffect transition="in" filter="wipe(left)">
                                      <p:cBhvr>
                                        <p:cTn id="34" dur="500"/>
                                        <p:tgtEl>
                                          <p:spTgt spid="43"/>
                                        </p:tgtEl>
                                      </p:cBhvr>
                                    </p:animEffect>
                                  </p:childTnLst>
                                </p:cTn>
                              </p:par>
                              <p:par>
                                <p:cTn id="35" presetID="42" presetClass="entr" presetSubtype="0" fill="hold" grpId="0" nodeType="withEffect">
                                  <p:stCondLst>
                                    <p:cond delay="1250"/>
                                  </p:stCondLst>
                                  <p:childTnLst>
                                    <p:set>
                                      <p:cBhvr>
                                        <p:cTn id="36" dur="1" fill="hold">
                                          <p:stCondLst>
                                            <p:cond delay="0"/>
                                          </p:stCondLst>
                                        </p:cTn>
                                        <p:tgtEl>
                                          <p:spTgt spid="44"/>
                                        </p:tgtEl>
                                        <p:attrNameLst>
                                          <p:attrName>style.visibility</p:attrName>
                                        </p:attrNameLst>
                                      </p:cBhvr>
                                      <p:to>
                                        <p:strVal val="visible"/>
                                      </p:to>
                                    </p:set>
                                    <p:animEffect transition="in" filter="fade">
                                      <p:cBhvr>
                                        <p:cTn id="37" dur="1000"/>
                                        <p:tgtEl>
                                          <p:spTgt spid="44"/>
                                        </p:tgtEl>
                                      </p:cBhvr>
                                    </p:animEffect>
                                    <p:anim calcmode="lin" valueType="num">
                                      <p:cBhvr>
                                        <p:cTn id="38" dur="1000" fill="hold"/>
                                        <p:tgtEl>
                                          <p:spTgt spid="44"/>
                                        </p:tgtEl>
                                        <p:attrNameLst>
                                          <p:attrName>ppt_x</p:attrName>
                                        </p:attrNameLst>
                                      </p:cBhvr>
                                      <p:tavLst>
                                        <p:tav tm="0">
                                          <p:val>
                                            <p:strVal val="#ppt_x"/>
                                          </p:val>
                                        </p:tav>
                                        <p:tav tm="100000">
                                          <p:val>
                                            <p:strVal val="#ppt_x"/>
                                          </p:val>
                                        </p:tav>
                                      </p:tavLst>
                                    </p:anim>
                                    <p:anim calcmode="lin" valueType="num">
                                      <p:cBhvr>
                                        <p:cTn id="39" dur="1000" fill="hold"/>
                                        <p:tgtEl>
                                          <p:spTgt spid="4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p:bldP spid="41" grpId="0"/>
      <p:bldP spid="42" grpId="0"/>
      <p:bldP spid="44" grpId="0" animBg="1"/>
      <p:bldP spid="45"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直接连接符 2"/>
          <p:cNvCxnSpPr/>
          <p:nvPr/>
        </p:nvCxnSpPr>
        <p:spPr>
          <a:xfrm>
            <a:off x="6067984" y="0"/>
            <a:ext cx="0" cy="7115908"/>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5" name="圆角矩形 4"/>
          <p:cNvSpPr/>
          <p:nvPr/>
        </p:nvSpPr>
        <p:spPr>
          <a:xfrm>
            <a:off x="1793631" y="574433"/>
            <a:ext cx="3833447" cy="1359877"/>
          </a:xfrm>
          <a:prstGeom prst="roundRect">
            <a:avLst>
              <a:gd name="adj" fmla="val 7184"/>
            </a:avLst>
          </a:prstGeom>
          <a:blipFill dpi="0" rotWithShape="1">
            <a:blip r:embed="rId3" cstate="print">
              <a:extLst>
                <a:ext uri="{28A0092B-C50C-407E-A947-70E740481C1C}">
                  <a14:useLocalDpi xmlns:a14="http://schemas.microsoft.com/office/drawing/2010/main" val="0"/>
                </a:ext>
              </a:extLst>
            </a:blip>
            <a:srcRect/>
            <a:stretch>
              <a:fillRect t="-44013" b="-44013"/>
            </a:stretch>
          </a:blip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文本框 5">
            <a:extLst>
              <a:ext uri="{FF2B5EF4-FFF2-40B4-BE49-F238E27FC236}">
                <a16:creationId xmlns="" xmlns:a16="http://schemas.microsoft.com/office/drawing/2014/main" id="{503E0C68-DA60-417A-94AF-3E2A39D1D51A}"/>
              </a:ext>
            </a:extLst>
          </p:cNvPr>
          <p:cNvSpPr txBox="1"/>
          <p:nvPr/>
        </p:nvSpPr>
        <p:spPr>
          <a:xfrm>
            <a:off x="1706137" y="5330253"/>
            <a:ext cx="4003003" cy="692497"/>
          </a:xfrm>
          <a:prstGeom prst="rect">
            <a:avLst/>
          </a:prstGeom>
          <a:noFill/>
        </p:spPr>
        <p:txBody>
          <a:bodyPr wrap="square" rtlCol="0">
            <a:spAutoFit/>
          </a:bodyPr>
          <a:lstStyle/>
          <a:p>
            <a:pPr algn="r">
              <a:lnSpc>
                <a:spcPct val="130000"/>
              </a:lnSpc>
            </a:pPr>
            <a:r>
              <a:rPr lang="zh-CN" altLang="en-US" sz="1000" dirty="0">
                <a:solidFill>
                  <a:srgbClr val="686769"/>
                </a:solidFill>
                <a:latin typeface="思源黑体" panose="020B0500000000000000" pitchFamily="34" charset="-122"/>
                <a:ea typeface="思源黑体" panose="020B0500000000000000" pitchFamily="34" charset="-122"/>
                <a:cs typeface="+mn-ea"/>
                <a:sym typeface="+mn-lt"/>
              </a:rPr>
              <a:t>点击输入简要文字解说，解说文字尽量概括精炼，不用多余的文字</a:t>
            </a:r>
            <a:r>
              <a:rPr lang="zh-CN" altLang="en-US" sz="1000" dirty="0" smtClean="0">
                <a:solidFill>
                  <a:srgbClr val="686769"/>
                </a:solidFill>
                <a:latin typeface="思源黑体" panose="020B0500000000000000" pitchFamily="34" charset="-122"/>
                <a:ea typeface="思源黑体" panose="020B0500000000000000" pitchFamily="34" charset="-122"/>
                <a:cs typeface="+mn-ea"/>
                <a:sym typeface="+mn-lt"/>
              </a:rPr>
              <a:t>修饰简洁</a:t>
            </a:r>
            <a:r>
              <a:rPr lang="zh-CN" altLang="en-US" sz="1000" dirty="0">
                <a:solidFill>
                  <a:srgbClr val="686769"/>
                </a:solidFill>
                <a:latin typeface="思源黑体" panose="020B0500000000000000" pitchFamily="34" charset="-122"/>
                <a:ea typeface="思源黑体" panose="020B0500000000000000" pitchFamily="34" charset="-122"/>
                <a:cs typeface="+mn-ea"/>
                <a:sym typeface="+mn-lt"/>
              </a:rPr>
              <a:t>精</a:t>
            </a:r>
            <a:r>
              <a:rPr lang="zh-CN" altLang="en-US" sz="1000" dirty="0" smtClean="0">
                <a:solidFill>
                  <a:srgbClr val="686769"/>
                </a:solidFill>
                <a:latin typeface="思源黑体" panose="020B0500000000000000" pitchFamily="34" charset="-122"/>
                <a:ea typeface="思源黑体" panose="020B0500000000000000" pitchFamily="34" charset="-122"/>
                <a:cs typeface="+mn-ea"/>
                <a:sym typeface="+mn-lt"/>
              </a:rPr>
              <a:t>准</a:t>
            </a:r>
            <a:r>
              <a:rPr lang="zh-CN" altLang="en-US" sz="1000" dirty="0">
                <a:solidFill>
                  <a:srgbClr val="686769"/>
                </a:solidFill>
                <a:latin typeface="思源黑体" panose="020B0500000000000000" pitchFamily="34" charset="-122"/>
                <a:ea typeface="思源黑体" panose="020B0500000000000000" pitchFamily="34" charset="-122"/>
                <a:cs typeface="+mn-ea"/>
                <a:sym typeface="+mn-lt"/>
              </a:rPr>
              <a:t>。点击输入简要文字解说，解说文字尽量概括精炼，不用多余的文字</a:t>
            </a:r>
            <a:r>
              <a:rPr lang="zh-CN" altLang="en-US" sz="1000" dirty="0" smtClean="0">
                <a:solidFill>
                  <a:srgbClr val="686769"/>
                </a:solidFill>
                <a:latin typeface="思源黑体" panose="020B0500000000000000" pitchFamily="34" charset="-122"/>
                <a:ea typeface="思源黑体" panose="020B0500000000000000" pitchFamily="34" charset="-122"/>
                <a:cs typeface="+mn-ea"/>
                <a:sym typeface="+mn-lt"/>
              </a:rPr>
              <a:t>修饰</a:t>
            </a:r>
            <a:endParaRPr lang="en-US" altLang="zh-CN" sz="1000" dirty="0" smtClean="0">
              <a:solidFill>
                <a:srgbClr val="686769"/>
              </a:solidFill>
              <a:latin typeface="思源黑体" panose="020B0500000000000000" pitchFamily="34" charset="-122"/>
              <a:ea typeface="思源黑体" panose="020B0500000000000000" pitchFamily="34" charset="-122"/>
              <a:cs typeface="+mn-ea"/>
              <a:sym typeface="+mn-lt"/>
            </a:endParaRPr>
          </a:p>
        </p:txBody>
      </p:sp>
      <p:sp>
        <p:nvSpPr>
          <p:cNvPr id="7" name="TextBox 7">
            <a:extLst>
              <a:ext uri="{FF2B5EF4-FFF2-40B4-BE49-F238E27FC236}">
                <a16:creationId xmlns="" xmlns:a16="http://schemas.microsoft.com/office/drawing/2014/main" id="{8DE6CD62-A5CF-42EF-B6BB-0447C20B7252}"/>
              </a:ext>
            </a:extLst>
          </p:cNvPr>
          <p:cNvSpPr txBox="1"/>
          <p:nvPr/>
        </p:nvSpPr>
        <p:spPr>
          <a:xfrm>
            <a:off x="4385702" y="3233062"/>
            <a:ext cx="1323439" cy="530915"/>
          </a:xfrm>
          <a:prstGeom prst="rect">
            <a:avLst/>
          </a:prstGeom>
          <a:noFill/>
        </p:spPr>
        <p:txBody>
          <a:bodyPr wrap="square" rtlCol="0">
            <a:spAutoFit/>
          </a:bodyPr>
          <a:lstStyle/>
          <a:p>
            <a:pPr algn="r"/>
            <a:r>
              <a:rPr lang="en-US" altLang="zh-CN" sz="1050" dirty="0" smtClean="0">
                <a:solidFill>
                  <a:srgbClr val="4F4D50"/>
                </a:solidFill>
                <a:latin typeface="思源黑体" panose="020B0500000000000000" pitchFamily="34" charset="-122"/>
                <a:ea typeface="思源黑体" panose="020B0500000000000000" pitchFamily="34" charset="-122"/>
                <a:cs typeface="+mn-ea"/>
                <a:sym typeface="+mn-lt"/>
              </a:rPr>
              <a:t>Year</a:t>
            </a:r>
          </a:p>
          <a:p>
            <a:pPr algn="r"/>
            <a:r>
              <a:rPr lang="en-US" altLang="zh-CN" dirty="0" smtClean="0">
                <a:solidFill>
                  <a:srgbClr val="4F4D50"/>
                </a:solidFill>
                <a:latin typeface="思源黑体" panose="020B0500000000000000" pitchFamily="34" charset="-122"/>
                <a:ea typeface="思源黑体" panose="020B0500000000000000" pitchFamily="34" charset="-122"/>
                <a:cs typeface="+mn-ea"/>
                <a:sym typeface="+mn-lt"/>
              </a:rPr>
              <a:t>2030</a:t>
            </a:r>
            <a:endParaRPr lang="en-US" altLang="zh-CN" dirty="0">
              <a:solidFill>
                <a:srgbClr val="4F4D50"/>
              </a:solidFill>
              <a:latin typeface="思源黑体" panose="020B0500000000000000" pitchFamily="34" charset="-122"/>
              <a:ea typeface="思源黑体" panose="020B0500000000000000" pitchFamily="34" charset="-122"/>
              <a:cs typeface="+mn-ea"/>
              <a:sym typeface="+mn-lt"/>
            </a:endParaRPr>
          </a:p>
        </p:txBody>
      </p:sp>
      <p:sp>
        <p:nvSpPr>
          <p:cNvPr id="8" name="TextBox 7">
            <a:extLst>
              <a:ext uri="{FF2B5EF4-FFF2-40B4-BE49-F238E27FC236}">
                <a16:creationId xmlns="" xmlns:a16="http://schemas.microsoft.com/office/drawing/2014/main" id="{8DE6CD62-A5CF-42EF-B6BB-0447C20B7252}"/>
              </a:ext>
            </a:extLst>
          </p:cNvPr>
          <p:cNvSpPr txBox="1"/>
          <p:nvPr/>
        </p:nvSpPr>
        <p:spPr>
          <a:xfrm>
            <a:off x="6508894" y="888449"/>
            <a:ext cx="1323439" cy="530915"/>
          </a:xfrm>
          <a:prstGeom prst="rect">
            <a:avLst/>
          </a:prstGeom>
          <a:noFill/>
        </p:spPr>
        <p:txBody>
          <a:bodyPr wrap="square" rtlCol="0">
            <a:spAutoFit/>
          </a:bodyPr>
          <a:lstStyle/>
          <a:p>
            <a:r>
              <a:rPr lang="en-US" altLang="zh-CN" sz="1050" dirty="0" smtClean="0">
                <a:solidFill>
                  <a:srgbClr val="4F4D50"/>
                </a:solidFill>
                <a:latin typeface="思源黑体" panose="020B0500000000000000" pitchFamily="34" charset="-122"/>
                <a:ea typeface="思源黑体" panose="020B0500000000000000" pitchFamily="34" charset="-122"/>
                <a:cs typeface="+mn-ea"/>
                <a:sym typeface="+mn-lt"/>
              </a:rPr>
              <a:t>Year</a:t>
            </a:r>
          </a:p>
          <a:p>
            <a:r>
              <a:rPr lang="en-US" altLang="zh-CN" dirty="0" smtClean="0">
                <a:solidFill>
                  <a:srgbClr val="4F4D50"/>
                </a:solidFill>
                <a:latin typeface="思源黑体" panose="020B0500000000000000" pitchFamily="34" charset="-122"/>
                <a:ea typeface="思源黑体" panose="020B0500000000000000" pitchFamily="34" charset="-122"/>
                <a:cs typeface="+mn-ea"/>
                <a:sym typeface="+mn-lt"/>
              </a:rPr>
              <a:t>2030</a:t>
            </a:r>
            <a:endParaRPr lang="en-US" altLang="zh-CN" dirty="0">
              <a:solidFill>
                <a:srgbClr val="4F4D50"/>
              </a:solidFill>
              <a:latin typeface="思源黑体" panose="020B0500000000000000" pitchFamily="34" charset="-122"/>
              <a:ea typeface="思源黑体" panose="020B0500000000000000" pitchFamily="34" charset="-122"/>
              <a:cs typeface="+mn-ea"/>
              <a:sym typeface="+mn-lt"/>
            </a:endParaRPr>
          </a:p>
        </p:txBody>
      </p:sp>
      <p:sp>
        <p:nvSpPr>
          <p:cNvPr id="9" name="TextBox 7">
            <a:extLst>
              <a:ext uri="{FF2B5EF4-FFF2-40B4-BE49-F238E27FC236}">
                <a16:creationId xmlns="" xmlns:a16="http://schemas.microsoft.com/office/drawing/2014/main" id="{8DE6CD62-A5CF-42EF-B6BB-0447C20B7252}"/>
              </a:ext>
            </a:extLst>
          </p:cNvPr>
          <p:cNvSpPr txBox="1"/>
          <p:nvPr/>
        </p:nvSpPr>
        <p:spPr>
          <a:xfrm>
            <a:off x="4303282" y="4726976"/>
            <a:ext cx="1323439" cy="584775"/>
          </a:xfrm>
          <a:prstGeom prst="rect">
            <a:avLst/>
          </a:prstGeom>
          <a:noFill/>
        </p:spPr>
        <p:txBody>
          <a:bodyPr wrap="square" rtlCol="0">
            <a:spAutoFit/>
          </a:bodyPr>
          <a:lstStyle/>
          <a:p>
            <a:pPr algn="r"/>
            <a:r>
              <a:rPr lang="en-US" altLang="zh-CN" sz="3200" dirty="0" smtClean="0">
                <a:gradFill>
                  <a:gsLst>
                    <a:gs pos="0">
                      <a:srgbClr val="4582ED"/>
                    </a:gs>
                    <a:gs pos="100000">
                      <a:srgbClr val="105AD7"/>
                    </a:gs>
                  </a:gsLst>
                  <a:lin ang="5400000" scaled="1"/>
                </a:gradFill>
                <a:latin typeface="思源黑体" panose="020B0500000000000000" pitchFamily="34" charset="-122"/>
                <a:ea typeface="思源黑体" panose="020B0500000000000000" pitchFamily="34" charset="-122"/>
                <a:cs typeface="+mn-ea"/>
                <a:sym typeface="+mn-lt"/>
              </a:rPr>
              <a:t>80%</a:t>
            </a:r>
            <a:endParaRPr lang="en-US" altLang="zh-CN" sz="5400" dirty="0">
              <a:gradFill>
                <a:gsLst>
                  <a:gs pos="0">
                    <a:srgbClr val="4582ED"/>
                  </a:gs>
                  <a:gs pos="100000">
                    <a:srgbClr val="105AD7"/>
                  </a:gs>
                </a:gsLst>
                <a:lin ang="5400000" scaled="1"/>
              </a:gradFill>
              <a:latin typeface="思源黑体" panose="020B0500000000000000" pitchFamily="34" charset="-122"/>
              <a:ea typeface="思源黑体" panose="020B0500000000000000" pitchFamily="34" charset="-122"/>
              <a:cs typeface="+mn-ea"/>
              <a:sym typeface="+mn-lt"/>
            </a:endParaRPr>
          </a:p>
        </p:txBody>
      </p:sp>
      <p:sp>
        <p:nvSpPr>
          <p:cNvPr id="10" name="TextBox 7">
            <a:extLst>
              <a:ext uri="{FF2B5EF4-FFF2-40B4-BE49-F238E27FC236}">
                <a16:creationId xmlns="" xmlns:a16="http://schemas.microsoft.com/office/drawing/2014/main" id="{8DE6CD62-A5CF-42EF-B6BB-0447C20B7252}"/>
              </a:ext>
            </a:extLst>
          </p:cNvPr>
          <p:cNvSpPr txBox="1"/>
          <p:nvPr/>
        </p:nvSpPr>
        <p:spPr>
          <a:xfrm>
            <a:off x="6426831" y="5363137"/>
            <a:ext cx="1323439" cy="530915"/>
          </a:xfrm>
          <a:prstGeom prst="rect">
            <a:avLst/>
          </a:prstGeom>
          <a:noFill/>
        </p:spPr>
        <p:txBody>
          <a:bodyPr wrap="square" rtlCol="0">
            <a:spAutoFit/>
          </a:bodyPr>
          <a:lstStyle/>
          <a:p>
            <a:r>
              <a:rPr lang="en-US" altLang="zh-CN" sz="1050" dirty="0" smtClean="0">
                <a:solidFill>
                  <a:srgbClr val="4F4D50"/>
                </a:solidFill>
                <a:latin typeface="思源黑体" panose="020B0500000000000000" pitchFamily="34" charset="-122"/>
                <a:ea typeface="思源黑体" panose="020B0500000000000000" pitchFamily="34" charset="-122"/>
                <a:cs typeface="+mn-ea"/>
                <a:sym typeface="+mn-lt"/>
              </a:rPr>
              <a:t>Year</a:t>
            </a:r>
          </a:p>
          <a:p>
            <a:r>
              <a:rPr lang="en-US" altLang="zh-CN" dirty="0" smtClean="0">
                <a:solidFill>
                  <a:srgbClr val="4F4D50"/>
                </a:solidFill>
                <a:latin typeface="思源黑体" panose="020B0500000000000000" pitchFamily="34" charset="-122"/>
                <a:ea typeface="思源黑体" panose="020B0500000000000000" pitchFamily="34" charset="-122"/>
                <a:cs typeface="+mn-ea"/>
                <a:sym typeface="+mn-lt"/>
              </a:rPr>
              <a:t>2030</a:t>
            </a:r>
            <a:endParaRPr lang="en-US" altLang="zh-CN" dirty="0">
              <a:solidFill>
                <a:srgbClr val="4F4D50"/>
              </a:solidFill>
              <a:latin typeface="思源黑体" panose="020B0500000000000000" pitchFamily="34" charset="-122"/>
              <a:ea typeface="思源黑体" panose="020B0500000000000000" pitchFamily="34" charset="-122"/>
              <a:cs typeface="+mn-ea"/>
              <a:sym typeface="+mn-lt"/>
            </a:endParaRPr>
          </a:p>
        </p:txBody>
      </p:sp>
      <p:grpSp>
        <p:nvGrpSpPr>
          <p:cNvPr id="12" name="组合 11"/>
          <p:cNvGrpSpPr/>
          <p:nvPr/>
        </p:nvGrpSpPr>
        <p:grpSpPr>
          <a:xfrm>
            <a:off x="5969723" y="1137355"/>
            <a:ext cx="234028" cy="234028"/>
            <a:chOff x="7927343" y="2668909"/>
            <a:chExt cx="268762" cy="268762"/>
          </a:xfrm>
        </p:grpSpPr>
        <p:sp>
          <p:nvSpPr>
            <p:cNvPr id="13" name="椭圆 12"/>
            <p:cNvSpPr/>
            <p:nvPr/>
          </p:nvSpPr>
          <p:spPr>
            <a:xfrm>
              <a:off x="7927343" y="2668909"/>
              <a:ext cx="268762" cy="268762"/>
            </a:xfrm>
            <a:prstGeom prst="ellipse">
              <a:avLst/>
            </a:prstGeom>
            <a:solidFill>
              <a:srgbClr val="9FB8D6">
                <a:alpha val="2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椭圆 13"/>
            <p:cNvSpPr/>
            <p:nvPr/>
          </p:nvSpPr>
          <p:spPr>
            <a:xfrm>
              <a:off x="7979663" y="2721229"/>
              <a:ext cx="164123" cy="164123"/>
            </a:xfrm>
            <a:prstGeom prst="ellipse">
              <a:avLst/>
            </a:prstGeom>
            <a:gradFill>
              <a:gsLst>
                <a:gs pos="0">
                  <a:srgbClr val="4582ED"/>
                </a:gs>
                <a:gs pos="58000">
                  <a:srgbClr val="105AD7"/>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5" name="组合 14"/>
          <p:cNvGrpSpPr/>
          <p:nvPr/>
        </p:nvGrpSpPr>
        <p:grpSpPr>
          <a:xfrm>
            <a:off x="5969723" y="3381505"/>
            <a:ext cx="234028" cy="234028"/>
            <a:chOff x="7927343" y="2668909"/>
            <a:chExt cx="268762" cy="268762"/>
          </a:xfrm>
        </p:grpSpPr>
        <p:sp>
          <p:nvSpPr>
            <p:cNvPr id="16" name="椭圆 15"/>
            <p:cNvSpPr/>
            <p:nvPr/>
          </p:nvSpPr>
          <p:spPr>
            <a:xfrm>
              <a:off x="7927343" y="2668909"/>
              <a:ext cx="268762" cy="268762"/>
            </a:xfrm>
            <a:prstGeom prst="ellipse">
              <a:avLst/>
            </a:prstGeom>
            <a:solidFill>
              <a:srgbClr val="9FB8D6">
                <a:alpha val="2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椭圆 16"/>
            <p:cNvSpPr/>
            <p:nvPr/>
          </p:nvSpPr>
          <p:spPr>
            <a:xfrm>
              <a:off x="7979663" y="2721229"/>
              <a:ext cx="164123" cy="164123"/>
            </a:xfrm>
            <a:prstGeom prst="ellipse">
              <a:avLst/>
            </a:prstGeom>
            <a:gradFill>
              <a:gsLst>
                <a:gs pos="0">
                  <a:srgbClr val="4582ED"/>
                </a:gs>
                <a:gs pos="58000">
                  <a:srgbClr val="105AD7"/>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8" name="组合 17"/>
          <p:cNvGrpSpPr/>
          <p:nvPr/>
        </p:nvGrpSpPr>
        <p:grpSpPr>
          <a:xfrm>
            <a:off x="5969723" y="5569900"/>
            <a:ext cx="234028" cy="234028"/>
            <a:chOff x="7927343" y="2668909"/>
            <a:chExt cx="268762" cy="268762"/>
          </a:xfrm>
        </p:grpSpPr>
        <p:sp>
          <p:nvSpPr>
            <p:cNvPr id="19" name="椭圆 18"/>
            <p:cNvSpPr/>
            <p:nvPr/>
          </p:nvSpPr>
          <p:spPr>
            <a:xfrm>
              <a:off x="7927343" y="2668909"/>
              <a:ext cx="268762" cy="268762"/>
            </a:xfrm>
            <a:prstGeom prst="ellipse">
              <a:avLst/>
            </a:prstGeom>
            <a:solidFill>
              <a:srgbClr val="9FB8D6">
                <a:alpha val="2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椭圆 19"/>
            <p:cNvSpPr/>
            <p:nvPr/>
          </p:nvSpPr>
          <p:spPr>
            <a:xfrm>
              <a:off x="7979663" y="2721229"/>
              <a:ext cx="164123" cy="164123"/>
            </a:xfrm>
            <a:prstGeom prst="ellipse">
              <a:avLst/>
            </a:prstGeom>
            <a:gradFill>
              <a:gsLst>
                <a:gs pos="0">
                  <a:srgbClr val="4582ED"/>
                </a:gs>
                <a:gs pos="58000">
                  <a:srgbClr val="105AD7"/>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 name="组合 1"/>
          <p:cNvGrpSpPr/>
          <p:nvPr/>
        </p:nvGrpSpPr>
        <p:grpSpPr>
          <a:xfrm>
            <a:off x="6916617" y="2391510"/>
            <a:ext cx="3833447" cy="2052407"/>
            <a:chOff x="6916616" y="2391508"/>
            <a:chExt cx="3833446" cy="2052407"/>
          </a:xfrm>
        </p:grpSpPr>
        <p:sp>
          <p:nvSpPr>
            <p:cNvPr id="11" name="圆角矩形 10"/>
            <p:cNvSpPr/>
            <p:nvPr/>
          </p:nvSpPr>
          <p:spPr>
            <a:xfrm>
              <a:off x="6916616" y="2391508"/>
              <a:ext cx="3833446" cy="2052407"/>
            </a:xfrm>
            <a:prstGeom prst="roundRect">
              <a:avLst>
                <a:gd name="adj" fmla="val 7184"/>
              </a:avLst>
            </a:prstGeom>
            <a:solidFill>
              <a:schemeClr val="bg1"/>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aphicFrame>
          <p:nvGraphicFramePr>
            <p:cNvPr id="21" name="图表 20"/>
            <p:cNvGraphicFramePr/>
            <p:nvPr>
              <p:extLst>
                <p:ext uri="{D42A27DB-BD31-4B8C-83A1-F6EECF244321}">
                  <p14:modId xmlns:p14="http://schemas.microsoft.com/office/powerpoint/2010/main" val="113501363"/>
                </p:ext>
              </p:extLst>
            </p:nvPr>
          </p:nvGraphicFramePr>
          <p:xfrm>
            <a:off x="7886240" y="2655072"/>
            <a:ext cx="2863822" cy="1686893"/>
          </p:xfrm>
          <a:graphic>
            <a:graphicData uri="http://schemas.openxmlformats.org/drawingml/2006/chart">
              <c:chart xmlns:c="http://schemas.openxmlformats.org/drawingml/2006/chart" xmlns:r="http://schemas.openxmlformats.org/officeDocument/2006/relationships" r:id="rId4"/>
            </a:graphicData>
          </a:graphic>
        </p:graphicFrame>
        <p:sp>
          <p:nvSpPr>
            <p:cNvPr id="23" name="Freeform 35"/>
            <p:cNvSpPr>
              <a:spLocks noEditPoints="1"/>
            </p:cNvSpPr>
            <p:nvPr/>
          </p:nvSpPr>
          <p:spPr bwMode="auto">
            <a:xfrm>
              <a:off x="7401399" y="3424903"/>
              <a:ext cx="162352" cy="342199"/>
            </a:xfrm>
            <a:custGeom>
              <a:avLst/>
              <a:gdLst>
                <a:gd name="T0" fmla="*/ 76 w 153"/>
                <a:gd name="T1" fmla="*/ 60 h 322"/>
                <a:gd name="T2" fmla="*/ 106 w 153"/>
                <a:gd name="T3" fmla="*/ 30 h 322"/>
                <a:gd name="T4" fmla="*/ 76 w 153"/>
                <a:gd name="T5" fmla="*/ 0 h 322"/>
                <a:gd name="T6" fmla="*/ 46 w 153"/>
                <a:gd name="T7" fmla="*/ 30 h 322"/>
                <a:gd name="T8" fmla="*/ 76 w 153"/>
                <a:gd name="T9" fmla="*/ 60 h 322"/>
                <a:gd name="T10" fmla="*/ 151 w 153"/>
                <a:gd name="T11" fmla="*/ 161 h 322"/>
                <a:gd name="T12" fmla="*/ 151 w 153"/>
                <a:gd name="T13" fmla="*/ 161 h 322"/>
                <a:gd name="T14" fmla="*/ 127 w 153"/>
                <a:gd name="T15" fmla="*/ 91 h 322"/>
                <a:gd name="T16" fmla="*/ 97 w 153"/>
                <a:gd name="T17" fmla="*/ 67 h 322"/>
                <a:gd name="T18" fmla="*/ 56 w 153"/>
                <a:gd name="T19" fmla="*/ 67 h 322"/>
                <a:gd name="T20" fmla="*/ 27 w 153"/>
                <a:gd name="T21" fmla="*/ 85 h 322"/>
                <a:gd name="T22" fmla="*/ 27 w 153"/>
                <a:gd name="T23" fmla="*/ 85 h 322"/>
                <a:gd name="T24" fmla="*/ 26 w 153"/>
                <a:gd name="T25" fmla="*/ 91 h 322"/>
                <a:gd name="T26" fmla="*/ 2 w 153"/>
                <a:gd name="T27" fmla="*/ 161 h 322"/>
                <a:gd name="T28" fmla="*/ 9 w 153"/>
                <a:gd name="T29" fmla="*/ 176 h 322"/>
                <a:gd name="T30" fmla="*/ 23 w 153"/>
                <a:gd name="T31" fmla="*/ 169 h 322"/>
                <a:gd name="T32" fmla="*/ 45 w 153"/>
                <a:gd name="T33" fmla="*/ 104 h 322"/>
                <a:gd name="T34" fmla="*/ 49 w 153"/>
                <a:gd name="T35" fmla="*/ 104 h 322"/>
                <a:gd name="T36" fmla="*/ 12 w 153"/>
                <a:gd name="T37" fmla="*/ 214 h 322"/>
                <a:gd name="T38" fmla="*/ 46 w 153"/>
                <a:gd name="T39" fmla="*/ 214 h 322"/>
                <a:gd name="T40" fmla="*/ 46 w 153"/>
                <a:gd name="T41" fmla="*/ 308 h 322"/>
                <a:gd name="T42" fmla="*/ 60 w 153"/>
                <a:gd name="T43" fmla="*/ 322 h 322"/>
                <a:gd name="T44" fmla="*/ 75 w 153"/>
                <a:gd name="T45" fmla="*/ 308 h 322"/>
                <a:gd name="T46" fmla="*/ 75 w 153"/>
                <a:gd name="T47" fmla="*/ 214 h 322"/>
                <a:gd name="T48" fmla="*/ 78 w 153"/>
                <a:gd name="T49" fmla="*/ 214 h 322"/>
                <a:gd name="T50" fmla="*/ 78 w 153"/>
                <a:gd name="T51" fmla="*/ 308 h 322"/>
                <a:gd name="T52" fmla="*/ 92 w 153"/>
                <a:gd name="T53" fmla="*/ 322 h 322"/>
                <a:gd name="T54" fmla="*/ 106 w 153"/>
                <a:gd name="T55" fmla="*/ 308 h 322"/>
                <a:gd name="T56" fmla="*/ 106 w 153"/>
                <a:gd name="T57" fmla="*/ 214 h 322"/>
                <a:gd name="T58" fmla="*/ 141 w 153"/>
                <a:gd name="T59" fmla="*/ 214 h 322"/>
                <a:gd name="T60" fmla="*/ 104 w 153"/>
                <a:gd name="T61" fmla="*/ 104 h 322"/>
                <a:gd name="T62" fmla="*/ 107 w 153"/>
                <a:gd name="T63" fmla="*/ 104 h 322"/>
                <a:gd name="T64" fmla="*/ 129 w 153"/>
                <a:gd name="T65" fmla="*/ 169 h 322"/>
                <a:gd name="T66" fmla="*/ 144 w 153"/>
                <a:gd name="T67" fmla="*/ 176 h 322"/>
                <a:gd name="T68" fmla="*/ 151 w 153"/>
                <a:gd name="T69" fmla="*/ 161 h 3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53" h="322">
                  <a:moveTo>
                    <a:pt x="76" y="60"/>
                  </a:moveTo>
                  <a:cubicBezTo>
                    <a:pt x="92" y="60"/>
                    <a:pt x="106" y="46"/>
                    <a:pt x="106" y="30"/>
                  </a:cubicBezTo>
                  <a:cubicBezTo>
                    <a:pt x="106" y="14"/>
                    <a:pt x="92" y="0"/>
                    <a:pt x="76" y="0"/>
                  </a:cubicBezTo>
                  <a:cubicBezTo>
                    <a:pt x="60" y="0"/>
                    <a:pt x="46" y="14"/>
                    <a:pt x="46" y="30"/>
                  </a:cubicBezTo>
                  <a:cubicBezTo>
                    <a:pt x="46" y="46"/>
                    <a:pt x="60" y="60"/>
                    <a:pt x="76" y="60"/>
                  </a:cubicBezTo>
                  <a:close/>
                  <a:moveTo>
                    <a:pt x="151" y="161"/>
                  </a:moveTo>
                  <a:cubicBezTo>
                    <a:pt x="151" y="161"/>
                    <a:pt x="151" y="161"/>
                    <a:pt x="151" y="161"/>
                  </a:cubicBezTo>
                  <a:cubicBezTo>
                    <a:pt x="127" y="91"/>
                    <a:pt x="127" y="91"/>
                    <a:pt x="127" y="91"/>
                  </a:cubicBezTo>
                  <a:cubicBezTo>
                    <a:pt x="124" y="77"/>
                    <a:pt x="112" y="67"/>
                    <a:pt x="97" y="67"/>
                  </a:cubicBezTo>
                  <a:cubicBezTo>
                    <a:pt x="56" y="67"/>
                    <a:pt x="56" y="67"/>
                    <a:pt x="56" y="67"/>
                  </a:cubicBezTo>
                  <a:cubicBezTo>
                    <a:pt x="43" y="67"/>
                    <a:pt x="32" y="74"/>
                    <a:pt x="27" y="85"/>
                  </a:cubicBezTo>
                  <a:cubicBezTo>
                    <a:pt x="27" y="85"/>
                    <a:pt x="27" y="85"/>
                    <a:pt x="27" y="85"/>
                  </a:cubicBezTo>
                  <a:cubicBezTo>
                    <a:pt x="27" y="87"/>
                    <a:pt x="26" y="89"/>
                    <a:pt x="26" y="91"/>
                  </a:cubicBezTo>
                  <a:cubicBezTo>
                    <a:pt x="2" y="161"/>
                    <a:pt x="2" y="161"/>
                    <a:pt x="2" y="161"/>
                  </a:cubicBezTo>
                  <a:cubicBezTo>
                    <a:pt x="0" y="167"/>
                    <a:pt x="3" y="174"/>
                    <a:pt x="9" y="176"/>
                  </a:cubicBezTo>
                  <a:cubicBezTo>
                    <a:pt x="15" y="178"/>
                    <a:pt x="21" y="175"/>
                    <a:pt x="23" y="169"/>
                  </a:cubicBezTo>
                  <a:cubicBezTo>
                    <a:pt x="45" y="104"/>
                    <a:pt x="45" y="104"/>
                    <a:pt x="45" y="104"/>
                  </a:cubicBezTo>
                  <a:cubicBezTo>
                    <a:pt x="49" y="104"/>
                    <a:pt x="49" y="104"/>
                    <a:pt x="49" y="104"/>
                  </a:cubicBezTo>
                  <a:cubicBezTo>
                    <a:pt x="12" y="214"/>
                    <a:pt x="12" y="214"/>
                    <a:pt x="12" y="214"/>
                  </a:cubicBezTo>
                  <a:cubicBezTo>
                    <a:pt x="46" y="214"/>
                    <a:pt x="46" y="214"/>
                    <a:pt x="46" y="214"/>
                  </a:cubicBezTo>
                  <a:cubicBezTo>
                    <a:pt x="46" y="308"/>
                    <a:pt x="46" y="308"/>
                    <a:pt x="46" y="308"/>
                  </a:cubicBezTo>
                  <a:cubicBezTo>
                    <a:pt x="46" y="316"/>
                    <a:pt x="53" y="322"/>
                    <a:pt x="60" y="322"/>
                  </a:cubicBezTo>
                  <a:cubicBezTo>
                    <a:pt x="68" y="322"/>
                    <a:pt x="75" y="316"/>
                    <a:pt x="75" y="308"/>
                  </a:cubicBezTo>
                  <a:cubicBezTo>
                    <a:pt x="75" y="214"/>
                    <a:pt x="75" y="214"/>
                    <a:pt x="75" y="214"/>
                  </a:cubicBezTo>
                  <a:cubicBezTo>
                    <a:pt x="78" y="214"/>
                    <a:pt x="78" y="214"/>
                    <a:pt x="78" y="214"/>
                  </a:cubicBezTo>
                  <a:cubicBezTo>
                    <a:pt x="78" y="308"/>
                    <a:pt x="78" y="308"/>
                    <a:pt x="78" y="308"/>
                  </a:cubicBezTo>
                  <a:cubicBezTo>
                    <a:pt x="78" y="316"/>
                    <a:pt x="85" y="322"/>
                    <a:pt x="92" y="322"/>
                  </a:cubicBezTo>
                  <a:cubicBezTo>
                    <a:pt x="100" y="322"/>
                    <a:pt x="106" y="316"/>
                    <a:pt x="106" y="308"/>
                  </a:cubicBezTo>
                  <a:cubicBezTo>
                    <a:pt x="106" y="214"/>
                    <a:pt x="106" y="214"/>
                    <a:pt x="106" y="214"/>
                  </a:cubicBezTo>
                  <a:cubicBezTo>
                    <a:pt x="141" y="214"/>
                    <a:pt x="141" y="214"/>
                    <a:pt x="141" y="214"/>
                  </a:cubicBezTo>
                  <a:cubicBezTo>
                    <a:pt x="104" y="104"/>
                    <a:pt x="104" y="104"/>
                    <a:pt x="104" y="104"/>
                  </a:cubicBezTo>
                  <a:cubicBezTo>
                    <a:pt x="107" y="104"/>
                    <a:pt x="107" y="104"/>
                    <a:pt x="107" y="104"/>
                  </a:cubicBezTo>
                  <a:cubicBezTo>
                    <a:pt x="129" y="169"/>
                    <a:pt x="129" y="169"/>
                    <a:pt x="129" y="169"/>
                  </a:cubicBezTo>
                  <a:cubicBezTo>
                    <a:pt x="131" y="175"/>
                    <a:pt x="138" y="178"/>
                    <a:pt x="144" y="176"/>
                  </a:cubicBezTo>
                  <a:cubicBezTo>
                    <a:pt x="150" y="174"/>
                    <a:pt x="153" y="167"/>
                    <a:pt x="151" y="161"/>
                  </a:cubicBezTo>
                  <a:close/>
                </a:path>
              </a:pathLst>
            </a:custGeom>
            <a:gradFill>
              <a:gsLst>
                <a:gs pos="0">
                  <a:srgbClr val="4582ED"/>
                </a:gs>
                <a:gs pos="58000">
                  <a:srgbClr val="105AD7"/>
                </a:gs>
              </a:gsLst>
              <a:lin ang="2700000" scaled="0"/>
            </a:gradFill>
            <a:ln>
              <a:noFill/>
            </a:ln>
            <a:extLst/>
          </p:spPr>
          <p:txBody>
            <a:bodyPr vert="horz" wrap="square" lIns="62999" tIns="31499" rIns="62999" bIns="31499" numCol="1" anchor="t" anchorCtr="0" compatLnSpc="1">
              <a:prstTxWarp prst="textNoShape">
                <a:avLst/>
              </a:prstTxWarp>
            </a:bodyPr>
            <a:lstStyle/>
            <a:p>
              <a:endParaRPr lang="zh-CN" altLang="en-US">
                <a:solidFill>
                  <a:prstClr val="black"/>
                </a:solidFill>
                <a:latin typeface="Bebas" pitchFamily="2" charset="0"/>
                <a:ea typeface="微软雅黑" panose="020B0503020204020204" pitchFamily="34" charset="-122"/>
                <a:sym typeface="Bebas" pitchFamily="2" charset="0"/>
              </a:endParaRPr>
            </a:p>
          </p:txBody>
        </p:sp>
        <p:sp>
          <p:nvSpPr>
            <p:cNvPr id="24" name="Freeform 36"/>
            <p:cNvSpPr>
              <a:spLocks noEditPoints="1"/>
            </p:cNvSpPr>
            <p:nvPr/>
          </p:nvSpPr>
          <p:spPr bwMode="auto">
            <a:xfrm>
              <a:off x="7218232" y="3426252"/>
              <a:ext cx="134919" cy="340850"/>
            </a:xfrm>
            <a:custGeom>
              <a:avLst/>
              <a:gdLst>
                <a:gd name="T0" fmla="*/ 64 w 127"/>
                <a:gd name="T1" fmla="*/ 58 h 321"/>
                <a:gd name="T2" fmla="*/ 93 w 127"/>
                <a:gd name="T3" fmla="*/ 29 h 321"/>
                <a:gd name="T4" fmla="*/ 64 w 127"/>
                <a:gd name="T5" fmla="*/ 0 h 321"/>
                <a:gd name="T6" fmla="*/ 34 w 127"/>
                <a:gd name="T7" fmla="*/ 29 h 321"/>
                <a:gd name="T8" fmla="*/ 64 w 127"/>
                <a:gd name="T9" fmla="*/ 58 h 321"/>
                <a:gd name="T10" fmla="*/ 127 w 127"/>
                <a:gd name="T11" fmla="*/ 85 h 321"/>
                <a:gd name="T12" fmla="*/ 127 w 127"/>
                <a:gd name="T13" fmla="*/ 85 h 321"/>
                <a:gd name="T14" fmla="*/ 102 w 127"/>
                <a:gd name="T15" fmla="*/ 63 h 321"/>
                <a:gd name="T16" fmla="*/ 25 w 127"/>
                <a:gd name="T17" fmla="*/ 63 h 321"/>
                <a:gd name="T18" fmla="*/ 1 w 127"/>
                <a:gd name="T19" fmla="*/ 85 h 321"/>
                <a:gd name="T20" fmla="*/ 0 w 127"/>
                <a:gd name="T21" fmla="*/ 85 h 321"/>
                <a:gd name="T22" fmla="*/ 0 w 127"/>
                <a:gd name="T23" fmla="*/ 169 h 321"/>
                <a:gd name="T24" fmla="*/ 13 w 127"/>
                <a:gd name="T25" fmla="*/ 181 h 321"/>
                <a:gd name="T26" fmla="*/ 26 w 127"/>
                <a:gd name="T27" fmla="*/ 169 h 321"/>
                <a:gd name="T28" fmla="*/ 26 w 127"/>
                <a:gd name="T29" fmla="*/ 107 h 321"/>
                <a:gd name="T30" fmla="*/ 29 w 127"/>
                <a:gd name="T31" fmla="*/ 107 h 321"/>
                <a:gd name="T32" fmla="*/ 31 w 127"/>
                <a:gd name="T33" fmla="*/ 107 h 321"/>
                <a:gd name="T34" fmla="*/ 30 w 127"/>
                <a:gd name="T35" fmla="*/ 110 h 321"/>
                <a:gd name="T36" fmla="*/ 30 w 127"/>
                <a:gd name="T37" fmla="*/ 306 h 321"/>
                <a:gd name="T38" fmla="*/ 46 w 127"/>
                <a:gd name="T39" fmla="*/ 321 h 321"/>
                <a:gd name="T40" fmla="*/ 62 w 127"/>
                <a:gd name="T41" fmla="*/ 306 h 321"/>
                <a:gd name="T42" fmla="*/ 62 w 127"/>
                <a:gd name="T43" fmla="*/ 216 h 321"/>
                <a:gd name="T44" fmla="*/ 66 w 127"/>
                <a:gd name="T45" fmla="*/ 216 h 321"/>
                <a:gd name="T46" fmla="*/ 66 w 127"/>
                <a:gd name="T47" fmla="*/ 306 h 321"/>
                <a:gd name="T48" fmla="*/ 81 w 127"/>
                <a:gd name="T49" fmla="*/ 321 h 321"/>
                <a:gd name="T50" fmla="*/ 97 w 127"/>
                <a:gd name="T51" fmla="*/ 306 h 321"/>
                <a:gd name="T52" fmla="*/ 97 w 127"/>
                <a:gd name="T53" fmla="*/ 110 h 321"/>
                <a:gd name="T54" fmla="*/ 97 w 127"/>
                <a:gd name="T55" fmla="*/ 107 h 321"/>
                <a:gd name="T56" fmla="*/ 101 w 127"/>
                <a:gd name="T57" fmla="*/ 107 h 321"/>
                <a:gd name="T58" fmla="*/ 101 w 127"/>
                <a:gd name="T59" fmla="*/ 168 h 321"/>
                <a:gd name="T60" fmla="*/ 114 w 127"/>
                <a:gd name="T61" fmla="*/ 181 h 321"/>
                <a:gd name="T62" fmla="*/ 127 w 127"/>
                <a:gd name="T63" fmla="*/ 168 h 321"/>
                <a:gd name="T64" fmla="*/ 127 w 127"/>
                <a:gd name="T65" fmla="*/ 85 h 3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27" h="321">
                  <a:moveTo>
                    <a:pt x="64" y="58"/>
                  </a:moveTo>
                  <a:cubicBezTo>
                    <a:pt x="80" y="58"/>
                    <a:pt x="93" y="45"/>
                    <a:pt x="93" y="29"/>
                  </a:cubicBezTo>
                  <a:cubicBezTo>
                    <a:pt x="93" y="13"/>
                    <a:pt x="80" y="0"/>
                    <a:pt x="64" y="0"/>
                  </a:cubicBezTo>
                  <a:cubicBezTo>
                    <a:pt x="47" y="0"/>
                    <a:pt x="34" y="13"/>
                    <a:pt x="34" y="29"/>
                  </a:cubicBezTo>
                  <a:cubicBezTo>
                    <a:pt x="34" y="45"/>
                    <a:pt x="47" y="58"/>
                    <a:pt x="64" y="58"/>
                  </a:cubicBezTo>
                  <a:close/>
                  <a:moveTo>
                    <a:pt x="127" y="85"/>
                  </a:moveTo>
                  <a:cubicBezTo>
                    <a:pt x="127" y="85"/>
                    <a:pt x="127" y="85"/>
                    <a:pt x="127" y="85"/>
                  </a:cubicBezTo>
                  <a:cubicBezTo>
                    <a:pt x="126" y="73"/>
                    <a:pt x="115" y="63"/>
                    <a:pt x="102" y="63"/>
                  </a:cubicBezTo>
                  <a:cubicBezTo>
                    <a:pt x="25" y="63"/>
                    <a:pt x="25" y="63"/>
                    <a:pt x="25" y="63"/>
                  </a:cubicBezTo>
                  <a:cubicBezTo>
                    <a:pt x="12" y="63"/>
                    <a:pt x="2" y="73"/>
                    <a:pt x="1" y="85"/>
                  </a:cubicBezTo>
                  <a:cubicBezTo>
                    <a:pt x="0" y="85"/>
                    <a:pt x="0" y="85"/>
                    <a:pt x="0" y="85"/>
                  </a:cubicBezTo>
                  <a:cubicBezTo>
                    <a:pt x="0" y="169"/>
                    <a:pt x="0" y="169"/>
                    <a:pt x="0" y="169"/>
                  </a:cubicBezTo>
                  <a:cubicBezTo>
                    <a:pt x="0" y="176"/>
                    <a:pt x="6" y="181"/>
                    <a:pt x="13" y="181"/>
                  </a:cubicBezTo>
                  <a:cubicBezTo>
                    <a:pt x="20" y="181"/>
                    <a:pt x="26" y="176"/>
                    <a:pt x="26" y="169"/>
                  </a:cubicBezTo>
                  <a:cubicBezTo>
                    <a:pt x="26" y="107"/>
                    <a:pt x="26" y="107"/>
                    <a:pt x="26" y="107"/>
                  </a:cubicBezTo>
                  <a:cubicBezTo>
                    <a:pt x="27" y="107"/>
                    <a:pt x="28" y="107"/>
                    <a:pt x="29" y="107"/>
                  </a:cubicBezTo>
                  <a:cubicBezTo>
                    <a:pt x="31" y="107"/>
                    <a:pt x="31" y="107"/>
                    <a:pt x="31" y="107"/>
                  </a:cubicBezTo>
                  <a:cubicBezTo>
                    <a:pt x="30" y="108"/>
                    <a:pt x="30" y="109"/>
                    <a:pt x="30" y="110"/>
                  </a:cubicBezTo>
                  <a:cubicBezTo>
                    <a:pt x="30" y="306"/>
                    <a:pt x="30" y="306"/>
                    <a:pt x="30" y="306"/>
                  </a:cubicBezTo>
                  <a:cubicBezTo>
                    <a:pt x="30" y="314"/>
                    <a:pt x="37" y="321"/>
                    <a:pt x="46" y="321"/>
                  </a:cubicBezTo>
                  <a:cubicBezTo>
                    <a:pt x="55" y="321"/>
                    <a:pt x="62" y="314"/>
                    <a:pt x="62" y="306"/>
                  </a:cubicBezTo>
                  <a:cubicBezTo>
                    <a:pt x="62" y="216"/>
                    <a:pt x="62" y="216"/>
                    <a:pt x="62" y="216"/>
                  </a:cubicBezTo>
                  <a:cubicBezTo>
                    <a:pt x="66" y="216"/>
                    <a:pt x="66" y="216"/>
                    <a:pt x="66" y="216"/>
                  </a:cubicBezTo>
                  <a:cubicBezTo>
                    <a:pt x="66" y="306"/>
                    <a:pt x="66" y="306"/>
                    <a:pt x="66" y="306"/>
                  </a:cubicBezTo>
                  <a:cubicBezTo>
                    <a:pt x="66" y="314"/>
                    <a:pt x="73" y="321"/>
                    <a:pt x="81" y="321"/>
                  </a:cubicBezTo>
                  <a:cubicBezTo>
                    <a:pt x="90" y="321"/>
                    <a:pt x="97" y="314"/>
                    <a:pt x="97" y="306"/>
                  </a:cubicBezTo>
                  <a:cubicBezTo>
                    <a:pt x="97" y="110"/>
                    <a:pt x="97" y="110"/>
                    <a:pt x="97" y="110"/>
                  </a:cubicBezTo>
                  <a:cubicBezTo>
                    <a:pt x="97" y="109"/>
                    <a:pt x="97" y="108"/>
                    <a:pt x="97" y="107"/>
                  </a:cubicBezTo>
                  <a:cubicBezTo>
                    <a:pt x="101" y="107"/>
                    <a:pt x="101" y="107"/>
                    <a:pt x="101" y="107"/>
                  </a:cubicBezTo>
                  <a:cubicBezTo>
                    <a:pt x="101" y="168"/>
                    <a:pt x="101" y="168"/>
                    <a:pt x="101" y="168"/>
                  </a:cubicBezTo>
                  <a:cubicBezTo>
                    <a:pt x="101" y="175"/>
                    <a:pt x="107" y="181"/>
                    <a:pt x="114" y="181"/>
                  </a:cubicBezTo>
                  <a:cubicBezTo>
                    <a:pt x="121" y="181"/>
                    <a:pt x="127" y="175"/>
                    <a:pt x="127" y="168"/>
                  </a:cubicBezTo>
                  <a:cubicBezTo>
                    <a:pt x="127" y="85"/>
                    <a:pt x="127" y="85"/>
                    <a:pt x="127" y="85"/>
                  </a:cubicBezTo>
                  <a:close/>
                </a:path>
              </a:pathLst>
            </a:custGeom>
            <a:solidFill>
              <a:schemeClr val="bg1">
                <a:lumMod val="65000"/>
              </a:schemeClr>
            </a:solidFill>
            <a:ln>
              <a:noFill/>
            </a:ln>
            <a:extLst/>
          </p:spPr>
          <p:txBody>
            <a:bodyPr vert="horz" wrap="square" lIns="62999" tIns="31499" rIns="62999" bIns="31499" numCol="1" anchor="t" anchorCtr="0" compatLnSpc="1">
              <a:prstTxWarp prst="textNoShape">
                <a:avLst/>
              </a:prstTxWarp>
            </a:bodyPr>
            <a:lstStyle/>
            <a:p>
              <a:endParaRPr lang="zh-CN" altLang="en-US">
                <a:solidFill>
                  <a:prstClr val="black"/>
                </a:solidFill>
                <a:latin typeface="Bebas" pitchFamily="2" charset="0"/>
                <a:ea typeface="微软雅黑" panose="020B0503020204020204" pitchFamily="34" charset="-122"/>
                <a:sym typeface="Bebas" pitchFamily="2" charset="0"/>
              </a:endParaRPr>
            </a:p>
          </p:txBody>
        </p:sp>
        <p:sp>
          <p:nvSpPr>
            <p:cNvPr id="25" name="TextBox 7">
              <a:extLst>
                <a:ext uri="{FF2B5EF4-FFF2-40B4-BE49-F238E27FC236}">
                  <a16:creationId xmlns="" xmlns:a16="http://schemas.microsoft.com/office/drawing/2014/main" id="{8DE6CD62-A5CF-42EF-B6BB-0447C20B7252}"/>
                </a:ext>
              </a:extLst>
            </p:cNvPr>
            <p:cNvSpPr txBox="1"/>
            <p:nvPr/>
          </p:nvSpPr>
          <p:spPr>
            <a:xfrm>
              <a:off x="6998796" y="3898362"/>
              <a:ext cx="751473" cy="369332"/>
            </a:xfrm>
            <a:prstGeom prst="rect">
              <a:avLst/>
            </a:prstGeom>
            <a:noFill/>
          </p:spPr>
          <p:txBody>
            <a:bodyPr wrap="square" rtlCol="0">
              <a:spAutoFit/>
            </a:bodyPr>
            <a:lstStyle/>
            <a:p>
              <a:pPr algn="ctr"/>
              <a:r>
                <a:rPr lang="en-US" altLang="zh-CN" sz="900" dirty="0" smtClean="0">
                  <a:solidFill>
                    <a:srgbClr val="4F4D50"/>
                  </a:solidFill>
                  <a:latin typeface="思源黑体" panose="020B0500000000000000" pitchFamily="34" charset="-122"/>
                  <a:ea typeface="思源黑体" panose="020B0500000000000000" pitchFamily="34" charset="-122"/>
                  <a:cs typeface="+mn-ea"/>
                  <a:sym typeface="+mn-lt"/>
                </a:rPr>
                <a:t>100%</a:t>
              </a:r>
            </a:p>
            <a:p>
              <a:pPr algn="ctr"/>
              <a:r>
                <a:rPr lang="zh-CN" altLang="en-US" sz="900" dirty="0" smtClean="0">
                  <a:solidFill>
                    <a:srgbClr val="4F4D50"/>
                  </a:solidFill>
                  <a:latin typeface="思源黑体" panose="020B0500000000000000" pitchFamily="34" charset="-122"/>
                  <a:ea typeface="思源黑体" panose="020B0500000000000000" pitchFamily="34" charset="-122"/>
                  <a:cs typeface="+mn-ea"/>
                  <a:sym typeface="+mn-lt"/>
                </a:rPr>
                <a:t>数据比例</a:t>
              </a:r>
              <a:endParaRPr lang="en-US" altLang="zh-CN" sz="900" dirty="0">
                <a:solidFill>
                  <a:srgbClr val="4F4D50"/>
                </a:solidFill>
                <a:latin typeface="思源黑体" panose="020B0500000000000000" pitchFamily="34" charset="-122"/>
                <a:ea typeface="思源黑体" panose="020B0500000000000000" pitchFamily="34" charset="-122"/>
                <a:cs typeface="+mn-ea"/>
                <a:sym typeface="+mn-lt"/>
              </a:endParaRPr>
            </a:p>
          </p:txBody>
        </p:sp>
      </p:grpSp>
      <p:sp>
        <p:nvSpPr>
          <p:cNvPr id="26" name="TextBox 7">
            <a:extLst>
              <a:ext uri="{FF2B5EF4-FFF2-40B4-BE49-F238E27FC236}">
                <a16:creationId xmlns="" xmlns:a16="http://schemas.microsoft.com/office/drawing/2014/main" id="{8DE6CD62-A5CF-42EF-B6BB-0447C20B7252}"/>
              </a:ext>
            </a:extLst>
          </p:cNvPr>
          <p:cNvSpPr txBox="1"/>
          <p:nvPr/>
        </p:nvSpPr>
        <p:spPr>
          <a:xfrm>
            <a:off x="7719067" y="729420"/>
            <a:ext cx="1323439" cy="372410"/>
          </a:xfrm>
          <a:prstGeom prst="rect">
            <a:avLst/>
          </a:prstGeom>
          <a:noFill/>
        </p:spPr>
        <p:txBody>
          <a:bodyPr wrap="square" rtlCol="0">
            <a:spAutoFit/>
          </a:bodyPr>
          <a:lstStyle/>
          <a:p>
            <a:pPr>
              <a:lnSpc>
                <a:spcPct val="130000"/>
              </a:lnSpc>
            </a:pPr>
            <a:r>
              <a:rPr lang="zh-CN" altLang="en-US" sz="1400" dirty="0" smtClean="0">
                <a:solidFill>
                  <a:srgbClr val="4F4D50"/>
                </a:solidFill>
                <a:latin typeface="思源黑体" panose="020B0500000000000000" pitchFamily="34" charset="-122"/>
                <a:ea typeface="思源黑体" panose="020B0500000000000000" pitchFamily="34" charset="-122"/>
                <a:cs typeface="+mn-ea"/>
                <a:sym typeface="+mn-lt"/>
              </a:rPr>
              <a:t>公司大事记</a:t>
            </a:r>
            <a:endParaRPr lang="en-US" altLang="zh-CN" sz="1400" dirty="0">
              <a:solidFill>
                <a:srgbClr val="4F4D50"/>
              </a:solidFill>
              <a:latin typeface="思源黑体" panose="020B0500000000000000" pitchFamily="34" charset="-122"/>
              <a:ea typeface="思源黑体" panose="020B0500000000000000" pitchFamily="34" charset="-122"/>
              <a:cs typeface="+mn-ea"/>
              <a:sym typeface="+mn-lt"/>
            </a:endParaRPr>
          </a:p>
        </p:txBody>
      </p:sp>
      <p:sp>
        <p:nvSpPr>
          <p:cNvPr id="27" name="文本框 26">
            <a:extLst>
              <a:ext uri="{FF2B5EF4-FFF2-40B4-BE49-F238E27FC236}">
                <a16:creationId xmlns="" xmlns:a16="http://schemas.microsoft.com/office/drawing/2014/main" id="{503E0C68-DA60-417A-94AF-3E2A39D1D51A}"/>
              </a:ext>
            </a:extLst>
          </p:cNvPr>
          <p:cNvSpPr txBox="1"/>
          <p:nvPr/>
        </p:nvSpPr>
        <p:spPr>
          <a:xfrm>
            <a:off x="7719068" y="1063339"/>
            <a:ext cx="3030995" cy="492443"/>
          </a:xfrm>
          <a:prstGeom prst="rect">
            <a:avLst/>
          </a:prstGeom>
          <a:noFill/>
        </p:spPr>
        <p:txBody>
          <a:bodyPr wrap="square" rtlCol="0">
            <a:spAutoFit/>
          </a:bodyPr>
          <a:lstStyle/>
          <a:p>
            <a:pPr algn="just">
              <a:lnSpc>
                <a:spcPct val="130000"/>
              </a:lnSpc>
            </a:pPr>
            <a:r>
              <a:rPr lang="zh-CN" altLang="en-US" sz="1000" dirty="0">
                <a:solidFill>
                  <a:srgbClr val="686769"/>
                </a:solidFill>
                <a:latin typeface="思源黑体" panose="020B0500000000000000" pitchFamily="34" charset="-122"/>
                <a:ea typeface="思源黑体" panose="020B0500000000000000" pitchFamily="34" charset="-122"/>
                <a:cs typeface="+mn-ea"/>
                <a:sym typeface="+mn-lt"/>
              </a:rPr>
              <a:t>点击输入简要文字解说，解说文字尽量概括</a:t>
            </a:r>
            <a:r>
              <a:rPr lang="zh-CN" altLang="en-US" sz="1000" dirty="0" smtClean="0">
                <a:solidFill>
                  <a:srgbClr val="686769"/>
                </a:solidFill>
                <a:latin typeface="思源黑体" panose="020B0500000000000000" pitchFamily="34" charset="-122"/>
                <a:ea typeface="思源黑体" panose="020B0500000000000000" pitchFamily="34" charset="-122"/>
                <a:cs typeface="+mn-ea"/>
                <a:sym typeface="+mn-lt"/>
              </a:rPr>
              <a:t>精炼不用</a:t>
            </a:r>
            <a:r>
              <a:rPr lang="zh-CN" altLang="en-US" sz="1000" dirty="0">
                <a:solidFill>
                  <a:srgbClr val="686769"/>
                </a:solidFill>
                <a:latin typeface="思源黑体" panose="020B0500000000000000" pitchFamily="34" charset="-122"/>
                <a:ea typeface="思源黑体" panose="020B0500000000000000" pitchFamily="34" charset="-122"/>
                <a:cs typeface="+mn-ea"/>
                <a:sym typeface="+mn-lt"/>
              </a:rPr>
              <a:t>多余的文字</a:t>
            </a:r>
            <a:r>
              <a:rPr lang="zh-CN" altLang="en-US" sz="1000" dirty="0" smtClean="0">
                <a:solidFill>
                  <a:srgbClr val="686769"/>
                </a:solidFill>
                <a:latin typeface="思源黑体" panose="020B0500000000000000" pitchFamily="34" charset="-122"/>
                <a:ea typeface="思源黑体" panose="020B0500000000000000" pitchFamily="34" charset="-122"/>
                <a:cs typeface="+mn-ea"/>
                <a:sym typeface="+mn-lt"/>
              </a:rPr>
              <a:t>修饰简洁</a:t>
            </a:r>
            <a:r>
              <a:rPr lang="zh-CN" altLang="en-US" sz="1000" dirty="0">
                <a:solidFill>
                  <a:srgbClr val="686769"/>
                </a:solidFill>
                <a:latin typeface="思源黑体" panose="020B0500000000000000" pitchFamily="34" charset="-122"/>
                <a:ea typeface="思源黑体" panose="020B0500000000000000" pitchFamily="34" charset="-122"/>
                <a:cs typeface="+mn-ea"/>
                <a:sym typeface="+mn-lt"/>
              </a:rPr>
              <a:t>精</a:t>
            </a:r>
            <a:r>
              <a:rPr lang="zh-CN" altLang="en-US" sz="1000" dirty="0" smtClean="0">
                <a:solidFill>
                  <a:srgbClr val="686769"/>
                </a:solidFill>
                <a:latin typeface="思源黑体" panose="020B0500000000000000" pitchFamily="34" charset="-122"/>
                <a:ea typeface="思源黑体" panose="020B0500000000000000" pitchFamily="34" charset="-122"/>
                <a:cs typeface="+mn-ea"/>
                <a:sym typeface="+mn-lt"/>
              </a:rPr>
              <a:t>准。</a:t>
            </a:r>
            <a:endParaRPr lang="en-US" altLang="zh-CN" sz="1000" dirty="0" smtClean="0">
              <a:solidFill>
                <a:srgbClr val="686769"/>
              </a:solidFill>
              <a:latin typeface="思源黑体" panose="020B0500000000000000" pitchFamily="34" charset="-122"/>
              <a:ea typeface="思源黑体" panose="020B0500000000000000" pitchFamily="34" charset="-122"/>
              <a:cs typeface="+mn-ea"/>
              <a:sym typeface="+mn-lt"/>
            </a:endParaRPr>
          </a:p>
        </p:txBody>
      </p:sp>
    </p:spTree>
    <p:extLst>
      <p:ext uri="{BB962C8B-B14F-4D97-AF65-F5344CB8AC3E}">
        <p14:creationId xmlns:p14="http://schemas.microsoft.com/office/powerpoint/2010/main" val="127935486"/>
      </p:ext>
    </p:extLst>
  </p:cSld>
  <p:clrMapOvr>
    <a:masterClrMapping/>
  </p:clrMapOvr>
  <p:transition spd="slow" advClick="0" advTm="0">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up)">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53" presetClass="entr" presetSubtype="16" fill="hold" nodeType="clickEffect">
                                  <p:stCondLst>
                                    <p:cond delay="0"/>
                                  </p:stCondLst>
                                  <p:childTnLst>
                                    <p:set>
                                      <p:cBhvr>
                                        <p:cTn id="11" dur="1" fill="hold">
                                          <p:stCondLst>
                                            <p:cond delay="0"/>
                                          </p:stCondLst>
                                        </p:cTn>
                                        <p:tgtEl>
                                          <p:spTgt spid="12"/>
                                        </p:tgtEl>
                                        <p:attrNameLst>
                                          <p:attrName>style.visibility</p:attrName>
                                        </p:attrNameLst>
                                      </p:cBhvr>
                                      <p:to>
                                        <p:strVal val="visible"/>
                                      </p:to>
                                    </p:set>
                                    <p:anim calcmode="lin" valueType="num">
                                      <p:cBhvr>
                                        <p:cTn id="12" dur="500" fill="hold"/>
                                        <p:tgtEl>
                                          <p:spTgt spid="12"/>
                                        </p:tgtEl>
                                        <p:attrNameLst>
                                          <p:attrName>ppt_w</p:attrName>
                                        </p:attrNameLst>
                                      </p:cBhvr>
                                      <p:tavLst>
                                        <p:tav tm="0">
                                          <p:val>
                                            <p:fltVal val="0"/>
                                          </p:val>
                                        </p:tav>
                                        <p:tav tm="100000">
                                          <p:val>
                                            <p:strVal val="#ppt_w"/>
                                          </p:val>
                                        </p:tav>
                                      </p:tavLst>
                                    </p:anim>
                                    <p:anim calcmode="lin" valueType="num">
                                      <p:cBhvr>
                                        <p:cTn id="13" dur="500" fill="hold"/>
                                        <p:tgtEl>
                                          <p:spTgt spid="12"/>
                                        </p:tgtEl>
                                        <p:attrNameLst>
                                          <p:attrName>ppt_h</p:attrName>
                                        </p:attrNameLst>
                                      </p:cBhvr>
                                      <p:tavLst>
                                        <p:tav tm="0">
                                          <p:val>
                                            <p:fltVal val="0"/>
                                          </p:val>
                                        </p:tav>
                                        <p:tav tm="100000">
                                          <p:val>
                                            <p:strVal val="#ppt_h"/>
                                          </p:val>
                                        </p:tav>
                                      </p:tavLst>
                                    </p:anim>
                                    <p:animEffect transition="in" filter="fade">
                                      <p:cBhvr>
                                        <p:cTn id="14" dur="500"/>
                                        <p:tgtEl>
                                          <p:spTgt spid="12"/>
                                        </p:tgtEl>
                                      </p:cBhvr>
                                    </p:animEffect>
                                  </p:childTnLst>
                                </p:cTn>
                              </p:par>
                            </p:childTnLst>
                          </p:cTn>
                        </p:par>
                      </p:childTnLst>
                    </p:cTn>
                  </p:par>
                  <p:par>
                    <p:cTn id="15" fill="hold">
                      <p:stCondLst>
                        <p:cond delay="indefinite"/>
                      </p:stCondLst>
                      <p:childTnLst>
                        <p:par>
                          <p:cTn id="16" fill="hold">
                            <p:stCondLst>
                              <p:cond delay="0"/>
                            </p:stCondLst>
                            <p:childTnLst>
                              <p:par>
                                <p:cTn id="17" presetID="2" presetClass="entr" presetSubtype="2"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anim calcmode="lin" valueType="num">
                                      <p:cBhvr additive="base">
                                        <p:cTn id="19" dur="500" fill="hold"/>
                                        <p:tgtEl>
                                          <p:spTgt spid="8"/>
                                        </p:tgtEl>
                                        <p:attrNameLst>
                                          <p:attrName>ppt_x</p:attrName>
                                        </p:attrNameLst>
                                      </p:cBhvr>
                                      <p:tavLst>
                                        <p:tav tm="0">
                                          <p:val>
                                            <p:strVal val="1+#ppt_w/2"/>
                                          </p:val>
                                        </p:tav>
                                        <p:tav tm="100000">
                                          <p:val>
                                            <p:strVal val="#ppt_x"/>
                                          </p:val>
                                        </p:tav>
                                      </p:tavLst>
                                    </p:anim>
                                    <p:anim calcmode="lin" valueType="num">
                                      <p:cBhvr additive="base">
                                        <p:cTn id="20" dur="500" fill="hold"/>
                                        <p:tgtEl>
                                          <p:spTgt spid="8"/>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0"/>
                                  </p:stCondLst>
                                  <p:childTnLst>
                                    <p:set>
                                      <p:cBhvr>
                                        <p:cTn id="22" dur="1" fill="hold">
                                          <p:stCondLst>
                                            <p:cond delay="0"/>
                                          </p:stCondLst>
                                        </p:cTn>
                                        <p:tgtEl>
                                          <p:spTgt spid="26"/>
                                        </p:tgtEl>
                                        <p:attrNameLst>
                                          <p:attrName>style.visibility</p:attrName>
                                        </p:attrNameLst>
                                      </p:cBhvr>
                                      <p:to>
                                        <p:strVal val="visible"/>
                                      </p:to>
                                    </p:set>
                                    <p:anim calcmode="lin" valueType="num">
                                      <p:cBhvr additive="base">
                                        <p:cTn id="23" dur="500" fill="hold"/>
                                        <p:tgtEl>
                                          <p:spTgt spid="26"/>
                                        </p:tgtEl>
                                        <p:attrNameLst>
                                          <p:attrName>ppt_x</p:attrName>
                                        </p:attrNameLst>
                                      </p:cBhvr>
                                      <p:tavLst>
                                        <p:tav tm="0">
                                          <p:val>
                                            <p:strVal val="1+#ppt_w/2"/>
                                          </p:val>
                                        </p:tav>
                                        <p:tav tm="100000">
                                          <p:val>
                                            <p:strVal val="#ppt_x"/>
                                          </p:val>
                                        </p:tav>
                                      </p:tavLst>
                                    </p:anim>
                                    <p:anim calcmode="lin" valueType="num">
                                      <p:cBhvr additive="base">
                                        <p:cTn id="24" dur="500" fill="hold"/>
                                        <p:tgtEl>
                                          <p:spTgt spid="26"/>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stCondLst>
                                    <p:cond delay="0"/>
                                  </p:stCondLst>
                                  <p:childTnLst>
                                    <p:set>
                                      <p:cBhvr>
                                        <p:cTn id="26" dur="1" fill="hold">
                                          <p:stCondLst>
                                            <p:cond delay="0"/>
                                          </p:stCondLst>
                                        </p:cTn>
                                        <p:tgtEl>
                                          <p:spTgt spid="27"/>
                                        </p:tgtEl>
                                        <p:attrNameLst>
                                          <p:attrName>style.visibility</p:attrName>
                                        </p:attrNameLst>
                                      </p:cBhvr>
                                      <p:to>
                                        <p:strVal val="visible"/>
                                      </p:to>
                                    </p:set>
                                    <p:anim calcmode="lin" valueType="num">
                                      <p:cBhvr additive="base">
                                        <p:cTn id="27" dur="500" fill="hold"/>
                                        <p:tgtEl>
                                          <p:spTgt spid="27"/>
                                        </p:tgtEl>
                                        <p:attrNameLst>
                                          <p:attrName>ppt_x</p:attrName>
                                        </p:attrNameLst>
                                      </p:cBhvr>
                                      <p:tavLst>
                                        <p:tav tm="0">
                                          <p:val>
                                            <p:strVal val="1+#ppt_w/2"/>
                                          </p:val>
                                        </p:tav>
                                        <p:tav tm="100000">
                                          <p:val>
                                            <p:strVal val="#ppt_x"/>
                                          </p:val>
                                        </p:tav>
                                      </p:tavLst>
                                    </p:anim>
                                    <p:anim calcmode="lin" valueType="num">
                                      <p:cBhvr additive="base">
                                        <p:cTn id="28" dur="500" fill="hold"/>
                                        <p:tgtEl>
                                          <p:spTgt spid="27"/>
                                        </p:tgtEl>
                                        <p:attrNameLst>
                                          <p:attrName>ppt_y</p:attrName>
                                        </p:attrNameLst>
                                      </p:cBhvr>
                                      <p:tavLst>
                                        <p:tav tm="0">
                                          <p:val>
                                            <p:strVal val="#ppt_y"/>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53" presetClass="entr" presetSubtype="16" fill="hold" grpId="0" nodeType="clickEffect">
                                  <p:stCondLst>
                                    <p:cond delay="0"/>
                                  </p:stCondLst>
                                  <p:childTnLst>
                                    <p:set>
                                      <p:cBhvr>
                                        <p:cTn id="32" dur="1" fill="hold">
                                          <p:stCondLst>
                                            <p:cond delay="0"/>
                                          </p:stCondLst>
                                        </p:cTn>
                                        <p:tgtEl>
                                          <p:spTgt spid="5"/>
                                        </p:tgtEl>
                                        <p:attrNameLst>
                                          <p:attrName>style.visibility</p:attrName>
                                        </p:attrNameLst>
                                      </p:cBhvr>
                                      <p:to>
                                        <p:strVal val="visible"/>
                                      </p:to>
                                    </p:set>
                                    <p:anim calcmode="lin" valueType="num">
                                      <p:cBhvr>
                                        <p:cTn id="33" dur="500" fill="hold"/>
                                        <p:tgtEl>
                                          <p:spTgt spid="5"/>
                                        </p:tgtEl>
                                        <p:attrNameLst>
                                          <p:attrName>ppt_w</p:attrName>
                                        </p:attrNameLst>
                                      </p:cBhvr>
                                      <p:tavLst>
                                        <p:tav tm="0">
                                          <p:val>
                                            <p:fltVal val="0"/>
                                          </p:val>
                                        </p:tav>
                                        <p:tav tm="100000">
                                          <p:val>
                                            <p:strVal val="#ppt_w"/>
                                          </p:val>
                                        </p:tav>
                                      </p:tavLst>
                                    </p:anim>
                                    <p:anim calcmode="lin" valueType="num">
                                      <p:cBhvr>
                                        <p:cTn id="34" dur="500" fill="hold"/>
                                        <p:tgtEl>
                                          <p:spTgt spid="5"/>
                                        </p:tgtEl>
                                        <p:attrNameLst>
                                          <p:attrName>ppt_h</p:attrName>
                                        </p:attrNameLst>
                                      </p:cBhvr>
                                      <p:tavLst>
                                        <p:tav tm="0">
                                          <p:val>
                                            <p:fltVal val="0"/>
                                          </p:val>
                                        </p:tav>
                                        <p:tav tm="100000">
                                          <p:val>
                                            <p:strVal val="#ppt_h"/>
                                          </p:val>
                                        </p:tav>
                                      </p:tavLst>
                                    </p:anim>
                                    <p:animEffect transition="in" filter="fade">
                                      <p:cBhvr>
                                        <p:cTn id="35" dur="500"/>
                                        <p:tgtEl>
                                          <p:spTgt spid="5"/>
                                        </p:tgtEl>
                                      </p:cBhvr>
                                    </p:animEffect>
                                  </p:childTnLst>
                                </p:cTn>
                              </p:par>
                            </p:childTnLst>
                          </p:cTn>
                        </p:par>
                      </p:childTnLst>
                    </p:cTn>
                  </p:par>
                  <p:par>
                    <p:cTn id="36" fill="hold">
                      <p:stCondLst>
                        <p:cond delay="indefinite"/>
                      </p:stCondLst>
                      <p:childTnLst>
                        <p:par>
                          <p:cTn id="37" fill="hold">
                            <p:stCondLst>
                              <p:cond delay="0"/>
                            </p:stCondLst>
                            <p:childTnLst>
                              <p:par>
                                <p:cTn id="38" presetID="53" presetClass="entr" presetSubtype="16" fill="hold" nodeType="clickEffect">
                                  <p:stCondLst>
                                    <p:cond delay="0"/>
                                  </p:stCondLst>
                                  <p:childTnLst>
                                    <p:set>
                                      <p:cBhvr>
                                        <p:cTn id="39" dur="1" fill="hold">
                                          <p:stCondLst>
                                            <p:cond delay="0"/>
                                          </p:stCondLst>
                                        </p:cTn>
                                        <p:tgtEl>
                                          <p:spTgt spid="15"/>
                                        </p:tgtEl>
                                        <p:attrNameLst>
                                          <p:attrName>style.visibility</p:attrName>
                                        </p:attrNameLst>
                                      </p:cBhvr>
                                      <p:to>
                                        <p:strVal val="visible"/>
                                      </p:to>
                                    </p:set>
                                    <p:anim calcmode="lin" valueType="num">
                                      <p:cBhvr>
                                        <p:cTn id="40" dur="500" fill="hold"/>
                                        <p:tgtEl>
                                          <p:spTgt spid="15"/>
                                        </p:tgtEl>
                                        <p:attrNameLst>
                                          <p:attrName>ppt_w</p:attrName>
                                        </p:attrNameLst>
                                      </p:cBhvr>
                                      <p:tavLst>
                                        <p:tav tm="0">
                                          <p:val>
                                            <p:fltVal val="0"/>
                                          </p:val>
                                        </p:tav>
                                        <p:tav tm="100000">
                                          <p:val>
                                            <p:strVal val="#ppt_w"/>
                                          </p:val>
                                        </p:tav>
                                      </p:tavLst>
                                    </p:anim>
                                    <p:anim calcmode="lin" valueType="num">
                                      <p:cBhvr>
                                        <p:cTn id="41" dur="500" fill="hold"/>
                                        <p:tgtEl>
                                          <p:spTgt spid="15"/>
                                        </p:tgtEl>
                                        <p:attrNameLst>
                                          <p:attrName>ppt_h</p:attrName>
                                        </p:attrNameLst>
                                      </p:cBhvr>
                                      <p:tavLst>
                                        <p:tav tm="0">
                                          <p:val>
                                            <p:fltVal val="0"/>
                                          </p:val>
                                        </p:tav>
                                        <p:tav tm="100000">
                                          <p:val>
                                            <p:strVal val="#ppt_h"/>
                                          </p:val>
                                        </p:tav>
                                      </p:tavLst>
                                    </p:anim>
                                    <p:animEffect transition="in" filter="fade">
                                      <p:cBhvr>
                                        <p:cTn id="42" dur="500"/>
                                        <p:tgtEl>
                                          <p:spTgt spid="15"/>
                                        </p:tgtEl>
                                      </p:cBhvr>
                                    </p:animEffect>
                                  </p:childTnLst>
                                </p:cTn>
                              </p:par>
                            </p:childTnLst>
                          </p:cTn>
                        </p:par>
                      </p:childTnLst>
                    </p:cTn>
                  </p:par>
                  <p:par>
                    <p:cTn id="43" fill="hold">
                      <p:stCondLst>
                        <p:cond delay="indefinite"/>
                      </p:stCondLst>
                      <p:childTnLst>
                        <p:par>
                          <p:cTn id="44" fill="hold">
                            <p:stCondLst>
                              <p:cond delay="0"/>
                            </p:stCondLst>
                            <p:childTnLst>
                              <p:par>
                                <p:cTn id="45" presetID="42" presetClass="entr" presetSubtype="0" fill="hold" grpId="0" nodeType="clickEffect">
                                  <p:stCondLst>
                                    <p:cond delay="0"/>
                                  </p:stCondLst>
                                  <p:childTnLst>
                                    <p:set>
                                      <p:cBhvr>
                                        <p:cTn id="46" dur="1" fill="hold">
                                          <p:stCondLst>
                                            <p:cond delay="0"/>
                                          </p:stCondLst>
                                        </p:cTn>
                                        <p:tgtEl>
                                          <p:spTgt spid="7"/>
                                        </p:tgtEl>
                                        <p:attrNameLst>
                                          <p:attrName>style.visibility</p:attrName>
                                        </p:attrNameLst>
                                      </p:cBhvr>
                                      <p:to>
                                        <p:strVal val="visible"/>
                                      </p:to>
                                    </p:set>
                                    <p:animEffect transition="in" filter="fade">
                                      <p:cBhvr>
                                        <p:cTn id="47" dur="1000"/>
                                        <p:tgtEl>
                                          <p:spTgt spid="7"/>
                                        </p:tgtEl>
                                      </p:cBhvr>
                                    </p:animEffect>
                                    <p:anim calcmode="lin" valueType="num">
                                      <p:cBhvr>
                                        <p:cTn id="48" dur="1000" fill="hold"/>
                                        <p:tgtEl>
                                          <p:spTgt spid="7"/>
                                        </p:tgtEl>
                                        <p:attrNameLst>
                                          <p:attrName>ppt_x</p:attrName>
                                        </p:attrNameLst>
                                      </p:cBhvr>
                                      <p:tavLst>
                                        <p:tav tm="0">
                                          <p:val>
                                            <p:strVal val="#ppt_x"/>
                                          </p:val>
                                        </p:tav>
                                        <p:tav tm="100000">
                                          <p:val>
                                            <p:strVal val="#ppt_x"/>
                                          </p:val>
                                        </p:tav>
                                      </p:tavLst>
                                    </p:anim>
                                    <p:anim calcmode="lin" valueType="num">
                                      <p:cBhvr>
                                        <p:cTn id="49"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50" fill="hold">
                      <p:stCondLst>
                        <p:cond delay="indefinite"/>
                      </p:stCondLst>
                      <p:childTnLst>
                        <p:par>
                          <p:cTn id="51" fill="hold">
                            <p:stCondLst>
                              <p:cond delay="0"/>
                            </p:stCondLst>
                            <p:childTnLst>
                              <p:par>
                                <p:cTn id="52" presetID="53" presetClass="entr" presetSubtype="16" fill="hold" nodeType="clickEffect">
                                  <p:stCondLst>
                                    <p:cond delay="0"/>
                                  </p:stCondLst>
                                  <p:childTnLst>
                                    <p:set>
                                      <p:cBhvr>
                                        <p:cTn id="53" dur="1" fill="hold">
                                          <p:stCondLst>
                                            <p:cond delay="0"/>
                                          </p:stCondLst>
                                        </p:cTn>
                                        <p:tgtEl>
                                          <p:spTgt spid="2"/>
                                        </p:tgtEl>
                                        <p:attrNameLst>
                                          <p:attrName>style.visibility</p:attrName>
                                        </p:attrNameLst>
                                      </p:cBhvr>
                                      <p:to>
                                        <p:strVal val="visible"/>
                                      </p:to>
                                    </p:set>
                                    <p:anim calcmode="lin" valueType="num">
                                      <p:cBhvr>
                                        <p:cTn id="54" dur="500" fill="hold"/>
                                        <p:tgtEl>
                                          <p:spTgt spid="2"/>
                                        </p:tgtEl>
                                        <p:attrNameLst>
                                          <p:attrName>ppt_w</p:attrName>
                                        </p:attrNameLst>
                                      </p:cBhvr>
                                      <p:tavLst>
                                        <p:tav tm="0">
                                          <p:val>
                                            <p:fltVal val="0"/>
                                          </p:val>
                                        </p:tav>
                                        <p:tav tm="100000">
                                          <p:val>
                                            <p:strVal val="#ppt_w"/>
                                          </p:val>
                                        </p:tav>
                                      </p:tavLst>
                                    </p:anim>
                                    <p:anim calcmode="lin" valueType="num">
                                      <p:cBhvr>
                                        <p:cTn id="55" dur="500" fill="hold"/>
                                        <p:tgtEl>
                                          <p:spTgt spid="2"/>
                                        </p:tgtEl>
                                        <p:attrNameLst>
                                          <p:attrName>ppt_h</p:attrName>
                                        </p:attrNameLst>
                                      </p:cBhvr>
                                      <p:tavLst>
                                        <p:tav tm="0">
                                          <p:val>
                                            <p:fltVal val="0"/>
                                          </p:val>
                                        </p:tav>
                                        <p:tav tm="100000">
                                          <p:val>
                                            <p:strVal val="#ppt_h"/>
                                          </p:val>
                                        </p:tav>
                                      </p:tavLst>
                                    </p:anim>
                                    <p:animEffect transition="in" filter="fade">
                                      <p:cBhvr>
                                        <p:cTn id="56" dur="500"/>
                                        <p:tgtEl>
                                          <p:spTgt spid="2"/>
                                        </p:tgtEl>
                                      </p:cBhvr>
                                    </p:animEffect>
                                  </p:childTnLst>
                                </p:cTn>
                              </p:par>
                            </p:childTnLst>
                          </p:cTn>
                        </p:par>
                      </p:childTnLst>
                    </p:cTn>
                  </p:par>
                  <p:par>
                    <p:cTn id="57" fill="hold">
                      <p:stCondLst>
                        <p:cond delay="indefinite"/>
                      </p:stCondLst>
                      <p:childTnLst>
                        <p:par>
                          <p:cTn id="58" fill="hold">
                            <p:stCondLst>
                              <p:cond delay="0"/>
                            </p:stCondLst>
                            <p:childTnLst>
                              <p:par>
                                <p:cTn id="59" presetID="53" presetClass="entr" presetSubtype="16" fill="hold" nodeType="clickEffect">
                                  <p:stCondLst>
                                    <p:cond delay="0"/>
                                  </p:stCondLst>
                                  <p:childTnLst>
                                    <p:set>
                                      <p:cBhvr>
                                        <p:cTn id="60" dur="1" fill="hold">
                                          <p:stCondLst>
                                            <p:cond delay="0"/>
                                          </p:stCondLst>
                                        </p:cTn>
                                        <p:tgtEl>
                                          <p:spTgt spid="18"/>
                                        </p:tgtEl>
                                        <p:attrNameLst>
                                          <p:attrName>style.visibility</p:attrName>
                                        </p:attrNameLst>
                                      </p:cBhvr>
                                      <p:to>
                                        <p:strVal val="visible"/>
                                      </p:to>
                                    </p:set>
                                    <p:anim calcmode="lin" valueType="num">
                                      <p:cBhvr>
                                        <p:cTn id="61" dur="500" fill="hold"/>
                                        <p:tgtEl>
                                          <p:spTgt spid="18"/>
                                        </p:tgtEl>
                                        <p:attrNameLst>
                                          <p:attrName>ppt_w</p:attrName>
                                        </p:attrNameLst>
                                      </p:cBhvr>
                                      <p:tavLst>
                                        <p:tav tm="0">
                                          <p:val>
                                            <p:fltVal val="0"/>
                                          </p:val>
                                        </p:tav>
                                        <p:tav tm="100000">
                                          <p:val>
                                            <p:strVal val="#ppt_w"/>
                                          </p:val>
                                        </p:tav>
                                      </p:tavLst>
                                    </p:anim>
                                    <p:anim calcmode="lin" valueType="num">
                                      <p:cBhvr>
                                        <p:cTn id="62" dur="500" fill="hold"/>
                                        <p:tgtEl>
                                          <p:spTgt spid="18"/>
                                        </p:tgtEl>
                                        <p:attrNameLst>
                                          <p:attrName>ppt_h</p:attrName>
                                        </p:attrNameLst>
                                      </p:cBhvr>
                                      <p:tavLst>
                                        <p:tav tm="0">
                                          <p:val>
                                            <p:fltVal val="0"/>
                                          </p:val>
                                        </p:tav>
                                        <p:tav tm="100000">
                                          <p:val>
                                            <p:strVal val="#ppt_h"/>
                                          </p:val>
                                        </p:tav>
                                      </p:tavLst>
                                    </p:anim>
                                    <p:animEffect transition="in" filter="fade">
                                      <p:cBhvr>
                                        <p:cTn id="63" dur="500"/>
                                        <p:tgtEl>
                                          <p:spTgt spid="18"/>
                                        </p:tgtEl>
                                      </p:cBhvr>
                                    </p:animEffect>
                                  </p:childTnLst>
                                </p:cTn>
                              </p:par>
                            </p:childTnLst>
                          </p:cTn>
                        </p:par>
                      </p:childTnLst>
                    </p:cTn>
                  </p:par>
                  <p:par>
                    <p:cTn id="64" fill="hold">
                      <p:stCondLst>
                        <p:cond delay="indefinite"/>
                      </p:stCondLst>
                      <p:childTnLst>
                        <p:par>
                          <p:cTn id="65" fill="hold">
                            <p:stCondLst>
                              <p:cond delay="0"/>
                            </p:stCondLst>
                            <p:childTnLst>
                              <p:par>
                                <p:cTn id="66" presetID="42" presetClass="entr" presetSubtype="0" fill="hold" grpId="0" nodeType="clickEffect">
                                  <p:stCondLst>
                                    <p:cond delay="0"/>
                                  </p:stCondLst>
                                  <p:childTnLst>
                                    <p:set>
                                      <p:cBhvr>
                                        <p:cTn id="67" dur="1" fill="hold">
                                          <p:stCondLst>
                                            <p:cond delay="0"/>
                                          </p:stCondLst>
                                        </p:cTn>
                                        <p:tgtEl>
                                          <p:spTgt spid="6"/>
                                        </p:tgtEl>
                                        <p:attrNameLst>
                                          <p:attrName>style.visibility</p:attrName>
                                        </p:attrNameLst>
                                      </p:cBhvr>
                                      <p:to>
                                        <p:strVal val="visible"/>
                                      </p:to>
                                    </p:set>
                                    <p:animEffect transition="in" filter="fade">
                                      <p:cBhvr>
                                        <p:cTn id="68" dur="1000"/>
                                        <p:tgtEl>
                                          <p:spTgt spid="6"/>
                                        </p:tgtEl>
                                      </p:cBhvr>
                                    </p:animEffect>
                                    <p:anim calcmode="lin" valueType="num">
                                      <p:cBhvr>
                                        <p:cTn id="69" dur="1000" fill="hold"/>
                                        <p:tgtEl>
                                          <p:spTgt spid="6"/>
                                        </p:tgtEl>
                                        <p:attrNameLst>
                                          <p:attrName>ppt_x</p:attrName>
                                        </p:attrNameLst>
                                      </p:cBhvr>
                                      <p:tavLst>
                                        <p:tav tm="0">
                                          <p:val>
                                            <p:strVal val="#ppt_x"/>
                                          </p:val>
                                        </p:tav>
                                        <p:tav tm="100000">
                                          <p:val>
                                            <p:strVal val="#ppt_x"/>
                                          </p:val>
                                        </p:tav>
                                      </p:tavLst>
                                    </p:anim>
                                    <p:anim calcmode="lin" valueType="num">
                                      <p:cBhvr>
                                        <p:cTn id="70" dur="1000" fill="hold"/>
                                        <p:tgtEl>
                                          <p:spTgt spid="6"/>
                                        </p:tgtEl>
                                        <p:attrNameLst>
                                          <p:attrName>ppt_y</p:attrName>
                                        </p:attrNameLst>
                                      </p:cBhvr>
                                      <p:tavLst>
                                        <p:tav tm="0">
                                          <p:val>
                                            <p:strVal val="#ppt_y+.1"/>
                                          </p:val>
                                        </p:tav>
                                        <p:tav tm="100000">
                                          <p:val>
                                            <p:strVal val="#ppt_y"/>
                                          </p:val>
                                        </p:tav>
                                      </p:tavLst>
                                    </p:anim>
                                  </p:childTnLst>
                                </p:cTn>
                              </p:par>
                              <p:par>
                                <p:cTn id="71" presetID="42" presetClass="entr" presetSubtype="0" fill="hold" grpId="0" nodeType="withEffect">
                                  <p:stCondLst>
                                    <p:cond delay="0"/>
                                  </p:stCondLst>
                                  <p:childTnLst>
                                    <p:set>
                                      <p:cBhvr>
                                        <p:cTn id="72" dur="1" fill="hold">
                                          <p:stCondLst>
                                            <p:cond delay="0"/>
                                          </p:stCondLst>
                                        </p:cTn>
                                        <p:tgtEl>
                                          <p:spTgt spid="9"/>
                                        </p:tgtEl>
                                        <p:attrNameLst>
                                          <p:attrName>style.visibility</p:attrName>
                                        </p:attrNameLst>
                                      </p:cBhvr>
                                      <p:to>
                                        <p:strVal val="visible"/>
                                      </p:to>
                                    </p:set>
                                    <p:animEffect transition="in" filter="fade">
                                      <p:cBhvr>
                                        <p:cTn id="73" dur="1000"/>
                                        <p:tgtEl>
                                          <p:spTgt spid="9"/>
                                        </p:tgtEl>
                                      </p:cBhvr>
                                    </p:animEffect>
                                    <p:anim calcmode="lin" valueType="num">
                                      <p:cBhvr>
                                        <p:cTn id="74" dur="1000" fill="hold"/>
                                        <p:tgtEl>
                                          <p:spTgt spid="9"/>
                                        </p:tgtEl>
                                        <p:attrNameLst>
                                          <p:attrName>ppt_x</p:attrName>
                                        </p:attrNameLst>
                                      </p:cBhvr>
                                      <p:tavLst>
                                        <p:tav tm="0">
                                          <p:val>
                                            <p:strVal val="#ppt_x"/>
                                          </p:val>
                                        </p:tav>
                                        <p:tav tm="100000">
                                          <p:val>
                                            <p:strVal val="#ppt_x"/>
                                          </p:val>
                                        </p:tav>
                                      </p:tavLst>
                                    </p:anim>
                                    <p:anim calcmode="lin" valueType="num">
                                      <p:cBhvr>
                                        <p:cTn id="75" dur="1000" fill="hold"/>
                                        <p:tgtEl>
                                          <p:spTgt spid="9"/>
                                        </p:tgtEl>
                                        <p:attrNameLst>
                                          <p:attrName>ppt_y</p:attrName>
                                        </p:attrNameLst>
                                      </p:cBhvr>
                                      <p:tavLst>
                                        <p:tav tm="0">
                                          <p:val>
                                            <p:strVal val="#ppt_y+.1"/>
                                          </p:val>
                                        </p:tav>
                                        <p:tav tm="100000">
                                          <p:val>
                                            <p:strVal val="#ppt_y"/>
                                          </p:val>
                                        </p:tav>
                                      </p:tavLst>
                                    </p:anim>
                                  </p:childTnLst>
                                </p:cTn>
                              </p:par>
                            </p:childTnLst>
                          </p:cTn>
                        </p:par>
                      </p:childTnLst>
                    </p:cTn>
                  </p:par>
                  <p:par>
                    <p:cTn id="76" fill="hold">
                      <p:stCondLst>
                        <p:cond delay="indefinite"/>
                      </p:stCondLst>
                      <p:childTnLst>
                        <p:par>
                          <p:cTn id="77" fill="hold">
                            <p:stCondLst>
                              <p:cond delay="0"/>
                            </p:stCondLst>
                            <p:childTnLst>
                              <p:par>
                                <p:cTn id="78" presetID="2" presetClass="entr" presetSubtype="2" fill="hold" grpId="0" nodeType="clickEffect">
                                  <p:stCondLst>
                                    <p:cond delay="0"/>
                                  </p:stCondLst>
                                  <p:childTnLst>
                                    <p:set>
                                      <p:cBhvr>
                                        <p:cTn id="79" dur="1" fill="hold">
                                          <p:stCondLst>
                                            <p:cond delay="0"/>
                                          </p:stCondLst>
                                        </p:cTn>
                                        <p:tgtEl>
                                          <p:spTgt spid="10"/>
                                        </p:tgtEl>
                                        <p:attrNameLst>
                                          <p:attrName>style.visibility</p:attrName>
                                        </p:attrNameLst>
                                      </p:cBhvr>
                                      <p:to>
                                        <p:strVal val="visible"/>
                                      </p:to>
                                    </p:set>
                                    <p:anim calcmode="lin" valueType="num">
                                      <p:cBhvr additive="base">
                                        <p:cTn id="80" dur="500" fill="hold"/>
                                        <p:tgtEl>
                                          <p:spTgt spid="10"/>
                                        </p:tgtEl>
                                        <p:attrNameLst>
                                          <p:attrName>ppt_x</p:attrName>
                                        </p:attrNameLst>
                                      </p:cBhvr>
                                      <p:tavLst>
                                        <p:tav tm="0">
                                          <p:val>
                                            <p:strVal val="1+#ppt_w/2"/>
                                          </p:val>
                                        </p:tav>
                                        <p:tav tm="100000">
                                          <p:val>
                                            <p:strVal val="#ppt_x"/>
                                          </p:val>
                                        </p:tav>
                                      </p:tavLst>
                                    </p:anim>
                                    <p:anim calcmode="lin" valueType="num">
                                      <p:cBhvr additive="base">
                                        <p:cTn id="81" dur="500" fill="hold"/>
                                        <p:tgtEl>
                                          <p:spTgt spid="1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p:bldP spid="7" grpId="0"/>
      <p:bldP spid="8" grpId="0"/>
      <p:bldP spid="9" grpId="0"/>
      <p:bldP spid="10" grpId="0"/>
      <p:bldP spid="26" grpId="0"/>
      <p:bldP spid="27"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p:cNvSpPr/>
          <p:nvPr/>
        </p:nvSpPr>
        <p:spPr>
          <a:xfrm>
            <a:off x="677333" y="3064934"/>
            <a:ext cx="10803467" cy="3081866"/>
          </a:xfrm>
          <a:prstGeom prst="rect">
            <a:avLst/>
          </a:prstGeom>
          <a:solidFill>
            <a:srgbClr val="F3F7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TextBox 48"/>
          <p:cNvSpPr txBox="1"/>
          <p:nvPr/>
        </p:nvSpPr>
        <p:spPr>
          <a:xfrm>
            <a:off x="1274599" y="4440098"/>
            <a:ext cx="1932064" cy="720197"/>
          </a:xfrm>
          <a:prstGeom prst="rect">
            <a:avLst/>
          </a:prstGeom>
          <a:noFill/>
        </p:spPr>
        <p:txBody>
          <a:bodyPr wrap="square" lIns="0" tIns="0" rIns="0" bIns="0" rtlCol="0">
            <a:spAutoFit/>
          </a:bodyPr>
          <a:lstStyle/>
          <a:p>
            <a:pPr algn="dist">
              <a:lnSpc>
                <a:spcPct val="130000"/>
              </a:lnSpc>
            </a:pPr>
            <a:r>
              <a:rPr lang="zh-CN" altLang="en-US" sz="3600" b="1" dirty="0" smtClean="0">
                <a:gradFill>
                  <a:gsLst>
                    <a:gs pos="1000">
                      <a:schemeClr val="tx1">
                        <a:lumMod val="75000"/>
                        <a:lumOff val="25000"/>
                      </a:schemeClr>
                    </a:gs>
                    <a:gs pos="100000">
                      <a:schemeClr val="tx1">
                        <a:lumMod val="85000"/>
                        <a:lumOff val="15000"/>
                      </a:schemeClr>
                    </a:gs>
                  </a:gsLst>
                  <a:lin ang="2700000" scaled="0"/>
                </a:gradFill>
                <a:latin typeface="思源黑体" panose="020B0500000000000000" pitchFamily="34" charset="-122"/>
                <a:ea typeface="思源黑体" panose="020B0500000000000000" pitchFamily="34" charset="-122"/>
                <a:cs typeface="+mn-ea"/>
                <a:sym typeface="+mn-lt"/>
              </a:rPr>
              <a:t>项目介绍</a:t>
            </a:r>
            <a:endParaRPr lang="zh-CN" altLang="en-US" sz="3600" b="1" dirty="0">
              <a:gradFill>
                <a:gsLst>
                  <a:gs pos="1000">
                    <a:schemeClr val="tx1">
                      <a:lumMod val="75000"/>
                      <a:lumOff val="25000"/>
                    </a:schemeClr>
                  </a:gs>
                  <a:gs pos="100000">
                    <a:schemeClr val="tx1">
                      <a:lumMod val="85000"/>
                      <a:lumOff val="15000"/>
                    </a:schemeClr>
                  </a:gs>
                </a:gsLst>
                <a:lin ang="2700000" scaled="0"/>
              </a:gradFill>
              <a:latin typeface="思源黑体" panose="020B0500000000000000" pitchFamily="34" charset="-122"/>
              <a:ea typeface="思源黑体" panose="020B0500000000000000" pitchFamily="34" charset="-122"/>
              <a:cs typeface="+mn-ea"/>
              <a:sym typeface="+mn-lt"/>
            </a:endParaRPr>
          </a:p>
        </p:txBody>
      </p:sp>
      <p:sp>
        <p:nvSpPr>
          <p:cNvPr id="17" name="矩形 16"/>
          <p:cNvSpPr/>
          <p:nvPr/>
        </p:nvSpPr>
        <p:spPr>
          <a:xfrm>
            <a:off x="8855931" y="1625600"/>
            <a:ext cx="2184400" cy="2184400"/>
          </a:xfrm>
          <a:prstGeom prst="rect">
            <a:avLst/>
          </a:prstGeom>
          <a:solidFill>
            <a:srgbClr val="DEDDE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矩形 17"/>
          <p:cNvSpPr/>
          <p:nvPr/>
        </p:nvSpPr>
        <p:spPr>
          <a:xfrm>
            <a:off x="8703733" y="1473200"/>
            <a:ext cx="2184400" cy="2184400"/>
          </a:xfrm>
          <a:prstGeom prst="rect">
            <a:avLst/>
          </a:prstGeom>
          <a:gradFill>
            <a:gsLst>
              <a:gs pos="0">
                <a:srgbClr val="4582ED"/>
              </a:gs>
              <a:gs pos="79000">
                <a:srgbClr val="105AD7"/>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9" name="组合 18"/>
          <p:cNvGrpSpPr/>
          <p:nvPr/>
        </p:nvGrpSpPr>
        <p:grpSpPr>
          <a:xfrm>
            <a:off x="9278311" y="1625600"/>
            <a:ext cx="1043876" cy="1862048"/>
            <a:chOff x="1677760" y="1202290"/>
            <a:chExt cx="1043876" cy="1862048"/>
          </a:xfrm>
        </p:grpSpPr>
        <p:sp>
          <p:nvSpPr>
            <p:cNvPr id="20" name="矩形 13"/>
            <p:cNvSpPr/>
            <p:nvPr/>
          </p:nvSpPr>
          <p:spPr>
            <a:xfrm rot="19281718">
              <a:off x="1943596" y="1733508"/>
              <a:ext cx="464337" cy="350535"/>
            </a:xfrm>
            <a:custGeom>
              <a:avLst/>
              <a:gdLst>
                <a:gd name="connsiteX0" fmla="*/ 0 w 384970"/>
                <a:gd name="connsiteY0" fmla="*/ 0 h 374710"/>
                <a:gd name="connsiteX1" fmla="*/ 384970 w 384970"/>
                <a:gd name="connsiteY1" fmla="*/ 0 h 374710"/>
                <a:gd name="connsiteX2" fmla="*/ 384970 w 384970"/>
                <a:gd name="connsiteY2" fmla="*/ 374710 h 374710"/>
                <a:gd name="connsiteX3" fmla="*/ 0 w 384970"/>
                <a:gd name="connsiteY3" fmla="*/ 374710 h 374710"/>
                <a:gd name="connsiteX4" fmla="*/ 0 w 384970"/>
                <a:gd name="connsiteY4" fmla="*/ 0 h 374710"/>
                <a:gd name="connsiteX0" fmla="*/ 0 w 384970"/>
                <a:gd name="connsiteY0" fmla="*/ 0 h 374710"/>
                <a:gd name="connsiteX1" fmla="*/ 384970 w 384970"/>
                <a:gd name="connsiteY1" fmla="*/ 0 h 374710"/>
                <a:gd name="connsiteX2" fmla="*/ 384970 w 384970"/>
                <a:gd name="connsiteY2" fmla="*/ 374710 h 374710"/>
                <a:gd name="connsiteX3" fmla="*/ 0 w 384970"/>
                <a:gd name="connsiteY3" fmla="*/ 0 h 374710"/>
                <a:gd name="connsiteX0" fmla="*/ 0 w 417243"/>
                <a:gd name="connsiteY0" fmla="*/ 59167 h 374710"/>
                <a:gd name="connsiteX1" fmla="*/ 417243 w 417243"/>
                <a:gd name="connsiteY1" fmla="*/ 0 h 374710"/>
                <a:gd name="connsiteX2" fmla="*/ 417243 w 417243"/>
                <a:gd name="connsiteY2" fmla="*/ 374710 h 374710"/>
                <a:gd name="connsiteX3" fmla="*/ 0 w 417243"/>
                <a:gd name="connsiteY3" fmla="*/ 59167 h 374710"/>
                <a:gd name="connsiteX0" fmla="*/ 0 w 444137"/>
                <a:gd name="connsiteY0" fmla="*/ 112955 h 428498"/>
                <a:gd name="connsiteX1" fmla="*/ 444137 w 444137"/>
                <a:gd name="connsiteY1" fmla="*/ 0 h 428498"/>
                <a:gd name="connsiteX2" fmla="*/ 417243 w 444137"/>
                <a:gd name="connsiteY2" fmla="*/ 428498 h 428498"/>
                <a:gd name="connsiteX3" fmla="*/ 0 w 444137"/>
                <a:gd name="connsiteY3" fmla="*/ 112955 h 428498"/>
                <a:gd name="connsiteX0" fmla="*/ 0 w 471031"/>
                <a:gd name="connsiteY0" fmla="*/ 134470 h 428498"/>
                <a:gd name="connsiteX1" fmla="*/ 471031 w 471031"/>
                <a:gd name="connsiteY1" fmla="*/ 0 h 428498"/>
                <a:gd name="connsiteX2" fmla="*/ 444137 w 471031"/>
                <a:gd name="connsiteY2" fmla="*/ 428498 h 428498"/>
                <a:gd name="connsiteX3" fmla="*/ 0 w 471031"/>
                <a:gd name="connsiteY3" fmla="*/ 134470 h 428498"/>
                <a:gd name="connsiteX0" fmla="*/ 0 w 471031"/>
                <a:gd name="connsiteY0" fmla="*/ 134470 h 493044"/>
                <a:gd name="connsiteX1" fmla="*/ 471031 w 471031"/>
                <a:gd name="connsiteY1" fmla="*/ 0 h 493044"/>
                <a:gd name="connsiteX2" fmla="*/ 438758 w 471031"/>
                <a:gd name="connsiteY2" fmla="*/ 493044 h 493044"/>
                <a:gd name="connsiteX3" fmla="*/ 0 w 471031"/>
                <a:gd name="connsiteY3" fmla="*/ 134470 h 493044"/>
                <a:gd name="connsiteX0" fmla="*/ 0 w 471031"/>
                <a:gd name="connsiteY0" fmla="*/ 134470 h 493044"/>
                <a:gd name="connsiteX1" fmla="*/ 471031 w 471031"/>
                <a:gd name="connsiteY1" fmla="*/ 0 h 493044"/>
                <a:gd name="connsiteX2" fmla="*/ 438758 w 471031"/>
                <a:gd name="connsiteY2" fmla="*/ 493044 h 493044"/>
                <a:gd name="connsiteX3" fmla="*/ 0 w 471031"/>
                <a:gd name="connsiteY3" fmla="*/ 134470 h 493044"/>
                <a:gd name="connsiteX0" fmla="*/ 0 w 471031"/>
                <a:gd name="connsiteY0" fmla="*/ 134470 h 493044"/>
                <a:gd name="connsiteX1" fmla="*/ 471031 w 471031"/>
                <a:gd name="connsiteY1" fmla="*/ 0 h 493044"/>
                <a:gd name="connsiteX2" fmla="*/ 438758 w 471031"/>
                <a:gd name="connsiteY2" fmla="*/ 493044 h 493044"/>
                <a:gd name="connsiteX3" fmla="*/ 0 w 471031"/>
                <a:gd name="connsiteY3" fmla="*/ 134470 h 493044"/>
                <a:gd name="connsiteX0" fmla="*/ 0 w 582274"/>
                <a:gd name="connsiteY0" fmla="*/ 134470 h 558471"/>
                <a:gd name="connsiteX1" fmla="*/ 471031 w 582274"/>
                <a:gd name="connsiteY1" fmla="*/ 0 h 558471"/>
                <a:gd name="connsiteX2" fmla="*/ 581652 w 582274"/>
                <a:gd name="connsiteY2" fmla="*/ 558471 h 558471"/>
                <a:gd name="connsiteX3" fmla="*/ 0 w 582274"/>
                <a:gd name="connsiteY3" fmla="*/ 134470 h 558471"/>
                <a:gd name="connsiteX0" fmla="*/ 0 w 680474"/>
                <a:gd name="connsiteY0" fmla="*/ 134470 h 558471"/>
                <a:gd name="connsiteX1" fmla="*/ 471031 w 680474"/>
                <a:gd name="connsiteY1" fmla="*/ 0 h 558471"/>
                <a:gd name="connsiteX2" fmla="*/ 581652 w 680474"/>
                <a:gd name="connsiteY2" fmla="*/ 558471 h 558471"/>
                <a:gd name="connsiteX3" fmla="*/ 0 w 680474"/>
                <a:gd name="connsiteY3" fmla="*/ 134470 h 558471"/>
                <a:gd name="connsiteX0" fmla="*/ -1 w 620942"/>
                <a:gd name="connsiteY0" fmla="*/ 141392 h 558471"/>
                <a:gd name="connsiteX1" fmla="*/ 411499 w 620942"/>
                <a:gd name="connsiteY1" fmla="*/ 0 h 558471"/>
                <a:gd name="connsiteX2" fmla="*/ 522120 w 620942"/>
                <a:gd name="connsiteY2" fmla="*/ 558471 h 558471"/>
                <a:gd name="connsiteX3" fmla="*/ -1 w 620942"/>
                <a:gd name="connsiteY3" fmla="*/ 141392 h 558471"/>
                <a:gd name="connsiteX0" fmla="*/ 0 w 620943"/>
                <a:gd name="connsiteY0" fmla="*/ 141392 h 558471"/>
                <a:gd name="connsiteX1" fmla="*/ 411500 w 620943"/>
                <a:gd name="connsiteY1" fmla="*/ 0 h 558471"/>
                <a:gd name="connsiteX2" fmla="*/ 522121 w 620943"/>
                <a:gd name="connsiteY2" fmla="*/ 558471 h 558471"/>
                <a:gd name="connsiteX3" fmla="*/ 0 w 620943"/>
                <a:gd name="connsiteY3" fmla="*/ 141392 h 558471"/>
                <a:gd name="connsiteX0" fmla="*/ 0 w 620943"/>
                <a:gd name="connsiteY0" fmla="*/ 141392 h 558471"/>
                <a:gd name="connsiteX1" fmla="*/ 411500 w 620943"/>
                <a:gd name="connsiteY1" fmla="*/ 0 h 558471"/>
                <a:gd name="connsiteX2" fmla="*/ 522121 w 620943"/>
                <a:gd name="connsiteY2" fmla="*/ 558471 h 558471"/>
                <a:gd name="connsiteX3" fmla="*/ 0 w 620943"/>
                <a:gd name="connsiteY3" fmla="*/ 141392 h 558471"/>
                <a:gd name="connsiteX0" fmla="*/ 0 w 620943"/>
                <a:gd name="connsiteY0" fmla="*/ 141392 h 558471"/>
                <a:gd name="connsiteX1" fmla="*/ 411500 w 620943"/>
                <a:gd name="connsiteY1" fmla="*/ 0 h 558471"/>
                <a:gd name="connsiteX2" fmla="*/ 522121 w 620943"/>
                <a:gd name="connsiteY2" fmla="*/ 558471 h 558471"/>
                <a:gd name="connsiteX3" fmla="*/ 0 w 620943"/>
                <a:gd name="connsiteY3" fmla="*/ 141392 h 558471"/>
                <a:gd name="connsiteX0" fmla="*/ 0 w 620943"/>
                <a:gd name="connsiteY0" fmla="*/ 153393 h 570472"/>
                <a:gd name="connsiteX1" fmla="*/ 411500 w 620943"/>
                <a:gd name="connsiteY1" fmla="*/ 12001 h 570472"/>
                <a:gd name="connsiteX2" fmla="*/ 522121 w 620943"/>
                <a:gd name="connsiteY2" fmla="*/ 570472 h 570472"/>
                <a:gd name="connsiteX3" fmla="*/ 0 w 620943"/>
                <a:gd name="connsiteY3" fmla="*/ 153393 h 570472"/>
                <a:gd name="connsiteX0" fmla="*/ 0 w 689468"/>
                <a:gd name="connsiteY0" fmla="*/ 153393 h 480156"/>
                <a:gd name="connsiteX1" fmla="*/ 411500 w 689468"/>
                <a:gd name="connsiteY1" fmla="*/ 12001 h 480156"/>
                <a:gd name="connsiteX2" fmla="*/ 602450 w 689468"/>
                <a:gd name="connsiteY2" fmla="*/ 480156 h 480156"/>
                <a:gd name="connsiteX3" fmla="*/ 0 w 689468"/>
                <a:gd name="connsiteY3" fmla="*/ 153393 h 480156"/>
                <a:gd name="connsiteX0" fmla="*/ 0 w 689468"/>
                <a:gd name="connsiteY0" fmla="*/ 153393 h 480156"/>
                <a:gd name="connsiteX1" fmla="*/ 411500 w 689468"/>
                <a:gd name="connsiteY1" fmla="*/ 12001 h 480156"/>
                <a:gd name="connsiteX2" fmla="*/ 602450 w 689468"/>
                <a:gd name="connsiteY2" fmla="*/ 480156 h 480156"/>
                <a:gd name="connsiteX3" fmla="*/ 0 w 689468"/>
                <a:gd name="connsiteY3" fmla="*/ 153393 h 480156"/>
                <a:gd name="connsiteX0" fmla="*/ 0 w 699082"/>
                <a:gd name="connsiteY0" fmla="*/ 153393 h 480156"/>
                <a:gd name="connsiteX1" fmla="*/ 411500 w 699082"/>
                <a:gd name="connsiteY1" fmla="*/ 12001 h 480156"/>
                <a:gd name="connsiteX2" fmla="*/ 602450 w 699082"/>
                <a:gd name="connsiteY2" fmla="*/ 480156 h 480156"/>
                <a:gd name="connsiteX3" fmla="*/ 0 w 699082"/>
                <a:gd name="connsiteY3" fmla="*/ 153393 h 480156"/>
                <a:gd name="connsiteX0" fmla="*/ 0 w 641971"/>
                <a:gd name="connsiteY0" fmla="*/ 153393 h 480156"/>
                <a:gd name="connsiteX1" fmla="*/ 411500 w 641971"/>
                <a:gd name="connsiteY1" fmla="*/ 12001 h 480156"/>
                <a:gd name="connsiteX2" fmla="*/ 602450 w 641971"/>
                <a:gd name="connsiteY2" fmla="*/ 480156 h 480156"/>
                <a:gd name="connsiteX3" fmla="*/ 0 w 641971"/>
                <a:gd name="connsiteY3" fmla="*/ 153393 h 480156"/>
                <a:gd name="connsiteX0" fmla="*/ 0 w 641971"/>
                <a:gd name="connsiteY0" fmla="*/ 153393 h 480156"/>
                <a:gd name="connsiteX1" fmla="*/ 411500 w 641971"/>
                <a:gd name="connsiteY1" fmla="*/ 12001 h 480156"/>
                <a:gd name="connsiteX2" fmla="*/ 602450 w 641971"/>
                <a:gd name="connsiteY2" fmla="*/ 480156 h 480156"/>
                <a:gd name="connsiteX3" fmla="*/ 0 w 641971"/>
                <a:gd name="connsiteY3" fmla="*/ 153393 h 480156"/>
                <a:gd name="connsiteX0" fmla="*/ 0 w 641971"/>
                <a:gd name="connsiteY0" fmla="*/ 157874 h 484637"/>
                <a:gd name="connsiteX1" fmla="*/ 411500 w 641971"/>
                <a:gd name="connsiteY1" fmla="*/ 16482 h 484637"/>
                <a:gd name="connsiteX2" fmla="*/ 602450 w 641971"/>
                <a:gd name="connsiteY2" fmla="*/ 484637 h 484637"/>
                <a:gd name="connsiteX3" fmla="*/ 0 w 641971"/>
                <a:gd name="connsiteY3" fmla="*/ 157874 h 484637"/>
                <a:gd name="connsiteX0" fmla="*/ 0 w 641971"/>
                <a:gd name="connsiteY0" fmla="*/ 157874 h 484637"/>
                <a:gd name="connsiteX1" fmla="*/ 411500 w 641971"/>
                <a:gd name="connsiteY1" fmla="*/ 16482 h 484637"/>
                <a:gd name="connsiteX2" fmla="*/ 602450 w 641971"/>
                <a:gd name="connsiteY2" fmla="*/ 484637 h 484637"/>
                <a:gd name="connsiteX3" fmla="*/ 0 w 641971"/>
                <a:gd name="connsiteY3" fmla="*/ 157874 h 484637"/>
              </a:gdLst>
              <a:ahLst/>
              <a:cxnLst>
                <a:cxn ang="0">
                  <a:pos x="connsiteX0" y="connsiteY0"/>
                </a:cxn>
                <a:cxn ang="0">
                  <a:pos x="connsiteX1" y="connsiteY1"/>
                </a:cxn>
                <a:cxn ang="0">
                  <a:pos x="connsiteX2" y="connsiteY2"/>
                </a:cxn>
                <a:cxn ang="0">
                  <a:pos x="connsiteX3" y="connsiteY3"/>
                </a:cxn>
              </a:cxnLst>
              <a:rect l="l" t="t" r="r" b="b"/>
              <a:pathLst>
                <a:path w="641971" h="484637">
                  <a:moveTo>
                    <a:pt x="0" y="157874"/>
                  </a:moveTo>
                  <a:cubicBezTo>
                    <a:pt x="85554" y="53218"/>
                    <a:pt x="136388" y="-38525"/>
                    <a:pt x="411500" y="16482"/>
                  </a:cubicBezTo>
                  <a:cubicBezTo>
                    <a:pt x="475144" y="158973"/>
                    <a:pt x="741167" y="251783"/>
                    <a:pt x="602450" y="484637"/>
                  </a:cubicBezTo>
                  <a:cubicBezTo>
                    <a:pt x="391480" y="211089"/>
                    <a:pt x="197342" y="141612"/>
                    <a:pt x="0" y="157874"/>
                  </a:cubicBezTo>
                  <a:close/>
                </a:path>
              </a:pathLst>
            </a:custGeom>
            <a:gradFill>
              <a:gsLst>
                <a:gs pos="0">
                  <a:schemeClr val="bg1">
                    <a:alpha val="31000"/>
                  </a:schemeClr>
                </a:gs>
                <a:gs pos="100000">
                  <a:srgbClr val="5479C4">
                    <a:alpha val="30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ea typeface="微软雅黑" panose="020B0503020204020204" pitchFamily="34" charset="-122"/>
              </a:endParaRPr>
            </a:p>
          </p:txBody>
        </p:sp>
        <p:sp>
          <p:nvSpPr>
            <p:cNvPr id="21" name="文本框 20"/>
            <p:cNvSpPr txBox="1"/>
            <p:nvPr/>
          </p:nvSpPr>
          <p:spPr>
            <a:xfrm>
              <a:off x="1677760" y="1202290"/>
              <a:ext cx="1043876" cy="1862048"/>
            </a:xfrm>
            <a:prstGeom prst="rect">
              <a:avLst/>
            </a:prstGeom>
            <a:noFill/>
          </p:spPr>
          <p:txBody>
            <a:bodyPr wrap="none" rtlCol="0">
              <a:spAutoFit/>
            </a:bodyPr>
            <a:lstStyle/>
            <a:p>
              <a:r>
                <a:rPr lang="en-US" altLang="zh-CN" sz="11500" dirty="0">
                  <a:solidFill>
                    <a:schemeClr val="bg1"/>
                  </a:solidFill>
                  <a:latin typeface="Dotum" panose="020B0600000101010101" pitchFamily="34" charset="-127"/>
                  <a:ea typeface="Dotum" panose="020B0600000101010101" pitchFamily="34" charset="-127"/>
                </a:rPr>
                <a:t>2</a:t>
              </a:r>
              <a:endParaRPr lang="zh-CN" altLang="en-US" sz="11500" dirty="0">
                <a:solidFill>
                  <a:schemeClr val="bg1"/>
                </a:solidFill>
                <a:latin typeface="Dotum" panose="020B0600000101010101" pitchFamily="34" charset="-127"/>
                <a:ea typeface="Dotum" panose="020B0600000101010101" pitchFamily="34" charset="-127"/>
              </a:endParaRPr>
            </a:p>
          </p:txBody>
        </p:sp>
      </p:grpSp>
      <p:sp>
        <p:nvSpPr>
          <p:cNvPr id="23" name="文本框 22"/>
          <p:cNvSpPr txBox="1"/>
          <p:nvPr/>
        </p:nvSpPr>
        <p:spPr>
          <a:xfrm>
            <a:off x="1213122" y="5101094"/>
            <a:ext cx="6264917" cy="523220"/>
          </a:xfrm>
          <a:prstGeom prst="rect">
            <a:avLst/>
          </a:prstGeom>
          <a:noFill/>
        </p:spPr>
        <p:txBody>
          <a:bodyPr wrap="square" rtlCol="0">
            <a:spAutoFit/>
          </a:bodyPr>
          <a:lstStyle/>
          <a:p>
            <a:r>
              <a:rPr lang="en-US" altLang="zh-CN" sz="1400" dirty="0">
                <a:solidFill>
                  <a:schemeClr val="bg1">
                    <a:lumMod val="50000"/>
                  </a:schemeClr>
                </a:solidFill>
                <a:latin typeface="Aparajita" panose="020B0604020202020204" pitchFamily="34" charset="0"/>
                <a:ea typeface="Adobe 黑体 Std R" panose="020B0400000000000000" pitchFamily="34" charset="-122"/>
                <a:cs typeface="Aparajita" panose="020B0604020202020204" pitchFamily="34" charset="0"/>
              </a:rPr>
              <a:t>Atmosphere stable international business plan project venture financing plan investment plan investment management business plan</a:t>
            </a:r>
            <a:endParaRPr lang="zh-CN" altLang="en-US" sz="1400" dirty="0">
              <a:solidFill>
                <a:schemeClr val="bg1">
                  <a:lumMod val="50000"/>
                </a:schemeClr>
              </a:solidFill>
              <a:latin typeface="Aparajita" panose="020B0604020202020204" pitchFamily="34" charset="0"/>
              <a:ea typeface="Adobe 黑体 Std R" panose="020B0400000000000000" pitchFamily="34" charset="-122"/>
              <a:cs typeface="Aparajita" panose="020B0604020202020204" pitchFamily="34" charset="0"/>
            </a:endParaRPr>
          </a:p>
        </p:txBody>
      </p:sp>
      <p:sp>
        <p:nvSpPr>
          <p:cNvPr id="24" name="矩形 23"/>
          <p:cNvSpPr/>
          <p:nvPr/>
        </p:nvSpPr>
        <p:spPr>
          <a:xfrm>
            <a:off x="1312643" y="4072499"/>
            <a:ext cx="1366164" cy="292514"/>
          </a:xfrm>
          <a:prstGeom prst="rect">
            <a:avLst/>
          </a:prstGeom>
          <a:gradFill>
            <a:gsLst>
              <a:gs pos="0">
                <a:srgbClr val="4582ED"/>
              </a:gs>
              <a:gs pos="88000">
                <a:srgbClr val="105AD7"/>
              </a:gs>
            </a:gsLst>
            <a:lin ang="2700000" scaled="0"/>
          </a:gradFill>
          <a:ln>
            <a:noFill/>
          </a:ln>
          <a:effectLst>
            <a:outerShdw blurRad="127000" dist="381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dist">
              <a:lnSpc>
                <a:spcPct val="120000"/>
              </a:lnSpc>
            </a:pPr>
            <a:r>
              <a:rPr lang="en-US" altLang="zh-CN" dirty="0" smtClean="0">
                <a:latin typeface="Aparajita" panose="020B0604020202020204" pitchFamily="34" charset="0"/>
                <a:cs typeface="Aparajita" panose="020B0604020202020204" pitchFamily="34" charset="0"/>
              </a:rPr>
              <a:t>PART TWO</a:t>
            </a:r>
            <a:endParaRPr lang="zh-CN" altLang="en-US" dirty="0">
              <a:latin typeface="Aparajita" panose="020B0604020202020204" pitchFamily="34" charset="0"/>
              <a:cs typeface="Aparajita" panose="020B0604020202020204" pitchFamily="34" charset="0"/>
            </a:endParaRPr>
          </a:p>
        </p:txBody>
      </p:sp>
    </p:spTree>
    <p:extLst>
      <p:ext uri="{BB962C8B-B14F-4D97-AF65-F5344CB8AC3E}">
        <p14:creationId xmlns:p14="http://schemas.microsoft.com/office/powerpoint/2010/main" val="3521786743"/>
      </p:ext>
    </p:extLst>
  </p:cSld>
  <p:clrMapOvr>
    <a:masterClrMapping/>
  </p:clrMapOvr>
  <mc:AlternateContent xmlns:mc="http://schemas.openxmlformats.org/markup-compatibility/2006" xmlns:p14="http://schemas.microsoft.com/office/powerpoint/2010/main">
    <mc:Choice Requires="p14">
      <p:transition spd="slow" p14:dur="1250" advClick="0" advTm="3000">
        <p14:flip dir="r"/>
      </p:transition>
    </mc:Choice>
    <mc:Fallback xmlns="">
      <p:transition spd="slow" advClick="0" advTm="300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additive="base">
                                            <p:cTn id="7" dur="750" fill="hold"/>
                                            <p:tgtEl>
                                              <p:spTgt spid="15"/>
                                            </p:tgtEl>
                                            <p:attrNameLst>
                                              <p:attrName>ppt_x</p:attrName>
                                            </p:attrNameLst>
                                          </p:cBhvr>
                                          <p:tavLst>
                                            <p:tav tm="0">
                                              <p:val>
                                                <p:strVal val="#ppt_x"/>
                                              </p:val>
                                            </p:tav>
                                            <p:tav tm="100000">
                                              <p:val>
                                                <p:strVal val="#ppt_x"/>
                                              </p:val>
                                            </p:tav>
                                          </p:tavLst>
                                        </p:anim>
                                        <p:anim calcmode="lin" valueType="num">
                                          <p:cBhvr additive="base">
                                            <p:cTn id="8" dur="750" fill="hold"/>
                                            <p:tgtEl>
                                              <p:spTgt spid="15"/>
                                            </p:tgtEl>
                                            <p:attrNameLst>
                                              <p:attrName>ppt_y</p:attrName>
                                            </p:attrNameLst>
                                          </p:cBhvr>
                                          <p:tavLst>
                                            <p:tav tm="0">
                                              <p:val>
                                                <p:strVal val="1+#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17"/>
                                            </p:tgtEl>
                                            <p:attrNameLst>
                                              <p:attrName>style.visibility</p:attrName>
                                            </p:attrNameLst>
                                          </p:cBhvr>
                                          <p:to>
                                            <p:strVal val="visible"/>
                                          </p:to>
                                        </p:set>
                                        <p:anim calcmode="lin" valueType="num">
                                          <p:cBhvr additive="base">
                                            <p:cTn id="11" dur="750" fill="hold"/>
                                            <p:tgtEl>
                                              <p:spTgt spid="17"/>
                                            </p:tgtEl>
                                            <p:attrNameLst>
                                              <p:attrName>ppt_x</p:attrName>
                                            </p:attrNameLst>
                                          </p:cBhvr>
                                          <p:tavLst>
                                            <p:tav tm="0">
                                              <p:val>
                                                <p:strVal val="#ppt_x"/>
                                              </p:val>
                                            </p:tav>
                                            <p:tav tm="100000">
                                              <p:val>
                                                <p:strVal val="#ppt_x"/>
                                              </p:val>
                                            </p:tav>
                                          </p:tavLst>
                                        </p:anim>
                                        <p:anim calcmode="lin" valueType="num">
                                          <p:cBhvr additive="base">
                                            <p:cTn id="12" dur="750" fill="hold"/>
                                            <p:tgtEl>
                                              <p:spTgt spid="17"/>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18"/>
                                            </p:tgtEl>
                                            <p:attrNameLst>
                                              <p:attrName>style.visibility</p:attrName>
                                            </p:attrNameLst>
                                          </p:cBhvr>
                                          <p:to>
                                            <p:strVal val="visible"/>
                                          </p:to>
                                        </p:set>
                                        <p:anim calcmode="lin" valueType="num">
                                          <p:cBhvr additive="base">
                                            <p:cTn id="15" dur="750" fill="hold"/>
                                            <p:tgtEl>
                                              <p:spTgt spid="18"/>
                                            </p:tgtEl>
                                            <p:attrNameLst>
                                              <p:attrName>ppt_x</p:attrName>
                                            </p:attrNameLst>
                                          </p:cBhvr>
                                          <p:tavLst>
                                            <p:tav tm="0">
                                              <p:val>
                                                <p:strVal val="#ppt_x"/>
                                              </p:val>
                                            </p:tav>
                                            <p:tav tm="100000">
                                              <p:val>
                                                <p:strVal val="#ppt_x"/>
                                              </p:val>
                                            </p:tav>
                                          </p:tavLst>
                                        </p:anim>
                                        <p:anim calcmode="lin" valueType="num">
                                          <p:cBhvr additive="base">
                                            <p:cTn id="16" dur="750" fill="hold"/>
                                            <p:tgtEl>
                                              <p:spTgt spid="18"/>
                                            </p:tgtEl>
                                            <p:attrNameLst>
                                              <p:attrName>ppt_y</p:attrName>
                                            </p:attrNameLst>
                                          </p:cBhvr>
                                          <p:tavLst>
                                            <p:tav tm="0">
                                              <p:val>
                                                <p:strVal val="0-#ppt_h/2"/>
                                              </p:val>
                                            </p:tav>
                                            <p:tav tm="100000">
                                              <p:val>
                                                <p:strVal val="#ppt_y"/>
                                              </p:val>
                                            </p:tav>
                                          </p:tavLst>
                                        </p:anim>
                                      </p:childTnLst>
                                    </p:cTn>
                                  </p:par>
                                  <p:par>
                                    <p:cTn id="17" presetID="2" presetClass="entr" presetSubtype="2" fill="hold" nodeType="withEffect" p14:presetBounceEnd="40000">
                                      <p:stCondLst>
                                        <p:cond delay="0"/>
                                      </p:stCondLst>
                                      <p:childTnLst>
                                        <p:set>
                                          <p:cBhvr>
                                            <p:cTn id="18" dur="1" fill="hold">
                                              <p:stCondLst>
                                                <p:cond delay="0"/>
                                              </p:stCondLst>
                                            </p:cTn>
                                            <p:tgtEl>
                                              <p:spTgt spid="19"/>
                                            </p:tgtEl>
                                            <p:attrNameLst>
                                              <p:attrName>style.visibility</p:attrName>
                                            </p:attrNameLst>
                                          </p:cBhvr>
                                          <p:to>
                                            <p:strVal val="visible"/>
                                          </p:to>
                                        </p:set>
                                        <p:anim calcmode="lin" valueType="num" p14:bounceEnd="40000">
                                          <p:cBhvr additive="base">
                                            <p:cTn id="19" dur="1000" fill="hold"/>
                                            <p:tgtEl>
                                              <p:spTgt spid="19"/>
                                            </p:tgtEl>
                                            <p:attrNameLst>
                                              <p:attrName>ppt_x</p:attrName>
                                            </p:attrNameLst>
                                          </p:cBhvr>
                                          <p:tavLst>
                                            <p:tav tm="0">
                                              <p:val>
                                                <p:strVal val="1+#ppt_w/2"/>
                                              </p:val>
                                            </p:tav>
                                            <p:tav tm="100000">
                                              <p:val>
                                                <p:strVal val="#ppt_x"/>
                                              </p:val>
                                            </p:tav>
                                          </p:tavLst>
                                        </p:anim>
                                        <p:anim calcmode="lin" valueType="num" p14:bounceEnd="40000">
                                          <p:cBhvr additive="base">
                                            <p:cTn id="20" dur="1000" fill="hold"/>
                                            <p:tgtEl>
                                              <p:spTgt spid="19"/>
                                            </p:tgtEl>
                                            <p:attrNameLst>
                                              <p:attrName>ppt_y</p:attrName>
                                            </p:attrNameLst>
                                          </p:cBhvr>
                                          <p:tavLst>
                                            <p:tav tm="0">
                                              <p:val>
                                                <p:strVal val="#ppt_y"/>
                                              </p:val>
                                            </p:tav>
                                            <p:tav tm="100000">
                                              <p:val>
                                                <p:strVal val="#ppt_y"/>
                                              </p:val>
                                            </p:tav>
                                          </p:tavLst>
                                        </p:anim>
                                      </p:childTnLst>
                                    </p:cTn>
                                  </p:par>
                                  <p:par>
                                    <p:cTn id="21" presetID="12" presetClass="entr" presetSubtype="8" fill="hold" grpId="0" nodeType="withEffect">
                                      <p:stCondLst>
                                        <p:cond delay="750"/>
                                      </p:stCondLst>
                                      <p:childTnLst>
                                        <p:set>
                                          <p:cBhvr>
                                            <p:cTn id="22" dur="1" fill="hold">
                                              <p:stCondLst>
                                                <p:cond delay="0"/>
                                              </p:stCondLst>
                                            </p:cTn>
                                            <p:tgtEl>
                                              <p:spTgt spid="24"/>
                                            </p:tgtEl>
                                            <p:attrNameLst>
                                              <p:attrName>style.visibility</p:attrName>
                                            </p:attrNameLst>
                                          </p:cBhvr>
                                          <p:to>
                                            <p:strVal val="visible"/>
                                          </p:to>
                                        </p:set>
                                        <p:anim calcmode="lin" valueType="num">
                                          <p:cBhvr additive="base">
                                            <p:cTn id="23" dur="500"/>
                                            <p:tgtEl>
                                              <p:spTgt spid="24"/>
                                            </p:tgtEl>
                                            <p:attrNameLst>
                                              <p:attrName>ppt_x</p:attrName>
                                            </p:attrNameLst>
                                          </p:cBhvr>
                                          <p:tavLst>
                                            <p:tav tm="0">
                                              <p:val>
                                                <p:strVal val="#ppt_x-#ppt_w*1.125000"/>
                                              </p:val>
                                            </p:tav>
                                            <p:tav tm="100000">
                                              <p:val>
                                                <p:strVal val="#ppt_x"/>
                                              </p:val>
                                            </p:tav>
                                          </p:tavLst>
                                        </p:anim>
                                        <p:animEffect transition="in" filter="wipe(right)">
                                          <p:cBhvr>
                                            <p:cTn id="24" dur="500"/>
                                            <p:tgtEl>
                                              <p:spTgt spid="24"/>
                                            </p:tgtEl>
                                          </p:cBhvr>
                                        </p:animEffect>
                                      </p:childTnLst>
                                    </p:cTn>
                                  </p:par>
                                  <p:par>
                                    <p:cTn id="25" presetID="16" presetClass="entr" presetSubtype="21" fill="hold" grpId="0" nodeType="withEffect">
                                      <p:stCondLst>
                                        <p:cond delay="1250"/>
                                      </p:stCondLst>
                                      <p:childTnLst>
                                        <p:set>
                                          <p:cBhvr>
                                            <p:cTn id="26" dur="1" fill="hold">
                                              <p:stCondLst>
                                                <p:cond delay="0"/>
                                              </p:stCondLst>
                                            </p:cTn>
                                            <p:tgtEl>
                                              <p:spTgt spid="16"/>
                                            </p:tgtEl>
                                            <p:attrNameLst>
                                              <p:attrName>style.visibility</p:attrName>
                                            </p:attrNameLst>
                                          </p:cBhvr>
                                          <p:to>
                                            <p:strVal val="visible"/>
                                          </p:to>
                                        </p:set>
                                        <p:animEffect transition="in" filter="barn(inVertical)">
                                          <p:cBhvr>
                                            <p:cTn id="27" dur="500"/>
                                            <p:tgtEl>
                                              <p:spTgt spid="16"/>
                                            </p:tgtEl>
                                          </p:cBhvr>
                                        </p:animEffect>
                                      </p:childTnLst>
                                    </p:cTn>
                                  </p:par>
                                  <p:par>
                                    <p:cTn id="28" presetID="18" presetClass="entr" presetSubtype="6" fill="hold" grpId="0" nodeType="withEffect">
                                      <p:stCondLst>
                                        <p:cond delay="1500"/>
                                      </p:stCondLst>
                                      <p:childTnLst>
                                        <p:set>
                                          <p:cBhvr>
                                            <p:cTn id="29" dur="1" fill="hold">
                                              <p:stCondLst>
                                                <p:cond delay="0"/>
                                              </p:stCondLst>
                                            </p:cTn>
                                            <p:tgtEl>
                                              <p:spTgt spid="23"/>
                                            </p:tgtEl>
                                            <p:attrNameLst>
                                              <p:attrName>style.visibility</p:attrName>
                                            </p:attrNameLst>
                                          </p:cBhvr>
                                          <p:to>
                                            <p:strVal val="visible"/>
                                          </p:to>
                                        </p:set>
                                        <p:animEffect transition="in" filter="strips(downRight)">
                                          <p:cBhvr>
                                            <p:cTn id="30" dur="10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6" grpId="0"/>
          <p:bldP spid="17" grpId="0" animBg="1"/>
          <p:bldP spid="18" grpId="0" animBg="1"/>
          <p:bldP spid="23" grpId="0"/>
          <p:bldP spid="24"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additive="base">
                                            <p:cTn id="7" dur="750" fill="hold"/>
                                            <p:tgtEl>
                                              <p:spTgt spid="15"/>
                                            </p:tgtEl>
                                            <p:attrNameLst>
                                              <p:attrName>ppt_x</p:attrName>
                                            </p:attrNameLst>
                                          </p:cBhvr>
                                          <p:tavLst>
                                            <p:tav tm="0">
                                              <p:val>
                                                <p:strVal val="#ppt_x"/>
                                              </p:val>
                                            </p:tav>
                                            <p:tav tm="100000">
                                              <p:val>
                                                <p:strVal val="#ppt_x"/>
                                              </p:val>
                                            </p:tav>
                                          </p:tavLst>
                                        </p:anim>
                                        <p:anim calcmode="lin" valueType="num">
                                          <p:cBhvr additive="base">
                                            <p:cTn id="8" dur="750" fill="hold"/>
                                            <p:tgtEl>
                                              <p:spTgt spid="15"/>
                                            </p:tgtEl>
                                            <p:attrNameLst>
                                              <p:attrName>ppt_y</p:attrName>
                                            </p:attrNameLst>
                                          </p:cBhvr>
                                          <p:tavLst>
                                            <p:tav tm="0">
                                              <p:val>
                                                <p:strVal val="1+#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17"/>
                                            </p:tgtEl>
                                            <p:attrNameLst>
                                              <p:attrName>style.visibility</p:attrName>
                                            </p:attrNameLst>
                                          </p:cBhvr>
                                          <p:to>
                                            <p:strVal val="visible"/>
                                          </p:to>
                                        </p:set>
                                        <p:anim calcmode="lin" valueType="num">
                                          <p:cBhvr additive="base">
                                            <p:cTn id="11" dur="750" fill="hold"/>
                                            <p:tgtEl>
                                              <p:spTgt spid="17"/>
                                            </p:tgtEl>
                                            <p:attrNameLst>
                                              <p:attrName>ppt_x</p:attrName>
                                            </p:attrNameLst>
                                          </p:cBhvr>
                                          <p:tavLst>
                                            <p:tav tm="0">
                                              <p:val>
                                                <p:strVal val="#ppt_x"/>
                                              </p:val>
                                            </p:tav>
                                            <p:tav tm="100000">
                                              <p:val>
                                                <p:strVal val="#ppt_x"/>
                                              </p:val>
                                            </p:tav>
                                          </p:tavLst>
                                        </p:anim>
                                        <p:anim calcmode="lin" valueType="num">
                                          <p:cBhvr additive="base">
                                            <p:cTn id="12" dur="750" fill="hold"/>
                                            <p:tgtEl>
                                              <p:spTgt spid="17"/>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18"/>
                                            </p:tgtEl>
                                            <p:attrNameLst>
                                              <p:attrName>style.visibility</p:attrName>
                                            </p:attrNameLst>
                                          </p:cBhvr>
                                          <p:to>
                                            <p:strVal val="visible"/>
                                          </p:to>
                                        </p:set>
                                        <p:anim calcmode="lin" valueType="num">
                                          <p:cBhvr additive="base">
                                            <p:cTn id="15" dur="750" fill="hold"/>
                                            <p:tgtEl>
                                              <p:spTgt spid="18"/>
                                            </p:tgtEl>
                                            <p:attrNameLst>
                                              <p:attrName>ppt_x</p:attrName>
                                            </p:attrNameLst>
                                          </p:cBhvr>
                                          <p:tavLst>
                                            <p:tav tm="0">
                                              <p:val>
                                                <p:strVal val="#ppt_x"/>
                                              </p:val>
                                            </p:tav>
                                            <p:tav tm="100000">
                                              <p:val>
                                                <p:strVal val="#ppt_x"/>
                                              </p:val>
                                            </p:tav>
                                          </p:tavLst>
                                        </p:anim>
                                        <p:anim calcmode="lin" valueType="num">
                                          <p:cBhvr additive="base">
                                            <p:cTn id="16" dur="750" fill="hold"/>
                                            <p:tgtEl>
                                              <p:spTgt spid="18"/>
                                            </p:tgtEl>
                                            <p:attrNameLst>
                                              <p:attrName>ppt_y</p:attrName>
                                            </p:attrNameLst>
                                          </p:cBhvr>
                                          <p:tavLst>
                                            <p:tav tm="0">
                                              <p:val>
                                                <p:strVal val="0-#ppt_h/2"/>
                                              </p:val>
                                            </p:tav>
                                            <p:tav tm="100000">
                                              <p:val>
                                                <p:strVal val="#ppt_y"/>
                                              </p:val>
                                            </p:tav>
                                          </p:tavLst>
                                        </p:anim>
                                      </p:childTnLst>
                                    </p:cTn>
                                  </p:par>
                                  <p:par>
                                    <p:cTn id="17" presetID="2" presetClass="entr" presetSubtype="2" fill="hold" nodeType="withEffect">
                                      <p:stCondLst>
                                        <p:cond delay="0"/>
                                      </p:stCondLst>
                                      <p:childTnLst>
                                        <p:set>
                                          <p:cBhvr>
                                            <p:cTn id="18" dur="1" fill="hold">
                                              <p:stCondLst>
                                                <p:cond delay="0"/>
                                              </p:stCondLst>
                                            </p:cTn>
                                            <p:tgtEl>
                                              <p:spTgt spid="19"/>
                                            </p:tgtEl>
                                            <p:attrNameLst>
                                              <p:attrName>style.visibility</p:attrName>
                                            </p:attrNameLst>
                                          </p:cBhvr>
                                          <p:to>
                                            <p:strVal val="visible"/>
                                          </p:to>
                                        </p:set>
                                        <p:anim calcmode="lin" valueType="num">
                                          <p:cBhvr additive="base">
                                            <p:cTn id="19" dur="1000" fill="hold"/>
                                            <p:tgtEl>
                                              <p:spTgt spid="19"/>
                                            </p:tgtEl>
                                            <p:attrNameLst>
                                              <p:attrName>ppt_x</p:attrName>
                                            </p:attrNameLst>
                                          </p:cBhvr>
                                          <p:tavLst>
                                            <p:tav tm="0">
                                              <p:val>
                                                <p:strVal val="1+#ppt_w/2"/>
                                              </p:val>
                                            </p:tav>
                                            <p:tav tm="100000">
                                              <p:val>
                                                <p:strVal val="#ppt_x"/>
                                              </p:val>
                                            </p:tav>
                                          </p:tavLst>
                                        </p:anim>
                                        <p:anim calcmode="lin" valueType="num">
                                          <p:cBhvr additive="base">
                                            <p:cTn id="20" dur="1000" fill="hold"/>
                                            <p:tgtEl>
                                              <p:spTgt spid="19"/>
                                            </p:tgtEl>
                                            <p:attrNameLst>
                                              <p:attrName>ppt_y</p:attrName>
                                            </p:attrNameLst>
                                          </p:cBhvr>
                                          <p:tavLst>
                                            <p:tav tm="0">
                                              <p:val>
                                                <p:strVal val="#ppt_y"/>
                                              </p:val>
                                            </p:tav>
                                            <p:tav tm="100000">
                                              <p:val>
                                                <p:strVal val="#ppt_y"/>
                                              </p:val>
                                            </p:tav>
                                          </p:tavLst>
                                        </p:anim>
                                      </p:childTnLst>
                                    </p:cTn>
                                  </p:par>
                                  <p:par>
                                    <p:cTn id="21" presetID="12" presetClass="entr" presetSubtype="8" fill="hold" grpId="0" nodeType="withEffect">
                                      <p:stCondLst>
                                        <p:cond delay="750"/>
                                      </p:stCondLst>
                                      <p:childTnLst>
                                        <p:set>
                                          <p:cBhvr>
                                            <p:cTn id="22" dur="1" fill="hold">
                                              <p:stCondLst>
                                                <p:cond delay="0"/>
                                              </p:stCondLst>
                                            </p:cTn>
                                            <p:tgtEl>
                                              <p:spTgt spid="24"/>
                                            </p:tgtEl>
                                            <p:attrNameLst>
                                              <p:attrName>style.visibility</p:attrName>
                                            </p:attrNameLst>
                                          </p:cBhvr>
                                          <p:to>
                                            <p:strVal val="visible"/>
                                          </p:to>
                                        </p:set>
                                        <p:anim calcmode="lin" valueType="num">
                                          <p:cBhvr additive="base">
                                            <p:cTn id="23" dur="500"/>
                                            <p:tgtEl>
                                              <p:spTgt spid="24"/>
                                            </p:tgtEl>
                                            <p:attrNameLst>
                                              <p:attrName>ppt_x</p:attrName>
                                            </p:attrNameLst>
                                          </p:cBhvr>
                                          <p:tavLst>
                                            <p:tav tm="0">
                                              <p:val>
                                                <p:strVal val="#ppt_x-#ppt_w*1.125000"/>
                                              </p:val>
                                            </p:tav>
                                            <p:tav tm="100000">
                                              <p:val>
                                                <p:strVal val="#ppt_x"/>
                                              </p:val>
                                            </p:tav>
                                          </p:tavLst>
                                        </p:anim>
                                        <p:animEffect transition="in" filter="wipe(right)">
                                          <p:cBhvr>
                                            <p:cTn id="24" dur="500"/>
                                            <p:tgtEl>
                                              <p:spTgt spid="24"/>
                                            </p:tgtEl>
                                          </p:cBhvr>
                                        </p:animEffect>
                                      </p:childTnLst>
                                    </p:cTn>
                                  </p:par>
                                  <p:par>
                                    <p:cTn id="25" presetID="16" presetClass="entr" presetSubtype="21" fill="hold" grpId="0" nodeType="withEffect">
                                      <p:stCondLst>
                                        <p:cond delay="1250"/>
                                      </p:stCondLst>
                                      <p:childTnLst>
                                        <p:set>
                                          <p:cBhvr>
                                            <p:cTn id="26" dur="1" fill="hold">
                                              <p:stCondLst>
                                                <p:cond delay="0"/>
                                              </p:stCondLst>
                                            </p:cTn>
                                            <p:tgtEl>
                                              <p:spTgt spid="16"/>
                                            </p:tgtEl>
                                            <p:attrNameLst>
                                              <p:attrName>style.visibility</p:attrName>
                                            </p:attrNameLst>
                                          </p:cBhvr>
                                          <p:to>
                                            <p:strVal val="visible"/>
                                          </p:to>
                                        </p:set>
                                        <p:animEffect transition="in" filter="barn(inVertical)">
                                          <p:cBhvr>
                                            <p:cTn id="27" dur="500"/>
                                            <p:tgtEl>
                                              <p:spTgt spid="16"/>
                                            </p:tgtEl>
                                          </p:cBhvr>
                                        </p:animEffect>
                                      </p:childTnLst>
                                    </p:cTn>
                                  </p:par>
                                  <p:par>
                                    <p:cTn id="28" presetID="18" presetClass="entr" presetSubtype="6" fill="hold" grpId="0" nodeType="withEffect">
                                      <p:stCondLst>
                                        <p:cond delay="1500"/>
                                      </p:stCondLst>
                                      <p:childTnLst>
                                        <p:set>
                                          <p:cBhvr>
                                            <p:cTn id="29" dur="1" fill="hold">
                                              <p:stCondLst>
                                                <p:cond delay="0"/>
                                              </p:stCondLst>
                                            </p:cTn>
                                            <p:tgtEl>
                                              <p:spTgt spid="23"/>
                                            </p:tgtEl>
                                            <p:attrNameLst>
                                              <p:attrName>style.visibility</p:attrName>
                                            </p:attrNameLst>
                                          </p:cBhvr>
                                          <p:to>
                                            <p:strVal val="visible"/>
                                          </p:to>
                                        </p:set>
                                        <p:animEffect transition="in" filter="strips(downRight)">
                                          <p:cBhvr>
                                            <p:cTn id="30" dur="10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6" grpId="0"/>
          <p:bldP spid="17" grpId="0" animBg="1"/>
          <p:bldP spid="18" grpId="0" animBg="1"/>
          <p:bldP spid="23" grpId="0"/>
          <p:bldP spid="24" grpId="0" animBg="1"/>
        </p:bldLst>
      </p:timing>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直接连接符 3"/>
          <p:cNvCxnSpPr/>
          <p:nvPr/>
        </p:nvCxnSpPr>
        <p:spPr>
          <a:xfrm>
            <a:off x="6067984" y="2"/>
            <a:ext cx="0" cy="4079631"/>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nvGrpSpPr>
          <p:cNvPr id="6" name="组合 5"/>
          <p:cNvGrpSpPr/>
          <p:nvPr/>
        </p:nvGrpSpPr>
        <p:grpSpPr>
          <a:xfrm>
            <a:off x="5969723" y="1123479"/>
            <a:ext cx="234028" cy="234028"/>
            <a:chOff x="7927343" y="2668909"/>
            <a:chExt cx="268762" cy="268762"/>
          </a:xfrm>
        </p:grpSpPr>
        <p:sp>
          <p:nvSpPr>
            <p:cNvPr id="7" name="椭圆 6"/>
            <p:cNvSpPr/>
            <p:nvPr/>
          </p:nvSpPr>
          <p:spPr>
            <a:xfrm>
              <a:off x="7927343" y="2668909"/>
              <a:ext cx="268762" cy="268762"/>
            </a:xfrm>
            <a:prstGeom prst="ellipse">
              <a:avLst/>
            </a:prstGeom>
            <a:solidFill>
              <a:srgbClr val="9FB8D6">
                <a:alpha val="2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椭圆 7"/>
            <p:cNvSpPr/>
            <p:nvPr/>
          </p:nvSpPr>
          <p:spPr>
            <a:xfrm>
              <a:off x="7979663" y="2721229"/>
              <a:ext cx="164123" cy="164123"/>
            </a:xfrm>
            <a:prstGeom prst="ellipse">
              <a:avLst/>
            </a:prstGeom>
            <a:gradFill>
              <a:gsLst>
                <a:gs pos="0">
                  <a:srgbClr val="4582ED"/>
                </a:gs>
                <a:gs pos="58000">
                  <a:srgbClr val="105AD7"/>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9" name="TextBox 7">
            <a:extLst>
              <a:ext uri="{FF2B5EF4-FFF2-40B4-BE49-F238E27FC236}">
                <a16:creationId xmlns="" xmlns:a16="http://schemas.microsoft.com/office/drawing/2014/main" id="{8DE6CD62-A5CF-42EF-B6BB-0447C20B7252}"/>
              </a:ext>
            </a:extLst>
          </p:cNvPr>
          <p:cNvSpPr txBox="1"/>
          <p:nvPr/>
        </p:nvSpPr>
        <p:spPr>
          <a:xfrm>
            <a:off x="4425786" y="1010395"/>
            <a:ext cx="1323439" cy="530915"/>
          </a:xfrm>
          <a:prstGeom prst="rect">
            <a:avLst/>
          </a:prstGeom>
          <a:noFill/>
        </p:spPr>
        <p:txBody>
          <a:bodyPr wrap="square" rtlCol="0">
            <a:spAutoFit/>
          </a:bodyPr>
          <a:lstStyle/>
          <a:p>
            <a:pPr algn="r"/>
            <a:r>
              <a:rPr lang="en-US" altLang="zh-CN" sz="1050" dirty="0" smtClean="0">
                <a:solidFill>
                  <a:srgbClr val="4F4D50"/>
                </a:solidFill>
                <a:latin typeface="思源黑体" panose="020B0500000000000000" pitchFamily="34" charset="-122"/>
                <a:ea typeface="思源黑体" panose="020B0500000000000000" pitchFamily="34" charset="-122"/>
                <a:cs typeface="+mn-ea"/>
                <a:sym typeface="+mn-lt"/>
              </a:rPr>
              <a:t>Year</a:t>
            </a:r>
          </a:p>
          <a:p>
            <a:pPr algn="r"/>
            <a:r>
              <a:rPr lang="en-US" altLang="zh-CN" dirty="0" smtClean="0">
                <a:solidFill>
                  <a:srgbClr val="4F4D50"/>
                </a:solidFill>
                <a:latin typeface="思源黑体" panose="020B0500000000000000" pitchFamily="34" charset="-122"/>
                <a:ea typeface="思源黑体" panose="020B0500000000000000" pitchFamily="34" charset="-122"/>
                <a:cs typeface="+mn-ea"/>
                <a:sym typeface="+mn-lt"/>
              </a:rPr>
              <a:t>2030</a:t>
            </a:r>
            <a:endParaRPr lang="en-US" altLang="zh-CN" dirty="0">
              <a:solidFill>
                <a:srgbClr val="4F4D50"/>
              </a:solidFill>
              <a:latin typeface="思源黑体" panose="020B0500000000000000" pitchFamily="34" charset="-122"/>
              <a:ea typeface="思源黑体" panose="020B0500000000000000" pitchFamily="34" charset="-122"/>
              <a:cs typeface="+mn-ea"/>
              <a:sym typeface="+mn-lt"/>
            </a:endParaRPr>
          </a:p>
        </p:txBody>
      </p:sp>
      <p:sp>
        <p:nvSpPr>
          <p:cNvPr id="10" name="文本框 9">
            <a:extLst>
              <a:ext uri="{FF2B5EF4-FFF2-40B4-BE49-F238E27FC236}">
                <a16:creationId xmlns="" xmlns:a16="http://schemas.microsoft.com/office/drawing/2014/main" id="{503E0C68-DA60-417A-94AF-3E2A39D1D51A}"/>
              </a:ext>
            </a:extLst>
          </p:cNvPr>
          <p:cNvSpPr txBox="1"/>
          <p:nvPr/>
        </p:nvSpPr>
        <p:spPr>
          <a:xfrm>
            <a:off x="947548" y="2883880"/>
            <a:ext cx="2956237" cy="2693045"/>
          </a:xfrm>
          <a:prstGeom prst="rect">
            <a:avLst/>
          </a:prstGeom>
          <a:noFill/>
        </p:spPr>
        <p:txBody>
          <a:bodyPr wrap="square" rtlCol="0">
            <a:spAutoFit/>
          </a:bodyPr>
          <a:lstStyle/>
          <a:p>
            <a:pPr algn="just">
              <a:lnSpc>
                <a:spcPct val="130000"/>
              </a:lnSpc>
            </a:pPr>
            <a:r>
              <a:rPr lang="zh-CN" altLang="en-US" sz="1000" dirty="0">
                <a:solidFill>
                  <a:srgbClr val="686769"/>
                </a:solidFill>
                <a:latin typeface="思源黑体" panose="020B0500000000000000" pitchFamily="34" charset="-122"/>
                <a:ea typeface="思源黑体" panose="020B0500000000000000" pitchFamily="34" charset="-122"/>
                <a:cs typeface="+mn-ea"/>
                <a:sym typeface="+mn-lt"/>
              </a:rPr>
              <a:t>点击输入简要文字解说，解说文字尽量概括精炼，不用多余的文字</a:t>
            </a:r>
            <a:r>
              <a:rPr lang="zh-CN" altLang="en-US" sz="1000" dirty="0" smtClean="0">
                <a:solidFill>
                  <a:srgbClr val="686769"/>
                </a:solidFill>
                <a:latin typeface="思源黑体" panose="020B0500000000000000" pitchFamily="34" charset="-122"/>
                <a:ea typeface="思源黑体" panose="020B0500000000000000" pitchFamily="34" charset="-122"/>
                <a:cs typeface="+mn-ea"/>
                <a:sym typeface="+mn-lt"/>
              </a:rPr>
              <a:t>修饰简洁</a:t>
            </a:r>
            <a:r>
              <a:rPr lang="zh-CN" altLang="en-US" sz="1000" dirty="0">
                <a:solidFill>
                  <a:srgbClr val="686769"/>
                </a:solidFill>
                <a:latin typeface="思源黑体" panose="020B0500000000000000" pitchFamily="34" charset="-122"/>
                <a:ea typeface="思源黑体" panose="020B0500000000000000" pitchFamily="34" charset="-122"/>
                <a:cs typeface="+mn-ea"/>
                <a:sym typeface="+mn-lt"/>
              </a:rPr>
              <a:t>精</a:t>
            </a:r>
            <a:r>
              <a:rPr lang="zh-CN" altLang="en-US" sz="1000" dirty="0" smtClean="0">
                <a:solidFill>
                  <a:srgbClr val="686769"/>
                </a:solidFill>
                <a:latin typeface="思源黑体" panose="020B0500000000000000" pitchFamily="34" charset="-122"/>
                <a:ea typeface="思源黑体" panose="020B0500000000000000" pitchFamily="34" charset="-122"/>
                <a:cs typeface="+mn-ea"/>
                <a:sym typeface="+mn-lt"/>
              </a:rPr>
              <a:t>准</a:t>
            </a:r>
            <a:r>
              <a:rPr lang="zh-CN" altLang="en-US" sz="1000" dirty="0">
                <a:solidFill>
                  <a:srgbClr val="686769"/>
                </a:solidFill>
                <a:latin typeface="思源黑体" panose="020B0500000000000000" pitchFamily="34" charset="-122"/>
                <a:ea typeface="思源黑体" panose="020B0500000000000000" pitchFamily="34" charset="-122"/>
                <a:cs typeface="+mn-ea"/>
                <a:sym typeface="+mn-lt"/>
              </a:rPr>
              <a:t>。点击输入简要文字解说，解说文字尽量概括精炼，不用多余的文字修饰</a:t>
            </a:r>
            <a:r>
              <a:rPr lang="zh-CN" altLang="en-US" sz="1000" dirty="0" smtClean="0">
                <a:solidFill>
                  <a:srgbClr val="686769"/>
                </a:solidFill>
                <a:latin typeface="思源黑体" panose="020B0500000000000000" pitchFamily="34" charset="-122"/>
                <a:ea typeface="思源黑体" panose="020B0500000000000000" pitchFamily="34" charset="-122"/>
                <a:cs typeface="+mn-ea"/>
                <a:sym typeface="+mn-lt"/>
              </a:rPr>
              <a:t>，</a:t>
            </a:r>
            <a:endParaRPr lang="en-US" altLang="zh-CN" sz="1000" dirty="0" smtClean="0">
              <a:solidFill>
                <a:srgbClr val="686769"/>
              </a:solidFill>
              <a:latin typeface="思源黑体" panose="020B0500000000000000" pitchFamily="34" charset="-122"/>
              <a:ea typeface="思源黑体" panose="020B0500000000000000" pitchFamily="34" charset="-122"/>
              <a:cs typeface="+mn-ea"/>
              <a:sym typeface="+mn-lt"/>
            </a:endParaRPr>
          </a:p>
          <a:p>
            <a:pPr algn="just">
              <a:lnSpc>
                <a:spcPct val="130000"/>
              </a:lnSpc>
            </a:pPr>
            <a:endParaRPr lang="en-US" altLang="zh-CN" sz="1000" dirty="0" smtClean="0">
              <a:solidFill>
                <a:srgbClr val="686769"/>
              </a:solidFill>
              <a:latin typeface="思源黑体" panose="020B0500000000000000" pitchFamily="34" charset="-122"/>
              <a:ea typeface="思源黑体" panose="020B0500000000000000" pitchFamily="34" charset="-122"/>
              <a:cs typeface="+mn-ea"/>
              <a:sym typeface="+mn-lt"/>
            </a:endParaRPr>
          </a:p>
          <a:p>
            <a:pPr algn="just">
              <a:lnSpc>
                <a:spcPct val="130000"/>
              </a:lnSpc>
            </a:pPr>
            <a:r>
              <a:rPr lang="zh-CN" altLang="en-US" sz="1000" dirty="0" smtClean="0">
                <a:solidFill>
                  <a:srgbClr val="686769"/>
                </a:solidFill>
                <a:latin typeface="思源黑体" panose="020B0500000000000000" pitchFamily="34" charset="-122"/>
                <a:ea typeface="思源黑体" panose="020B0500000000000000" pitchFamily="34" charset="-122"/>
                <a:cs typeface="+mn-ea"/>
                <a:sym typeface="+mn-lt"/>
              </a:rPr>
              <a:t>简洁</a:t>
            </a:r>
            <a:r>
              <a:rPr lang="zh-CN" altLang="en-US" sz="1000" dirty="0">
                <a:solidFill>
                  <a:srgbClr val="686769"/>
                </a:solidFill>
                <a:latin typeface="思源黑体" panose="020B0500000000000000" pitchFamily="34" charset="-122"/>
                <a:ea typeface="思源黑体" panose="020B0500000000000000" pitchFamily="34" charset="-122"/>
                <a:cs typeface="+mn-ea"/>
                <a:sym typeface="+mn-lt"/>
              </a:rPr>
              <a:t>精准的 解说所提炼的核心概念</a:t>
            </a:r>
            <a:r>
              <a:rPr lang="zh-CN" altLang="en-US" sz="1000" dirty="0" smtClean="0">
                <a:solidFill>
                  <a:srgbClr val="686769"/>
                </a:solidFill>
                <a:latin typeface="思源黑体" panose="020B0500000000000000" pitchFamily="34" charset="-122"/>
                <a:ea typeface="思源黑体" panose="020B0500000000000000" pitchFamily="34" charset="-122"/>
                <a:cs typeface="+mn-ea"/>
                <a:sym typeface="+mn-lt"/>
              </a:rPr>
              <a:t>。点击</a:t>
            </a:r>
            <a:r>
              <a:rPr lang="zh-CN" altLang="en-US" sz="1000" dirty="0">
                <a:solidFill>
                  <a:srgbClr val="686769"/>
                </a:solidFill>
                <a:latin typeface="思源黑体" panose="020B0500000000000000" pitchFamily="34" charset="-122"/>
                <a:ea typeface="思源黑体" panose="020B0500000000000000" pitchFamily="34" charset="-122"/>
                <a:cs typeface="+mn-ea"/>
                <a:sym typeface="+mn-lt"/>
              </a:rPr>
              <a:t>输入简要文字解说，解说文字尽量概括精炼，不用多余的文字修饰简洁精准。点击输入简要文字解说，解说文字尽量概括精炼，不用多余的文字修饰，简洁精准的 解说所提炼的核心概念。</a:t>
            </a:r>
          </a:p>
          <a:p>
            <a:pPr algn="just">
              <a:lnSpc>
                <a:spcPct val="130000"/>
              </a:lnSpc>
            </a:pPr>
            <a:endParaRPr lang="zh-CN" altLang="en-US" sz="1000" dirty="0">
              <a:solidFill>
                <a:srgbClr val="686769"/>
              </a:solidFill>
              <a:latin typeface="思源黑体" panose="020B0500000000000000" pitchFamily="34" charset="-122"/>
              <a:ea typeface="思源黑体" panose="020B0500000000000000" pitchFamily="34" charset="-122"/>
              <a:cs typeface="+mn-ea"/>
              <a:sym typeface="+mn-lt"/>
            </a:endParaRPr>
          </a:p>
          <a:p>
            <a:pPr algn="just">
              <a:lnSpc>
                <a:spcPct val="130000"/>
              </a:lnSpc>
            </a:pPr>
            <a:endParaRPr lang="zh-CN" altLang="en-US" sz="1000" dirty="0">
              <a:solidFill>
                <a:srgbClr val="686769"/>
              </a:solidFill>
              <a:latin typeface="思源黑体" panose="020B0500000000000000" pitchFamily="34" charset="-122"/>
              <a:ea typeface="思源黑体" panose="020B0500000000000000" pitchFamily="34" charset="-122"/>
              <a:cs typeface="+mn-ea"/>
              <a:sym typeface="+mn-lt"/>
            </a:endParaRPr>
          </a:p>
          <a:p>
            <a:pPr algn="just">
              <a:lnSpc>
                <a:spcPct val="130000"/>
              </a:lnSpc>
            </a:pPr>
            <a:endParaRPr lang="zh-CN" altLang="en-US" sz="1000" dirty="0">
              <a:solidFill>
                <a:srgbClr val="686769"/>
              </a:solidFill>
              <a:latin typeface="思源黑体" panose="020B0500000000000000" pitchFamily="34" charset="-122"/>
              <a:ea typeface="思源黑体" panose="020B0500000000000000" pitchFamily="34" charset="-122"/>
              <a:cs typeface="+mn-ea"/>
              <a:sym typeface="+mn-lt"/>
            </a:endParaRPr>
          </a:p>
        </p:txBody>
      </p:sp>
      <p:sp>
        <p:nvSpPr>
          <p:cNvPr id="11" name="TextBox 7">
            <a:extLst>
              <a:ext uri="{FF2B5EF4-FFF2-40B4-BE49-F238E27FC236}">
                <a16:creationId xmlns="" xmlns:a16="http://schemas.microsoft.com/office/drawing/2014/main" id="{8DE6CD62-A5CF-42EF-B6BB-0447C20B7252}"/>
              </a:ext>
            </a:extLst>
          </p:cNvPr>
          <p:cNvSpPr txBox="1"/>
          <p:nvPr/>
        </p:nvSpPr>
        <p:spPr>
          <a:xfrm>
            <a:off x="947548" y="2375515"/>
            <a:ext cx="1323439" cy="372410"/>
          </a:xfrm>
          <a:prstGeom prst="rect">
            <a:avLst/>
          </a:prstGeom>
          <a:noFill/>
        </p:spPr>
        <p:txBody>
          <a:bodyPr wrap="square" rtlCol="0">
            <a:spAutoFit/>
          </a:bodyPr>
          <a:lstStyle/>
          <a:p>
            <a:pPr>
              <a:lnSpc>
                <a:spcPct val="130000"/>
              </a:lnSpc>
            </a:pPr>
            <a:r>
              <a:rPr lang="zh-CN" altLang="en-US" sz="1400" dirty="0" smtClean="0">
                <a:solidFill>
                  <a:srgbClr val="4F4D50"/>
                </a:solidFill>
                <a:latin typeface="思源黑体" panose="020B0500000000000000" pitchFamily="34" charset="-122"/>
                <a:ea typeface="思源黑体" panose="020B0500000000000000" pitchFamily="34" charset="-122"/>
                <a:cs typeface="+mn-ea"/>
                <a:sym typeface="+mn-lt"/>
              </a:rPr>
              <a:t>公司发展历程</a:t>
            </a:r>
            <a:endParaRPr lang="en-US" altLang="zh-CN" sz="1400" dirty="0">
              <a:solidFill>
                <a:srgbClr val="4F4D50"/>
              </a:solidFill>
              <a:latin typeface="思源黑体" panose="020B0500000000000000" pitchFamily="34" charset="-122"/>
              <a:ea typeface="思源黑体" panose="020B0500000000000000" pitchFamily="34" charset="-122"/>
              <a:cs typeface="+mn-ea"/>
              <a:sym typeface="+mn-lt"/>
            </a:endParaRPr>
          </a:p>
        </p:txBody>
      </p:sp>
      <p:sp>
        <p:nvSpPr>
          <p:cNvPr id="12" name="文本框 11">
            <a:extLst>
              <a:ext uri="{FF2B5EF4-FFF2-40B4-BE49-F238E27FC236}">
                <a16:creationId xmlns="" xmlns:a16="http://schemas.microsoft.com/office/drawing/2014/main" id="{503E0C68-DA60-417A-94AF-3E2A39D1D51A}"/>
              </a:ext>
            </a:extLst>
          </p:cNvPr>
          <p:cNvSpPr txBox="1"/>
          <p:nvPr/>
        </p:nvSpPr>
        <p:spPr>
          <a:xfrm>
            <a:off x="6553413" y="2375516"/>
            <a:ext cx="3798065" cy="692497"/>
          </a:xfrm>
          <a:prstGeom prst="rect">
            <a:avLst/>
          </a:prstGeom>
          <a:noFill/>
        </p:spPr>
        <p:txBody>
          <a:bodyPr wrap="square" rtlCol="0">
            <a:spAutoFit/>
          </a:bodyPr>
          <a:lstStyle/>
          <a:p>
            <a:pPr algn="just">
              <a:lnSpc>
                <a:spcPct val="130000"/>
              </a:lnSpc>
            </a:pPr>
            <a:r>
              <a:rPr lang="zh-CN" altLang="en-US" sz="1000" dirty="0">
                <a:solidFill>
                  <a:srgbClr val="686769"/>
                </a:solidFill>
                <a:latin typeface="思源黑体" panose="020B0500000000000000" pitchFamily="34" charset="-122"/>
                <a:ea typeface="思源黑体" panose="020B0500000000000000" pitchFamily="34" charset="-122"/>
                <a:cs typeface="+mn-ea"/>
                <a:sym typeface="+mn-lt"/>
              </a:rPr>
              <a:t>点击输入简要文字解说，解说文字尽量概括精炼，不用多余的文字</a:t>
            </a:r>
            <a:r>
              <a:rPr lang="zh-CN" altLang="en-US" sz="1000" dirty="0" smtClean="0">
                <a:solidFill>
                  <a:srgbClr val="686769"/>
                </a:solidFill>
                <a:latin typeface="思源黑体" panose="020B0500000000000000" pitchFamily="34" charset="-122"/>
                <a:ea typeface="思源黑体" panose="020B0500000000000000" pitchFamily="34" charset="-122"/>
                <a:cs typeface="+mn-ea"/>
                <a:sym typeface="+mn-lt"/>
              </a:rPr>
              <a:t>修饰简洁</a:t>
            </a:r>
            <a:r>
              <a:rPr lang="zh-CN" altLang="en-US" sz="1000" dirty="0">
                <a:solidFill>
                  <a:srgbClr val="686769"/>
                </a:solidFill>
                <a:latin typeface="思源黑体" panose="020B0500000000000000" pitchFamily="34" charset="-122"/>
                <a:ea typeface="思源黑体" panose="020B0500000000000000" pitchFamily="34" charset="-122"/>
                <a:cs typeface="+mn-ea"/>
                <a:sym typeface="+mn-lt"/>
              </a:rPr>
              <a:t>精</a:t>
            </a:r>
            <a:r>
              <a:rPr lang="zh-CN" altLang="en-US" sz="1000" dirty="0" smtClean="0">
                <a:solidFill>
                  <a:srgbClr val="686769"/>
                </a:solidFill>
                <a:latin typeface="思源黑体" panose="020B0500000000000000" pitchFamily="34" charset="-122"/>
                <a:ea typeface="思源黑体" panose="020B0500000000000000" pitchFamily="34" charset="-122"/>
                <a:cs typeface="+mn-ea"/>
                <a:sym typeface="+mn-lt"/>
              </a:rPr>
              <a:t>准</a:t>
            </a:r>
            <a:r>
              <a:rPr lang="zh-CN" altLang="en-US" sz="1000" dirty="0">
                <a:solidFill>
                  <a:srgbClr val="686769"/>
                </a:solidFill>
                <a:latin typeface="思源黑体" panose="020B0500000000000000" pitchFamily="34" charset="-122"/>
                <a:ea typeface="思源黑体" panose="020B0500000000000000" pitchFamily="34" charset="-122"/>
                <a:cs typeface="+mn-ea"/>
                <a:sym typeface="+mn-lt"/>
              </a:rPr>
              <a:t>。点击输入简要文字解说，解说文字尽量概括精炼，不用多余的文字修饰</a:t>
            </a:r>
            <a:r>
              <a:rPr lang="zh-CN" altLang="en-US" sz="1000" dirty="0" smtClean="0">
                <a:solidFill>
                  <a:srgbClr val="686769"/>
                </a:solidFill>
                <a:latin typeface="思源黑体" panose="020B0500000000000000" pitchFamily="34" charset="-122"/>
                <a:ea typeface="思源黑体" panose="020B0500000000000000" pitchFamily="34" charset="-122"/>
                <a:cs typeface="+mn-ea"/>
                <a:sym typeface="+mn-lt"/>
              </a:rPr>
              <a:t>，</a:t>
            </a:r>
            <a:endParaRPr lang="en-US" altLang="zh-CN" sz="1000" dirty="0" smtClean="0">
              <a:solidFill>
                <a:srgbClr val="686769"/>
              </a:solidFill>
              <a:latin typeface="思源黑体" panose="020B0500000000000000" pitchFamily="34" charset="-122"/>
              <a:ea typeface="思源黑体" panose="020B0500000000000000" pitchFamily="34" charset="-122"/>
              <a:cs typeface="+mn-ea"/>
              <a:sym typeface="+mn-lt"/>
            </a:endParaRPr>
          </a:p>
        </p:txBody>
      </p:sp>
      <p:sp>
        <p:nvSpPr>
          <p:cNvPr id="13" name="TextBox 7">
            <a:extLst>
              <a:ext uri="{FF2B5EF4-FFF2-40B4-BE49-F238E27FC236}">
                <a16:creationId xmlns="" xmlns:a16="http://schemas.microsoft.com/office/drawing/2014/main" id="{8DE6CD62-A5CF-42EF-B6BB-0447C20B7252}"/>
              </a:ext>
            </a:extLst>
          </p:cNvPr>
          <p:cNvSpPr txBox="1"/>
          <p:nvPr/>
        </p:nvSpPr>
        <p:spPr>
          <a:xfrm>
            <a:off x="6553414" y="2024297"/>
            <a:ext cx="1323439" cy="372410"/>
          </a:xfrm>
          <a:prstGeom prst="rect">
            <a:avLst/>
          </a:prstGeom>
          <a:noFill/>
        </p:spPr>
        <p:txBody>
          <a:bodyPr wrap="square" rtlCol="0">
            <a:spAutoFit/>
          </a:bodyPr>
          <a:lstStyle/>
          <a:p>
            <a:pPr>
              <a:lnSpc>
                <a:spcPct val="130000"/>
              </a:lnSpc>
            </a:pPr>
            <a:r>
              <a:rPr lang="zh-CN" altLang="en-US" sz="1400" dirty="0" smtClean="0">
                <a:solidFill>
                  <a:srgbClr val="4F4D50"/>
                </a:solidFill>
                <a:latin typeface="思源黑体" panose="020B0500000000000000" pitchFamily="34" charset="-122"/>
                <a:ea typeface="思源黑体" panose="020B0500000000000000" pitchFamily="34" charset="-122"/>
                <a:cs typeface="+mn-ea"/>
                <a:sym typeface="+mn-lt"/>
              </a:rPr>
              <a:t>公司大事记</a:t>
            </a:r>
            <a:endParaRPr lang="en-US" altLang="zh-CN" sz="1400" dirty="0">
              <a:solidFill>
                <a:srgbClr val="4F4D50"/>
              </a:solidFill>
              <a:latin typeface="思源黑体" panose="020B0500000000000000" pitchFamily="34" charset="-122"/>
              <a:ea typeface="思源黑体" panose="020B0500000000000000" pitchFamily="34" charset="-122"/>
              <a:cs typeface="+mn-ea"/>
              <a:sym typeface="+mn-lt"/>
            </a:endParaRPr>
          </a:p>
        </p:txBody>
      </p:sp>
      <p:grpSp>
        <p:nvGrpSpPr>
          <p:cNvPr id="14" name="组合 13"/>
          <p:cNvGrpSpPr/>
          <p:nvPr/>
        </p:nvGrpSpPr>
        <p:grpSpPr>
          <a:xfrm>
            <a:off x="5498125" y="4079633"/>
            <a:ext cx="1160585" cy="1313189"/>
            <a:chOff x="5498123" y="1570689"/>
            <a:chExt cx="1160585" cy="1313189"/>
          </a:xfrm>
          <a:effectLst>
            <a:outerShdw blurRad="254000" dist="63500" dir="2700000" algn="tl" rotWithShape="0">
              <a:prstClr val="black">
                <a:alpha val="30000"/>
              </a:prstClr>
            </a:outerShdw>
          </a:effectLst>
        </p:grpSpPr>
        <p:sp>
          <p:nvSpPr>
            <p:cNvPr id="15" name="六边形 14"/>
            <p:cNvSpPr/>
            <p:nvPr/>
          </p:nvSpPr>
          <p:spPr>
            <a:xfrm rot="5400000">
              <a:off x="5421821" y="1646991"/>
              <a:ext cx="1313189" cy="1160585"/>
            </a:xfrm>
            <a:prstGeom prst="hexagon">
              <a:avLst>
                <a:gd name="adj" fmla="val 26010"/>
                <a:gd name="vf" fmla="val 115470"/>
              </a:avLst>
            </a:prstGeom>
            <a:blipFill dpi="0" rotWithShape="0">
              <a:blip r:embed="rId3" cstate="print">
                <a:extLst>
                  <a:ext uri="{28A0092B-C50C-407E-A947-70E740481C1C}">
                    <a14:useLocalDpi xmlns:a14="http://schemas.microsoft.com/office/drawing/2010/main" val="0"/>
                  </a:ext>
                </a:extLst>
              </a:blip>
              <a:srcRect/>
              <a:stretch>
                <a:fillRect l="-34820" r="-34820"/>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六边形 15"/>
            <p:cNvSpPr/>
            <p:nvPr/>
          </p:nvSpPr>
          <p:spPr>
            <a:xfrm rot="5400000">
              <a:off x="5768582" y="1939066"/>
              <a:ext cx="636307" cy="562363"/>
            </a:xfrm>
            <a:prstGeom prst="hexagon">
              <a:avLst>
                <a:gd name="adj" fmla="val 26010"/>
                <a:gd name="vf" fmla="val 115470"/>
              </a:avLst>
            </a:prstGeom>
            <a:gradFill>
              <a:gsLst>
                <a:gs pos="0">
                  <a:srgbClr val="4582ED"/>
                </a:gs>
                <a:gs pos="58000">
                  <a:srgbClr val="105AD7"/>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AutoShape 59"/>
            <p:cNvSpPr/>
            <p:nvPr/>
          </p:nvSpPr>
          <p:spPr bwMode="auto">
            <a:xfrm>
              <a:off x="5937860" y="2102233"/>
              <a:ext cx="237073" cy="236029"/>
            </a:xfrm>
            <a:custGeom>
              <a:avLst/>
              <a:gdLst>
                <a:gd name="T0" fmla="+- 0 10794 23"/>
                <a:gd name="T1" fmla="*/ T0 w 21543"/>
                <a:gd name="T2" fmla="*/ 10800 h 21600"/>
                <a:gd name="T3" fmla="+- 0 10794 23"/>
                <a:gd name="T4" fmla="*/ T3 w 21543"/>
                <a:gd name="T5" fmla="*/ 10800 h 21600"/>
                <a:gd name="T6" fmla="+- 0 10794 23"/>
                <a:gd name="T7" fmla="*/ T6 w 21543"/>
                <a:gd name="T8" fmla="*/ 10800 h 21600"/>
                <a:gd name="T9" fmla="+- 0 10794 23"/>
                <a:gd name="T10" fmla="*/ T9 w 21543"/>
                <a:gd name="T11" fmla="*/ 10800 h 21600"/>
              </a:gdLst>
              <a:ahLst/>
              <a:cxnLst>
                <a:cxn ang="0">
                  <a:pos x="T1" y="T2"/>
                </a:cxn>
                <a:cxn ang="0">
                  <a:pos x="T4" y="T5"/>
                </a:cxn>
                <a:cxn ang="0">
                  <a:pos x="T7" y="T8"/>
                </a:cxn>
                <a:cxn ang="0">
                  <a:pos x="T10" y="T11"/>
                </a:cxn>
              </a:cxnLst>
              <a:rect l="0" t="0" r="r" b="b"/>
              <a:pathLst>
                <a:path w="21543" h="21600">
                  <a:moveTo>
                    <a:pt x="16976" y="19986"/>
                  </a:moveTo>
                  <a:lnTo>
                    <a:pt x="11226" y="17680"/>
                  </a:lnTo>
                  <a:cubicBezTo>
                    <a:pt x="11088" y="17626"/>
                    <a:pt x="10946" y="17608"/>
                    <a:pt x="10806" y="17600"/>
                  </a:cubicBezTo>
                  <a:lnTo>
                    <a:pt x="19660" y="3837"/>
                  </a:lnTo>
                  <a:cubicBezTo>
                    <a:pt x="19660" y="3837"/>
                    <a:pt x="16976" y="19986"/>
                    <a:pt x="16976" y="19986"/>
                  </a:cubicBezTo>
                  <a:close/>
                  <a:moveTo>
                    <a:pt x="6859" y="16244"/>
                  </a:moveTo>
                  <a:cubicBezTo>
                    <a:pt x="6858" y="16242"/>
                    <a:pt x="6855" y="16240"/>
                    <a:pt x="6854" y="16238"/>
                  </a:cubicBezTo>
                  <a:lnTo>
                    <a:pt x="19606" y="2552"/>
                  </a:lnTo>
                  <a:lnTo>
                    <a:pt x="8735" y="19536"/>
                  </a:lnTo>
                  <a:cubicBezTo>
                    <a:pt x="8735" y="19536"/>
                    <a:pt x="6859" y="16244"/>
                    <a:pt x="6859" y="16244"/>
                  </a:cubicBezTo>
                  <a:close/>
                  <a:moveTo>
                    <a:pt x="2111" y="14024"/>
                  </a:moveTo>
                  <a:lnTo>
                    <a:pt x="17712" y="3595"/>
                  </a:lnTo>
                  <a:lnTo>
                    <a:pt x="6369" y="15770"/>
                  </a:lnTo>
                  <a:cubicBezTo>
                    <a:pt x="6309" y="15734"/>
                    <a:pt x="6256" y="15687"/>
                    <a:pt x="6190" y="15660"/>
                  </a:cubicBezTo>
                  <a:cubicBezTo>
                    <a:pt x="6190" y="15660"/>
                    <a:pt x="2111" y="14024"/>
                    <a:pt x="2111" y="14024"/>
                  </a:cubicBezTo>
                  <a:close/>
                  <a:moveTo>
                    <a:pt x="21234" y="108"/>
                  </a:moveTo>
                  <a:cubicBezTo>
                    <a:pt x="21123" y="35"/>
                    <a:pt x="20996" y="0"/>
                    <a:pt x="20868" y="0"/>
                  </a:cubicBezTo>
                  <a:cubicBezTo>
                    <a:pt x="20738" y="0"/>
                    <a:pt x="20608" y="36"/>
                    <a:pt x="20495" y="113"/>
                  </a:cubicBezTo>
                  <a:lnTo>
                    <a:pt x="299" y="13613"/>
                  </a:lnTo>
                  <a:cubicBezTo>
                    <a:pt x="91" y="13751"/>
                    <a:pt x="-23" y="13995"/>
                    <a:pt x="3" y="14244"/>
                  </a:cubicBezTo>
                  <a:cubicBezTo>
                    <a:pt x="28" y="14494"/>
                    <a:pt x="190" y="14708"/>
                    <a:pt x="422" y="14801"/>
                  </a:cubicBezTo>
                  <a:lnTo>
                    <a:pt x="5689" y="16914"/>
                  </a:lnTo>
                  <a:lnTo>
                    <a:pt x="8166" y="21259"/>
                  </a:lnTo>
                  <a:cubicBezTo>
                    <a:pt x="8284" y="21468"/>
                    <a:pt x="8505" y="21597"/>
                    <a:pt x="8743" y="21599"/>
                  </a:cubicBezTo>
                  <a:lnTo>
                    <a:pt x="8751" y="21599"/>
                  </a:lnTo>
                  <a:cubicBezTo>
                    <a:pt x="8987" y="21599"/>
                    <a:pt x="9206" y="21474"/>
                    <a:pt x="9328" y="21271"/>
                  </a:cubicBezTo>
                  <a:lnTo>
                    <a:pt x="10726" y="18934"/>
                  </a:lnTo>
                  <a:lnTo>
                    <a:pt x="17253" y="21551"/>
                  </a:lnTo>
                  <a:cubicBezTo>
                    <a:pt x="17332" y="21584"/>
                    <a:pt x="17418" y="21599"/>
                    <a:pt x="17502" y="21599"/>
                  </a:cubicBezTo>
                  <a:cubicBezTo>
                    <a:pt x="17617" y="21599"/>
                    <a:pt x="17731" y="21571"/>
                    <a:pt x="17832" y="21512"/>
                  </a:cubicBezTo>
                  <a:cubicBezTo>
                    <a:pt x="18010" y="21412"/>
                    <a:pt x="18133" y="21238"/>
                    <a:pt x="18167" y="21035"/>
                  </a:cubicBezTo>
                  <a:lnTo>
                    <a:pt x="21533" y="785"/>
                  </a:lnTo>
                  <a:cubicBezTo>
                    <a:pt x="21576" y="520"/>
                    <a:pt x="21459" y="254"/>
                    <a:pt x="21234" y="108"/>
                  </a:cubicBezTo>
                </a:path>
              </a:pathLst>
            </a:custGeom>
            <a:solidFill>
              <a:schemeClr val="bg1"/>
            </a:solid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grpSp>
      <p:grpSp>
        <p:nvGrpSpPr>
          <p:cNvPr id="22" name="组合 21"/>
          <p:cNvGrpSpPr/>
          <p:nvPr/>
        </p:nvGrpSpPr>
        <p:grpSpPr>
          <a:xfrm>
            <a:off x="6517222" y="821550"/>
            <a:ext cx="1039319" cy="1071914"/>
            <a:chOff x="1086911" y="1827484"/>
            <a:chExt cx="1438646" cy="1483766"/>
          </a:xfrm>
        </p:grpSpPr>
        <p:graphicFrame>
          <p:nvGraphicFramePr>
            <p:cNvPr id="23" name="图表 22"/>
            <p:cNvGraphicFramePr/>
            <p:nvPr>
              <p:extLst>
                <p:ext uri="{D42A27DB-BD31-4B8C-83A1-F6EECF244321}">
                  <p14:modId xmlns:p14="http://schemas.microsoft.com/office/powerpoint/2010/main" val="4259192492"/>
                </p:ext>
              </p:extLst>
            </p:nvPr>
          </p:nvGraphicFramePr>
          <p:xfrm>
            <a:off x="1086911" y="1827484"/>
            <a:ext cx="1438646" cy="1483766"/>
          </p:xfrm>
          <a:graphic>
            <a:graphicData uri="http://schemas.openxmlformats.org/drawingml/2006/chart">
              <c:chart xmlns:c="http://schemas.openxmlformats.org/drawingml/2006/chart" xmlns:r="http://schemas.openxmlformats.org/officeDocument/2006/relationships" r:id="rId4"/>
            </a:graphicData>
          </a:graphic>
        </p:graphicFrame>
        <p:sp>
          <p:nvSpPr>
            <p:cNvPr id="24" name="TextBox 16"/>
            <p:cNvSpPr txBox="1"/>
            <p:nvPr/>
          </p:nvSpPr>
          <p:spPr>
            <a:xfrm>
              <a:off x="1459864" y="2377654"/>
              <a:ext cx="692744" cy="383428"/>
            </a:xfrm>
            <a:prstGeom prst="rect">
              <a:avLst/>
            </a:prstGeom>
            <a:noFill/>
          </p:spPr>
          <p:txBody>
            <a:bodyPr wrap="none" rtlCol="0" anchor="ctr">
              <a:spAutoFit/>
            </a:bodyPr>
            <a:lstStyle/>
            <a:p>
              <a:pPr algn="ctr"/>
              <a:r>
                <a:rPr lang="en-US" altLang="zh-CN" sz="1200" dirty="0">
                  <a:solidFill>
                    <a:srgbClr val="124062"/>
                  </a:solidFill>
                  <a:latin typeface="思源黑体" panose="020B0500000000000000" pitchFamily="34" charset="-122"/>
                  <a:ea typeface="思源黑体" panose="020B0500000000000000" pitchFamily="34" charset="-122"/>
                  <a:sym typeface="Bebas" pitchFamily="2" charset="0"/>
                </a:rPr>
                <a:t>75%</a:t>
              </a:r>
            </a:p>
          </p:txBody>
        </p:sp>
      </p:grpSp>
    </p:spTree>
    <p:extLst>
      <p:ext uri="{BB962C8B-B14F-4D97-AF65-F5344CB8AC3E}">
        <p14:creationId xmlns:p14="http://schemas.microsoft.com/office/powerpoint/2010/main" val="1174883493"/>
      </p:ext>
    </p:extLst>
  </p:cSld>
  <p:clrMapOvr>
    <a:masterClrMapping/>
  </p:clrMapOvr>
  <p:transition spd="slow" advClick="0"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up)">
                                      <p:cBhvr>
                                        <p:cTn id="7" dur="500"/>
                                        <p:tgtEl>
                                          <p:spTgt spid="4"/>
                                        </p:tgtEl>
                                      </p:cBhvr>
                                    </p:animEffect>
                                  </p:childTnLst>
                                </p:cTn>
                              </p:par>
                              <p:par>
                                <p:cTn id="8" presetID="2" presetClass="entr" presetSubtype="4" fill="hold" nodeType="withEffect">
                                  <p:stCondLst>
                                    <p:cond delay="0"/>
                                  </p:stCondLst>
                                  <p:childTnLst>
                                    <p:set>
                                      <p:cBhvr>
                                        <p:cTn id="9" dur="1" fill="hold">
                                          <p:stCondLst>
                                            <p:cond delay="0"/>
                                          </p:stCondLst>
                                        </p:cTn>
                                        <p:tgtEl>
                                          <p:spTgt spid="14"/>
                                        </p:tgtEl>
                                        <p:attrNameLst>
                                          <p:attrName>style.visibility</p:attrName>
                                        </p:attrNameLst>
                                      </p:cBhvr>
                                      <p:to>
                                        <p:strVal val="visible"/>
                                      </p:to>
                                    </p:set>
                                    <p:anim calcmode="lin" valueType="num">
                                      <p:cBhvr additive="base">
                                        <p:cTn id="10" dur="500" fill="hold"/>
                                        <p:tgtEl>
                                          <p:spTgt spid="14"/>
                                        </p:tgtEl>
                                        <p:attrNameLst>
                                          <p:attrName>ppt_x</p:attrName>
                                        </p:attrNameLst>
                                      </p:cBhvr>
                                      <p:tavLst>
                                        <p:tav tm="0">
                                          <p:val>
                                            <p:strVal val="#ppt_x"/>
                                          </p:val>
                                        </p:tav>
                                        <p:tav tm="100000">
                                          <p:val>
                                            <p:strVal val="#ppt_x"/>
                                          </p:val>
                                        </p:tav>
                                      </p:tavLst>
                                    </p:anim>
                                    <p:anim calcmode="lin" valueType="num">
                                      <p:cBhvr additive="base">
                                        <p:cTn id="11"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par>
                    <p:cTn id="12" fill="hold">
                      <p:stCondLst>
                        <p:cond delay="indefinite"/>
                      </p:stCondLst>
                      <p:childTnLst>
                        <p:par>
                          <p:cTn id="13" fill="hold">
                            <p:stCondLst>
                              <p:cond delay="0"/>
                            </p:stCondLst>
                            <p:childTnLst>
                              <p:par>
                                <p:cTn id="14" presetID="53" presetClass="entr" presetSubtype="16" fill="hold" nodeType="clickEffect">
                                  <p:stCondLst>
                                    <p:cond delay="0"/>
                                  </p:stCondLst>
                                  <p:childTnLst>
                                    <p:set>
                                      <p:cBhvr>
                                        <p:cTn id="15" dur="1" fill="hold">
                                          <p:stCondLst>
                                            <p:cond delay="0"/>
                                          </p:stCondLst>
                                        </p:cTn>
                                        <p:tgtEl>
                                          <p:spTgt spid="6"/>
                                        </p:tgtEl>
                                        <p:attrNameLst>
                                          <p:attrName>style.visibility</p:attrName>
                                        </p:attrNameLst>
                                      </p:cBhvr>
                                      <p:to>
                                        <p:strVal val="visible"/>
                                      </p:to>
                                    </p:set>
                                    <p:anim calcmode="lin" valueType="num">
                                      <p:cBhvr>
                                        <p:cTn id="16" dur="500" fill="hold"/>
                                        <p:tgtEl>
                                          <p:spTgt spid="6"/>
                                        </p:tgtEl>
                                        <p:attrNameLst>
                                          <p:attrName>ppt_w</p:attrName>
                                        </p:attrNameLst>
                                      </p:cBhvr>
                                      <p:tavLst>
                                        <p:tav tm="0">
                                          <p:val>
                                            <p:fltVal val="0"/>
                                          </p:val>
                                        </p:tav>
                                        <p:tav tm="100000">
                                          <p:val>
                                            <p:strVal val="#ppt_w"/>
                                          </p:val>
                                        </p:tav>
                                      </p:tavLst>
                                    </p:anim>
                                    <p:anim calcmode="lin" valueType="num">
                                      <p:cBhvr>
                                        <p:cTn id="17" dur="500" fill="hold"/>
                                        <p:tgtEl>
                                          <p:spTgt spid="6"/>
                                        </p:tgtEl>
                                        <p:attrNameLst>
                                          <p:attrName>ppt_h</p:attrName>
                                        </p:attrNameLst>
                                      </p:cBhvr>
                                      <p:tavLst>
                                        <p:tav tm="0">
                                          <p:val>
                                            <p:fltVal val="0"/>
                                          </p:val>
                                        </p:tav>
                                        <p:tav tm="100000">
                                          <p:val>
                                            <p:strVal val="#ppt_h"/>
                                          </p:val>
                                        </p:tav>
                                      </p:tavLst>
                                    </p:anim>
                                    <p:animEffect transition="in" filter="fade">
                                      <p:cBhvr>
                                        <p:cTn id="18" dur="500"/>
                                        <p:tgtEl>
                                          <p:spTgt spid="6"/>
                                        </p:tgtEl>
                                      </p:cBhvr>
                                    </p:animEffect>
                                  </p:childTnLst>
                                </p:cTn>
                              </p:par>
                            </p:childTnLst>
                          </p:cTn>
                        </p:par>
                      </p:childTnLst>
                    </p:cTn>
                  </p:par>
                  <p:par>
                    <p:cTn id="19" fill="hold">
                      <p:stCondLst>
                        <p:cond delay="indefinite"/>
                      </p:stCondLst>
                      <p:childTnLst>
                        <p:par>
                          <p:cTn id="20" fill="hold">
                            <p:stCondLst>
                              <p:cond delay="0"/>
                            </p:stCondLst>
                            <p:childTnLst>
                              <p:par>
                                <p:cTn id="21" presetID="42" presetClass="entr" presetSubtype="0" fill="hold" grpId="0" nodeType="click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fade">
                                      <p:cBhvr>
                                        <p:cTn id="23" dur="1000"/>
                                        <p:tgtEl>
                                          <p:spTgt spid="9"/>
                                        </p:tgtEl>
                                      </p:cBhvr>
                                    </p:animEffect>
                                    <p:anim calcmode="lin" valueType="num">
                                      <p:cBhvr>
                                        <p:cTn id="24" dur="1000" fill="hold"/>
                                        <p:tgtEl>
                                          <p:spTgt spid="9"/>
                                        </p:tgtEl>
                                        <p:attrNameLst>
                                          <p:attrName>ppt_x</p:attrName>
                                        </p:attrNameLst>
                                      </p:cBhvr>
                                      <p:tavLst>
                                        <p:tav tm="0">
                                          <p:val>
                                            <p:strVal val="#ppt_x"/>
                                          </p:val>
                                        </p:tav>
                                        <p:tav tm="100000">
                                          <p:val>
                                            <p:strVal val="#ppt_x"/>
                                          </p:val>
                                        </p:tav>
                                      </p:tavLst>
                                    </p:anim>
                                    <p:anim calcmode="lin" valueType="num">
                                      <p:cBhvr>
                                        <p:cTn id="25" dur="1000" fill="hold"/>
                                        <p:tgtEl>
                                          <p:spTgt spid="9"/>
                                        </p:tgtEl>
                                        <p:attrNameLst>
                                          <p:attrName>ppt_y</p:attrName>
                                        </p:attrNameLst>
                                      </p:cBhvr>
                                      <p:tavLst>
                                        <p:tav tm="0">
                                          <p:val>
                                            <p:strVal val="#ppt_y+.1"/>
                                          </p:val>
                                        </p:tav>
                                        <p:tav tm="100000">
                                          <p:val>
                                            <p:strVal val="#ppt_y"/>
                                          </p:val>
                                        </p:tav>
                                      </p:tavLst>
                                    </p:anim>
                                  </p:childTnLst>
                                </p:cTn>
                              </p:par>
                              <p:par>
                                <p:cTn id="26" presetID="42" presetClass="entr" presetSubtype="0" fill="hold" grpId="0" nodeType="withEffect">
                                  <p:stCondLst>
                                    <p:cond delay="0"/>
                                  </p:stCondLst>
                                  <p:childTnLst>
                                    <p:set>
                                      <p:cBhvr>
                                        <p:cTn id="27" dur="1" fill="hold">
                                          <p:stCondLst>
                                            <p:cond delay="0"/>
                                          </p:stCondLst>
                                        </p:cTn>
                                        <p:tgtEl>
                                          <p:spTgt spid="13"/>
                                        </p:tgtEl>
                                        <p:attrNameLst>
                                          <p:attrName>style.visibility</p:attrName>
                                        </p:attrNameLst>
                                      </p:cBhvr>
                                      <p:to>
                                        <p:strVal val="visible"/>
                                      </p:to>
                                    </p:set>
                                    <p:animEffect transition="in" filter="fade">
                                      <p:cBhvr>
                                        <p:cTn id="28" dur="1000"/>
                                        <p:tgtEl>
                                          <p:spTgt spid="13"/>
                                        </p:tgtEl>
                                      </p:cBhvr>
                                    </p:animEffect>
                                    <p:anim calcmode="lin" valueType="num">
                                      <p:cBhvr>
                                        <p:cTn id="29" dur="1000" fill="hold"/>
                                        <p:tgtEl>
                                          <p:spTgt spid="13"/>
                                        </p:tgtEl>
                                        <p:attrNameLst>
                                          <p:attrName>ppt_x</p:attrName>
                                        </p:attrNameLst>
                                      </p:cBhvr>
                                      <p:tavLst>
                                        <p:tav tm="0">
                                          <p:val>
                                            <p:strVal val="#ppt_x"/>
                                          </p:val>
                                        </p:tav>
                                        <p:tav tm="100000">
                                          <p:val>
                                            <p:strVal val="#ppt_x"/>
                                          </p:val>
                                        </p:tav>
                                      </p:tavLst>
                                    </p:anim>
                                    <p:anim calcmode="lin" valueType="num">
                                      <p:cBhvr>
                                        <p:cTn id="30" dur="1000" fill="hold"/>
                                        <p:tgtEl>
                                          <p:spTgt spid="13"/>
                                        </p:tgtEl>
                                        <p:attrNameLst>
                                          <p:attrName>ppt_y</p:attrName>
                                        </p:attrNameLst>
                                      </p:cBhvr>
                                      <p:tavLst>
                                        <p:tav tm="0">
                                          <p:val>
                                            <p:strVal val="#ppt_y+.1"/>
                                          </p:val>
                                        </p:tav>
                                        <p:tav tm="100000">
                                          <p:val>
                                            <p:strVal val="#ppt_y"/>
                                          </p:val>
                                        </p:tav>
                                      </p:tavLst>
                                    </p:anim>
                                  </p:childTnLst>
                                </p:cTn>
                              </p:par>
                              <p:par>
                                <p:cTn id="31" presetID="42" presetClass="entr" presetSubtype="0" fill="hold" grpId="0" nodeType="withEffect">
                                  <p:stCondLst>
                                    <p:cond delay="0"/>
                                  </p:stCondLst>
                                  <p:childTnLst>
                                    <p:set>
                                      <p:cBhvr>
                                        <p:cTn id="32" dur="1" fill="hold">
                                          <p:stCondLst>
                                            <p:cond delay="0"/>
                                          </p:stCondLst>
                                        </p:cTn>
                                        <p:tgtEl>
                                          <p:spTgt spid="12"/>
                                        </p:tgtEl>
                                        <p:attrNameLst>
                                          <p:attrName>style.visibility</p:attrName>
                                        </p:attrNameLst>
                                      </p:cBhvr>
                                      <p:to>
                                        <p:strVal val="visible"/>
                                      </p:to>
                                    </p:set>
                                    <p:animEffect transition="in" filter="fade">
                                      <p:cBhvr>
                                        <p:cTn id="33" dur="1000"/>
                                        <p:tgtEl>
                                          <p:spTgt spid="12"/>
                                        </p:tgtEl>
                                      </p:cBhvr>
                                    </p:animEffect>
                                    <p:anim calcmode="lin" valueType="num">
                                      <p:cBhvr>
                                        <p:cTn id="34" dur="1000" fill="hold"/>
                                        <p:tgtEl>
                                          <p:spTgt spid="12"/>
                                        </p:tgtEl>
                                        <p:attrNameLst>
                                          <p:attrName>ppt_x</p:attrName>
                                        </p:attrNameLst>
                                      </p:cBhvr>
                                      <p:tavLst>
                                        <p:tav tm="0">
                                          <p:val>
                                            <p:strVal val="#ppt_x"/>
                                          </p:val>
                                        </p:tav>
                                        <p:tav tm="100000">
                                          <p:val>
                                            <p:strVal val="#ppt_x"/>
                                          </p:val>
                                        </p:tav>
                                      </p:tavLst>
                                    </p:anim>
                                    <p:anim calcmode="lin" valueType="num">
                                      <p:cBhvr>
                                        <p:cTn id="35" dur="1000" fill="hold"/>
                                        <p:tgtEl>
                                          <p:spTgt spid="12"/>
                                        </p:tgtEl>
                                        <p:attrNameLst>
                                          <p:attrName>ppt_y</p:attrName>
                                        </p:attrNameLst>
                                      </p:cBhvr>
                                      <p:tavLst>
                                        <p:tav tm="0">
                                          <p:val>
                                            <p:strVal val="#ppt_y+.1"/>
                                          </p:val>
                                        </p:tav>
                                        <p:tav tm="100000">
                                          <p:val>
                                            <p:strVal val="#ppt_y"/>
                                          </p:val>
                                        </p:tav>
                                      </p:tavLst>
                                    </p:anim>
                                  </p:childTnLst>
                                </p:cTn>
                              </p:par>
                              <p:par>
                                <p:cTn id="36" presetID="42" presetClass="entr" presetSubtype="0" fill="hold" nodeType="withEffect">
                                  <p:stCondLst>
                                    <p:cond delay="0"/>
                                  </p:stCondLst>
                                  <p:childTnLst>
                                    <p:set>
                                      <p:cBhvr>
                                        <p:cTn id="37" dur="1" fill="hold">
                                          <p:stCondLst>
                                            <p:cond delay="0"/>
                                          </p:stCondLst>
                                        </p:cTn>
                                        <p:tgtEl>
                                          <p:spTgt spid="22"/>
                                        </p:tgtEl>
                                        <p:attrNameLst>
                                          <p:attrName>style.visibility</p:attrName>
                                        </p:attrNameLst>
                                      </p:cBhvr>
                                      <p:to>
                                        <p:strVal val="visible"/>
                                      </p:to>
                                    </p:set>
                                    <p:animEffect transition="in" filter="fade">
                                      <p:cBhvr>
                                        <p:cTn id="38" dur="1000"/>
                                        <p:tgtEl>
                                          <p:spTgt spid="22"/>
                                        </p:tgtEl>
                                      </p:cBhvr>
                                    </p:animEffect>
                                    <p:anim calcmode="lin" valueType="num">
                                      <p:cBhvr>
                                        <p:cTn id="39" dur="1000" fill="hold"/>
                                        <p:tgtEl>
                                          <p:spTgt spid="22"/>
                                        </p:tgtEl>
                                        <p:attrNameLst>
                                          <p:attrName>ppt_x</p:attrName>
                                        </p:attrNameLst>
                                      </p:cBhvr>
                                      <p:tavLst>
                                        <p:tav tm="0">
                                          <p:val>
                                            <p:strVal val="#ppt_x"/>
                                          </p:val>
                                        </p:tav>
                                        <p:tav tm="100000">
                                          <p:val>
                                            <p:strVal val="#ppt_x"/>
                                          </p:val>
                                        </p:tav>
                                      </p:tavLst>
                                    </p:anim>
                                    <p:anim calcmode="lin" valueType="num">
                                      <p:cBhvr>
                                        <p:cTn id="40" dur="1000" fill="hold"/>
                                        <p:tgtEl>
                                          <p:spTgt spid="22"/>
                                        </p:tgtEl>
                                        <p:attrNameLst>
                                          <p:attrName>ppt_y</p:attrName>
                                        </p:attrNameLst>
                                      </p:cBhvr>
                                      <p:tavLst>
                                        <p:tav tm="0">
                                          <p:val>
                                            <p:strVal val="#ppt_y+.1"/>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2" presetClass="entr" presetSubtype="4" fill="hold" grpId="0" nodeType="clickEffect">
                                  <p:stCondLst>
                                    <p:cond delay="0"/>
                                  </p:stCondLst>
                                  <p:childTnLst>
                                    <p:set>
                                      <p:cBhvr>
                                        <p:cTn id="44" dur="1" fill="hold">
                                          <p:stCondLst>
                                            <p:cond delay="0"/>
                                          </p:stCondLst>
                                        </p:cTn>
                                        <p:tgtEl>
                                          <p:spTgt spid="11"/>
                                        </p:tgtEl>
                                        <p:attrNameLst>
                                          <p:attrName>style.visibility</p:attrName>
                                        </p:attrNameLst>
                                      </p:cBhvr>
                                      <p:to>
                                        <p:strVal val="visible"/>
                                      </p:to>
                                    </p:set>
                                    <p:anim calcmode="lin" valueType="num">
                                      <p:cBhvr additive="base">
                                        <p:cTn id="45" dur="500" fill="hold"/>
                                        <p:tgtEl>
                                          <p:spTgt spid="11"/>
                                        </p:tgtEl>
                                        <p:attrNameLst>
                                          <p:attrName>ppt_x</p:attrName>
                                        </p:attrNameLst>
                                      </p:cBhvr>
                                      <p:tavLst>
                                        <p:tav tm="0">
                                          <p:val>
                                            <p:strVal val="#ppt_x"/>
                                          </p:val>
                                        </p:tav>
                                        <p:tav tm="100000">
                                          <p:val>
                                            <p:strVal val="#ppt_x"/>
                                          </p:val>
                                        </p:tav>
                                      </p:tavLst>
                                    </p:anim>
                                    <p:anim calcmode="lin" valueType="num">
                                      <p:cBhvr additive="base">
                                        <p:cTn id="46" dur="500" fill="hold"/>
                                        <p:tgtEl>
                                          <p:spTgt spid="11"/>
                                        </p:tgtEl>
                                        <p:attrNameLst>
                                          <p:attrName>ppt_y</p:attrName>
                                        </p:attrNameLst>
                                      </p:cBhvr>
                                      <p:tavLst>
                                        <p:tav tm="0">
                                          <p:val>
                                            <p:strVal val="1+#ppt_h/2"/>
                                          </p:val>
                                        </p:tav>
                                        <p:tav tm="100000">
                                          <p:val>
                                            <p:strVal val="#ppt_y"/>
                                          </p:val>
                                        </p:tav>
                                      </p:tavLst>
                                    </p:anim>
                                  </p:childTnLst>
                                </p:cTn>
                              </p:par>
                              <p:par>
                                <p:cTn id="47" presetID="2" presetClass="entr" presetSubtype="4" fill="hold" grpId="0" nodeType="withEffect">
                                  <p:stCondLst>
                                    <p:cond delay="0"/>
                                  </p:stCondLst>
                                  <p:childTnLst>
                                    <p:set>
                                      <p:cBhvr>
                                        <p:cTn id="48" dur="1" fill="hold">
                                          <p:stCondLst>
                                            <p:cond delay="0"/>
                                          </p:stCondLst>
                                        </p:cTn>
                                        <p:tgtEl>
                                          <p:spTgt spid="10"/>
                                        </p:tgtEl>
                                        <p:attrNameLst>
                                          <p:attrName>style.visibility</p:attrName>
                                        </p:attrNameLst>
                                      </p:cBhvr>
                                      <p:to>
                                        <p:strVal val="visible"/>
                                      </p:to>
                                    </p:set>
                                    <p:anim calcmode="lin" valueType="num">
                                      <p:cBhvr additive="base">
                                        <p:cTn id="49" dur="500" fill="hold"/>
                                        <p:tgtEl>
                                          <p:spTgt spid="10"/>
                                        </p:tgtEl>
                                        <p:attrNameLst>
                                          <p:attrName>ppt_x</p:attrName>
                                        </p:attrNameLst>
                                      </p:cBhvr>
                                      <p:tavLst>
                                        <p:tav tm="0">
                                          <p:val>
                                            <p:strVal val="#ppt_x"/>
                                          </p:val>
                                        </p:tav>
                                        <p:tav tm="100000">
                                          <p:val>
                                            <p:strVal val="#ppt_x"/>
                                          </p:val>
                                        </p:tav>
                                      </p:tavLst>
                                    </p:anim>
                                    <p:anim calcmode="lin" valueType="num">
                                      <p:cBhvr additive="base">
                                        <p:cTn id="50"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P spid="11" grpId="0"/>
      <p:bldP spid="12" grpId="0"/>
      <p:bldP spid="13"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矩形 22"/>
          <p:cNvSpPr/>
          <p:nvPr/>
        </p:nvSpPr>
        <p:spPr>
          <a:xfrm>
            <a:off x="0" y="4284324"/>
            <a:ext cx="12192000" cy="2573676"/>
          </a:xfrm>
          <a:prstGeom prst="rect">
            <a:avLst/>
          </a:prstGeom>
          <a:solidFill>
            <a:srgbClr val="E7E5E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dirty="0">
              <a:effectLst>
                <a:outerShdw blurRad="254000" dist="63500" dir="2700000" algn="tl" rotWithShape="0">
                  <a:prstClr val="black">
                    <a:alpha val="20000"/>
                  </a:prstClr>
                </a:outerShdw>
              </a:effectLst>
              <a:latin typeface="思源黑体" panose="020B0500000000000000" pitchFamily="34" charset="-122"/>
              <a:ea typeface="思源黑体" panose="020B0500000000000000" pitchFamily="34" charset="-122"/>
              <a:cs typeface="+mn-ea"/>
              <a:sym typeface="+mn-lt"/>
            </a:endParaRPr>
          </a:p>
        </p:txBody>
      </p:sp>
      <p:sp>
        <p:nvSpPr>
          <p:cNvPr id="16" name="文本框 15">
            <a:extLst>
              <a:ext uri="{FF2B5EF4-FFF2-40B4-BE49-F238E27FC236}">
                <a16:creationId xmlns="" xmlns:a16="http://schemas.microsoft.com/office/drawing/2014/main" id="{D7253455-99BE-4A79-9EB1-0B3D08BBB575}"/>
              </a:ext>
            </a:extLst>
          </p:cNvPr>
          <p:cNvSpPr txBox="1"/>
          <p:nvPr/>
        </p:nvSpPr>
        <p:spPr>
          <a:xfrm>
            <a:off x="2101521" y="1854813"/>
            <a:ext cx="7296811" cy="985976"/>
          </a:xfrm>
          <a:prstGeom prst="rect">
            <a:avLst/>
          </a:prstGeom>
          <a:noFill/>
        </p:spPr>
        <p:txBody>
          <a:bodyPr wrap="square" rtlCol="0">
            <a:spAutoFit/>
          </a:bodyPr>
          <a:lstStyle/>
          <a:p>
            <a:pPr algn="ctr">
              <a:lnSpc>
                <a:spcPct val="130000"/>
              </a:lnSpc>
            </a:pPr>
            <a:r>
              <a:rPr lang="zh-CN" altLang="en-US" sz="1400" b="1" dirty="0" smtClean="0">
                <a:solidFill>
                  <a:srgbClr val="686769"/>
                </a:solidFill>
                <a:latin typeface="思源黑体" panose="020B0500000000000000" pitchFamily="34" charset="-122"/>
                <a:ea typeface="思源黑体" panose="020B0500000000000000" pitchFamily="34" charset="-122"/>
                <a:cs typeface="+mn-ea"/>
                <a:sym typeface="+mn-lt"/>
              </a:rPr>
              <a:t>项目综述</a:t>
            </a:r>
            <a:endParaRPr lang="en-US" altLang="zh-CN" sz="1400" b="1" dirty="0" smtClean="0">
              <a:solidFill>
                <a:srgbClr val="686769"/>
              </a:solidFill>
              <a:latin typeface="思源黑体" panose="020B0500000000000000" pitchFamily="34" charset="-122"/>
              <a:ea typeface="思源黑体" panose="020B0500000000000000" pitchFamily="34" charset="-122"/>
              <a:cs typeface="+mn-ea"/>
              <a:sym typeface="+mn-lt"/>
            </a:endParaRPr>
          </a:p>
          <a:p>
            <a:pPr algn="ctr">
              <a:lnSpc>
                <a:spcPct val="130000"/>
              </a:lnSpc>
            </a:pPr>
            <a:r>
              <a:rPr lang="zh-CN" altLang="en-US" sz="1000" dirty="0" smtClean="0">
                <a:solidFill>
                  <a:srgbClr val="686769"/>
                </a:solidFill>
                <a:latin typeface="思源黑体" panose="020B0500000000000000" pitchFamily="34" charset="-122"/>
                <a:ea typeface="思源黑体" panose="020B0500000000000000" pitchFamily="34" charset="-122"/>
                <a:cs typeface="+mn-ea"/>
                <a:sym typeface="+mn-lt"/>
              </a:rPr>
              <a:t>点击</a:t>
            </a:r>
            <a:r>
              <a:rPr lang="zh-CN" altLang="en-US" sz="1000" dirty="0">
                <a:solidFill>
                  <a:srgbClr val="686769"/>
                </a:solidFill>
                <a:latin typeface="思源黑体" panose="020B0500000000000000" pitchFamily="34" charset="-122"/>
                <a:ea typeface="思源黑体" panose="020B0500000000000000" pitchFamily="34" charset="-122"/>
                <a:cs typeface="+mn-ea"/>
                <a:sym typeface="+mn-lt"/>
              </a:rPr>
              <a:t>输入简要文字解说，解说文字尽量概括精炼，不用多余的文字</a:t>
            </a:r>
            <a:r>
              <a:rPr lang="zh-CN" altLang="en-US" sz="1000" dirty="0" smtClean="0">
                <a:solidFill>
                  <a:srgbClr val="686769"/>
                </a:solidFill>
                <a:latin typeface="思源黑体" panose="020B0500000000000000" pitchFamily="34" charset="-122"/>
                <a:ea typeface="思源黑体" panose="020B0500000000000000" pitchFamily="34" charset="-122"/>
                <a:cs typeface="+mn-ea"/>
                <a:sym typeface="+mn-lt"/>
              </a:rPr>
              <a:t>修饰简洁</a:t>
            </a:r>
            <a:r>
              <a:rPr lang="zh-CN" altLang="en-US" sz="1000" dirty="0">
                <a:solidFill>
                  <a:srgbClr val="686769"/>
                </a:solidFill>
                <a:latin typeface="思源黑体" panose="020B0500000000000000" pitchFamily="34" charset="-122"/>
                <a:ea typeface="思源黑体" panose="020B0500000000000000" pitchFamily="34" charset="-122"/>
                <a:cs typeface="+mn-ea"/>
                <a:sym typeface="+mn-lt"/>
              </a:rPr>
              <a:t>精准的 解说所提炼的核心概念。点击输入简要文字</a:t>
            </a:r>
            <a:r>
              <a:rPr lang="zh-CN" altLang="en-US" sz="1000" dirty="0" smtClean="0">
                <a:solidFill>
                  <a:srgbClr val="686769"/>
                </a:solidFill>
                <a:latin typeface="思源黑体" panose="020B0500000000000000" pitchFamily="34" charset="-122"/>
                <a:ea typeface="思源黑体" panose="020B0500000000000000" pitchFamily="34" charset="-122"/>
                <a:cs typeface="+mn-ea"/>
                <a:sym typeface="+mn-lt"/>
              </a:rPr>
              <a:t>解说说</a:t>
            </a:r>
            <a:r>
              <a:rPr lang="zh-CN" altLang="en-US" sz="1000" dirty="0">
                <a:solidFill>
                  <a:srgbClr val="686769"/>
                </a:solidFill>
                <a:latin typeface="思源黑体" panose="020B0500000000000000" pitchFamily="34" charset="-122"/>
                <a:ea typeface="思源黑体" panose="020B0500000000000000" pitchFamily="34" charset="-122"/>
                <a:cs typeface="+mn-ea"/>
                <a:sym typeface="+mn-lt"/>
              </a:rPr>
              <a:t>文字尽量概括精炼，不用多余的文字</a:t>
            </a:r>
            <a:r>
              <a:rPr lang="zh-CN" altLang="en-US" sz="1000" dirty="0" smtClean="0">
                <a:solidFill>
                  <a:srgbClr val="686769"/>
                </a:solidFill>
                <a:latin typeface="思源黑体" panose="020B0500000000000000" pitchFamily="34" charset="-122"/>
                <a:ea typeface="思源黑体" panose="020B0500000000000000" pitchFamily="34" charset="-122"/>
                <a:cs typeface="+mn-ea"/>
                <a:sym typeface="+mn-lt"/>
              </a:rPr>
              <a:t>修饰洁</a:t>
            </a:r>
            <a:r>
              <a:rPr lang="zh-CN" altLang="en-US" sz="1000" dirty="0">
                <a:solidFill>
                  <a:srgbClr val="686769"/>
                </a:solidFill>
                <a:latin typeface="思源黑体" panose="020B0500000000000000" pitchFamily="34" charset="-122"/>
                <a:ea typeface="思源黑体" panose="020B0500000000000000" pitchFamily="34" charset="-122"/>
                <a:cs typeface="+mn-ea"/>
                <a:sym typeface="+mn-lt"/>
              </a:rPr>
              <a:t>精准的 解说所提炼的核心概念。</a:t>
            </a:r>
          </a:p>
          <a:p>
            <a:pPr algn="ctr">
              <a:lnSpc>
                <a:spcPct val="130000"/>
              </a:lnSpc>
            </a:pPr>
            <a:endParaRPr lang="zh-CN" altLang="en-US" sz="1067" dirty="0">
              <a:solidFill>
                <a:srgbClr val="686769"/>
              </a:solidFill>
              <a:latin typeface="思源黑体" panose="020B0500000000000000" pitchFamily="34" charset="-122"/>
              <a:ea typeface="思源黑体" panose="020B0500000000000000" pitchFamily="34" charset="-122"/>
              <a:cs typeface="+mn-ea"/>
              <a:sym typeface="+mn-lt"/>
            </a:endParaRPr>
          </a:p>
        </p:txBody>
      </p:sp>
      <p:grpSp>
        <p:nvGrpSpPr>
          <p:cNvPr id="2" name="组合 1"/>
          <p:cNvGrpSpPr/>
          <p:nvPr/>
        </p:nvGrpSpPr>
        <p:grpSpPr>
          <a:xfrm>
            <a:off x="1019908" y="3221743"/>
            <a:ext cx="2123293" cy="2133145"/>
            <a:chOff x="1019908" y="3221741"/>
            <a:chExt cx="2123293" cy="2133145"/>
          </a:xfrm>
        </p:grpSpPr>
        <p:grpSp>
          <p:nvGrpSpPr>
            <p:cNvPr id="6" name="组合 5"/>
            <p:cNvGrpSpPr/>
            <p:nvPr/>
          </p:nvGrpSpPr>
          <p:grpSpPr>
            <a:xfrm>
              <a:off x="1019908" y="3221741"/>
              <a:ext cx="2123293" cy="2133145"/>
              <a:chOff x="1019908" y="2923795"/>
              <a:chExt cx="2123293" cy="2133145"/>
            </a:xfrm>
          </p:grpSpPr>
          <p:sp>
            <p:nvSpPr>
              <p:cNvPr id="5" name="矩形 4"/>
              <p:cNvSpPr/>
              <p:nvPr/>
            </p:nvSpPr>
            <p:spPr>
              <a:xfrm>
                <a:off x="1019908" y="2923795"/>
                <a:ext cx="1910861" cy="1870943"/>
              </a:xfrm>
              <a:prstGeom prst="rect">
                <a:avLst/>
              </a:prstGeom>
              <a:solidFill>
                <a:schemeClr val="bg1"/>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矩形 23"/>
              <p:cNvSpPr/>
              <p:nvPr/>
            </p:nvSpPr>
            <p:spPr>
              <a:xfrm>
                <a:off x="1517268" y="4533118"/>
                <a:ext cx="1625933" cy="523822"/>
              </a:xfrm>
              <a:prstGeom prst="rect">
                <a:avLst/>
              </a:prstGeom>
              <a:gradFill>
                <a:gsLst>
                  <a:gs pos="0">
                    <a:srgbClr val="4582ED"/>
                  </a:gs>
                  <a:gs pos="58000">
                    <a:srgbClr val="105AD7"/>
                  </a:gs>
                </a:gsLst>
                <a:lin ang="2700000" scaled="0"/>
              </a:gra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9" name="TextBox 7">
              <a:extLst>
                <a:ext uri="{FF2B5EF4-FFF2-40B4-BE49-F238E27FC236}">
                  <a16:creationId xmlns="" xmlns:a16="http://schemas.microsoft.com/office/drawing/2014/main" id="{D560C46C-2D35-4D3B-AC62-10B674442350}"/>
                </a:ext>
              </a:extLst>
            </p:cNvPr>
            <p:cNvSpPr txBox="1"/>
            <p:nvPr/>
          </p:nvSpPr>
          <p:spPr>
            <a:xfrm>
              <a:off x="1517268" y="4898692"/>
              <a:ext cx="1605794" cy="372410"/>
            </a:xfrm>
            <a:prstGeom prst="rect">
              <a:avLst/>
            </a:prstGeom>
            <a:noFill/>
          </p:spPr>
          <p:txBody>
            <a:bodyPr wrap="square" rtlCol="0">
              <a:spAutoFit/>
            </a:bodyPr>
            <a:lstStyle/>
            <a:p>
              <a:pPr algn="ctr">
                <a:lnSpc>
                  <a:spcPct val="130000"/>
                </a:lnSpc>
              </a:pPr>
              <a:r>
                <a:rPr lang="zh-CN" altLang="en-US" sz="1400" dirty="0" smtClean="0">
                  <a:solidFill>
                    <a:schemeClr val="bg1"/>
                  </a:solidFill>
                  <a:latin typeface="思源黑体" panose="020B0500000000000000" pitchFamily="34" charset="-122"/>
                  <a:ea typeface="思源黑体" panose="020B0500000000000000" pitchFamily="34" charset="-122"/>
                  <a:cs typeface="+mn-ea"/>
                  <a:sym typeface="+mn-lt"/>
                </a:rPr>
                <a:t>项目来源一</a:t>
              </a:r>
              <a:endParaRPr lang="en-US" altLang="zh-CN" sz="1400" dirty="0">
                <a:solidFill>
                  <a:schemeClr val="bg1"/>
                </a:solidFill>
                <a:latin typeface="思源黑体" panose="020B0500000000000000" pitchFamily="34" charset="-122"/>
                <a:ea typeface="思源黑体" panose="020B0500000000000000" pitchFamily="34" charset="-122"/>
                <a:cs typeface="+mn-ea"/>
                <a:sym typeface="+mn-lt"/>
              </a:endParaRPr>
            </a:p>
          </p:txBody>
        </p:sp>
        <p:sp>
          <p:nvSpPr>
            <p:cNvPr id="40" name="文本框 39">
              <a:extLst>
                <a:ext uri="{FF2B5EF4-FFF2-40B4-BE49-F238E27FC236}">
                  <a16:creationId xmlns="" xmlns:a16="http://schemas.microsoft.com/office/drawing/2014/main" id="{72B5AEE0-D7CD-4D0A-99A1-942A27D36C2F}"/>
                </a:ext>
              </a:extLst>
            </p:cNvPr>
            <p:cNvSpPr txBox="1"/>
            <p:nvPr/>
          </p:nvSpPr>
          <p:spPr>
            <a:xfrm>
              <a:off x="1204539" y="3391019"/>
              <a:ext cx="1613369" cy="1092607"/>
            </a:xfrm>
            <a:prstGeom prst="rect">
              <a:avLst/>
            </a:prstGeom>
            <a:noFill/>
          </p:spPr>
          <p:txBody>
            <a:bodyPr wrap="square" rtlCol="0">
              <a:spAutoFit/>
            </a:bodyPr>
            <a:lstStyle/>
            <a:p>
              <a:pPr algn="just">
                <a:lnSpc>
                  <a:spcPct val="130000"/>
                </a:lnSpc>
              </a:pPr>
              <a:r>
                <a:rPr lang="zh-CN" altLang="en-US" sz="1000" dirty="0">
                  <a:solidFill>
                    <a:srgbClr val="686769"/>
                  </a:solidFill>
                  <a:latin typeface="思源黑体" panose="020B0500000000000000" pitchFamily="34" charset="-122"/>
                  <a:ea typeface="思源黑体" panose="020B0500000000000000" pitchFamily="34" charset="-122"/>
                  <a:cs typeface="+mn-ea"/>
                  <a:sym typeface="+mn-lt"/>
                </a:rPr>
                <a:t>点击输入简要文字</a:t>
              </a:r>
              <a:r>
                <a:rPr lang="zh-CN" altLang="en-US" sz="1000" dirty="0" smtClean="0">
                  <a:solidFill>
                    <a:srgbClr val="686769"/>
                  </a:solidFill>
                  <a:latin typeface="思源黑体" panose="020B0500000000000000" pitchFamily="34" charset="-122"/>
                  <a:ea typeface="思源黑体" panose="020B0500000000000000" pitchFamily="34" charset="-122"/>
                  <a:cs typeface="+mn-ea"/>
                  <a:sym typeface="+mn-lt"/>
                </a:rPr>
                <a:t>解说解说</a:t>
              </a:r>
              <a:r>
                <a:rPr lang="zh-CN" altLang="en-US" sz="1000" dirty="0">
                  <a:solidFill>
                    <a:srgbClr val="686769"/>
                  </a:solidFill>
                  <a:latin typeface="思源黑体" panose="020B0500000000000000" pitchFamily="34" charset="-122"/>
                  <a:ea typeface="思源黑体" panose="020B0500000000000000" pitchFamily="34" charset="-122"/>
                  <a:cs typeface="+mn-ea"/>
                  <a:sym typeface="+mn-lt"/>
                </a:rPr>
                <a:t>文字尽量概括</a:t>
              </a:r>
              <a:r>
                <a:rPr lang="zh-CN" altLang="en-US" sz="1000" dirty="0" smtClean="0">
                  <a:solidFill>
                    <a:srgbClr val="686769"/>
                  </a:solidFill>
                  <a:latin typeface="思源黑体" panose="020B0500000000000000" pitchFamily="34" charset="-122"/>
                  <a:ea typeface="思源黑体" panose="020B0500000000000000" pitchFamily="34" charset="-122"/>
                  <a:cs typeface="+mn-ea"/>
                  <a:sym typeface="+mn-lt"/>
                </a:rPr>
                <a:t>精炼不用</a:t>
              </a:r>
              <a:r>
                <a:rPr lang="zh-CN" altLang="en-US" sz="1000" dirty="0">
                  <a:solidFill>
                    <a:srgbClr val="686769"/>
                  </a:solidFill>
                  <a:latin typeface="思源黑体" panose="020B0500000000000000" pitchFamily="34" charset="-122"/>
                  <a:ea typeface="思源黑体" panose="020B0500000000000000" pitchFamily="34" charset="-122"/>
                  <a:cs typeface="+mn-ea"/>
                  <a:sym typeface="+mn-lt"/>
                </a:rPr>
                <a:t>多余的文字修饰，简洁精准的 解说所提炼的核心概念尽量概括。</a:t>
              </a:r>
            </a:p>
          </p:txBody>
        </p:sp>
      </p:grpSp>
      <p:grpSp>
        <p:nvGrpSpPr>
          <p:cNvPr id="4" name="组合 3"/>
          <p:cNvGrpSpPr/>
          <p:nvPr/>
        </p:nvGrpSpPr>
        <p:grpSpPr>
          <a:xfrm>
            <a:off x="6605524" y="3221743"/>
            <a:ext cx="2123293" cy="2133145"/>
            <a:chOff x="6605524" y="3221741"/>
            <a:chExt cx="2123293" cy="2133145"/>
          </a:xfrm>
        </p:grpSpPr>
        <p:grpSp>
          <p:nvGrpSpPr>
            <p:cNvPr id="37" name="组合 36"/>
            <p:cNvGrpSpPr/>
            <p:nvPr/>
          </p:nvGrpSpPr>
          <p:grpSpPr>
            <a:xfrm>
              <a:off x="6605524" y="3221741"/>
              <a:ext cx="2123293" cy="2133145"/>
              <a:chOff x="1019908" y="2923795"/>
              <a:chExt cx="2123293" cy="2133145"/>
            </a:xfrm>
          </p:grpSpPr>
          <p:sp>
            <p:nvSpPr>
              <p:cNvPr id="38" name="矩形 37"/>
              <p:cNvSpPr/>
              <p:nvPr/>
            </p:nvSpPr>
            <p:spPr>
              <a:xfrm>
                <a:off x="1019908" y="2923795"/>
                <a:ext cx="1910861" cy="1870943"/>
              </a:xfrm>
              <a:prstGeom prst="rect">
                <a:avLst/>
              </a:prstGeom>
              <a:solidFill>
                <a:schemeClr val="bg1"/>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矩形 40"/>
              <p:cNvSpPr/>
              <p:nvPr/>
            </p:nvSpPr>
            <p:spPr>
              <a:xfrm>
                <a:off x="1517268" y="4533118"/>
                <a:ext cx="1625933" cy="523822"/>
              </a:xfrm>
              <a:prstGeom prst="rect">
                <a:avLst/>
              </a:prstGeom>
              <a:gradFill>
                <a:gsLst>
                  <a:gs pos="0">
                    <a:srgbClr val="4582ED"/>
                  </a:gs>
                  <a:gs pos="58000">
                    <a:srgbClr val="105AD7"/>
                  </a:gs>
                </a:gsLst>
              </a:gra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1" name="TextBox 7">
              <a:extLst>
                <a:ext uri="{FF2B5EF4-FFF2-40B4-BE49-F238E27FC236}">
                  <a16:creationId xmlns="" xmlns:a16="http://schemas.microsoft.com/office/drawing/2014/main" id="{8D3DFAD3-9EA7-44A4-A79B-642536FC8D88}"/>
                </a:ext>
              </a:extLst>
            </p:cNvPr>
            <p:cNvSpPr txBox="1"/>
            <p:nvPr/>
          </p:nvSpPr>
          <p:spPr>
            <a:xfrm>
              <a:off x="7102884" y="4898692"/>
              <a:ext cx="1600200" cy="372410"/>
            </a:xfrm>
            <a:prstGeom prst="rect">
              <a:avLst/>
            </a:prstGeom>
            <a:noFill/>
          </p:spPr>
          <p:txBody>
            <a:bodyPr wrap="square" rtlCol="0">
              <a:spAutoFit/>
            </a:bodyPr>
            <a:lstStyle/>
            <a:p>
              <a:pPr algn="ctr">
                <a:lnSpc>
                  <a:spcPct val="130000"/>
                </a:lnSpc>
              </a:pPr>
              <a:r>
                <a:rPr lang="zh-CN" altLang="en-US" sz="1400" dirty="0">
                  <a:solidFill>
                    <a:schemeClr val="bg1"/>
                  </a:solidFill>
                  <a:latin typeface="思源黑体" panose="020B0500000000000000" pitchFamily="34" charset="-122"/>
                  <a:ea typeface="思源黑体" panose="020B0500000000000000" pitchFamily="34" charset="-122"/>
                  <a:cs typeface="+mn-ea"/>
                  <a:sym typeface="+mn-lt"/>
                </a:rPr>
                <a:t>项目</a:t>
              </a:r>
              <a:r>
                <a:rPr lang="zh-CN" altLang="en-US" sz="1400" dirty="0" smtClean="0">
                  <a:solidFill>
                    <a:schemeClr val="bg1"/>
                  </a:solidFill>
                  <a:latin typeface="思源黑体" panose="020B0500000000000000" pitchFamily="34" charset="-122"/>
                  <a:ea typeface="思源黑体" panose="020B0500000000000000" pitchFamily="34" charset="-122"/>
                  <a:cs typeface="+mn-ea"/>
                  <a:sym typeface="+mn-lt"/>
                </a:rPr>
                <a:t>来源三</a:t>
              </a:r>
              <a:endParaRPr lang="zh-CN" altLang="en-US" sz="1400" dirty="0">
                <a:solidFill>
                  <a:schemeClr val="bg1"/>
                </a:solidFill>
                <a:latin typeface="思源黑体" panose="020B0500000000000000" pitchFamily="34" charset="-122"/>
                <a:ea typeface="思源黑体" panose="020B0500000000000000" pitchFamily="34" charset="-122"/>
                <a:cs typeface="+mn-ea"/>
                <a:sym typeface="+mn-lt"/>
              </a:endParaRPr>
            </a:p>
          </p:txBody>
        </p:sp>
        <p:sp>
          <p:nvSpPr>
            <p:cNvPr id="32" name="文本框 31">
              <a:extLst>
                <a:ext uri="{FF2B5EF4-FFF2-40B4-BE49-F238E27FC236}">
                  <a16:creationId xmlns="" xmlns:a16="http://schemas.microsoft.com/office/drawing/2014/main" id="{B9F776A7-E295-4EA8-8D32-9BE7D8D75BDE}"/>
                </a:ext>
              </a:extLst>
            </p:cNvPr>
            <p:cNvSpPr txBox="1"/>
            <p:nvPr/>
          </p:nvSpPr>
          <p:spPr>
            <a:xfrm>
              <a:off x="6712625" y="3391019"/>
              <a:ext cx="1613369" cy="1092607"/>
            </a:xfrm>
            <a:prstGeom prst="rect">
              <a:avLst/>
            </a:prstGeom>
            <a:noFill/>
          </p:spPr>
          <p:txBody>
            <a:bodyPr wrap="square" rtlCol="0">
              <a:spAutoFit/>
            </a:bodyPr>
            <a:lstStyle/>
            <a:p>
              <a:pPr algn="just">
                <a:lnSpc>
                  <a:spcPct val="130000"/>
                </a:lnSpc>
              </a:pPr>
              <a:r>
                <a:rPr lang="zh-CN" altLang="en-US" sz="1000" dirty="0">
                  <a:solidFill>
                    <a:srgbClr val="686769"/>
                  </a:solidFill>
                  <a:latin typeface="思源黑体" panose="020B0500000000000000" pitchFamily="34" charset="-122"/>
                  <a:ea typeface="思源黑体" panose="020B0500000000000000" pitchFamily="34" charset="-122"/>
                  <a:cs typeface="+mn-ea"/>
                  <a:sym typeface="+mn-lt"/>
                </a:rPr>
                <a:t>点击输入简要文字</a:t>
              </a:r>
              <a:r>
                <a:rPr lang="zh-CN" altLang="en-US" sz="1000" dirty="0" smtClean="0">
                  <a:solidFill>
                    <a:srgbClr val="686769"/>
                  </a:solidFill>
                  <a:latin typeface="思源黑体" panose="020B0500000000000000" pitchFamily="34" charset="-122"/>
                  <a:ea typeface="思源黑体" panose="020B0500000000000000" pitchFamily="34" charset="-122"/>
                  <a:cs typeface="+mn-ea"/>
                  <a:sym typeface="+mn-lt"/>
                </a:rPr>
                <a:t>解说解说</a:t>
              </a:r>
              <a:r>
                <a:rPr lang="zh-CN" altLang="en-US" sz="1000" dirty="0">
                  <a:solidFill>
                    <a:srgbClr val="686769"/>
                  </a:solidFill>
                  <a:latin typeface="思源黑体" panose="020B0500000000000000" pitchFamily="34" charset="-122"/>
                  <a:ea typeface="思源黑体" panose="020B0500000000000000" pitchFamily="34" charset="-122"/>
                  <a:cs typeface="+mn-ea"/>
                  <a:sym typeface="+mn-lt"/>
                </a:rPr>
                <a:t>文字尽量概括</a:t>
              </a:r>
              <a:r>
                <a:rPr lang="zh-CN" altLang="en-US" sz="1000" dirty="0" smtClean="0">
                  <a:solidFill>
                    <a:srgbClr val="686769"/>
                  </a:solidFill>
                  <a:latin typeface="思源黑体" panose="020B0500000000000000" pitchFamily="34" charset="-122"/>
                  <a:ea typeface="思源黑体" panose="020B0500000000000000" pitchFamily="34" charset="-122"/>
                  <a:cs typeface="+mn-ea"/>
                  <a:sym typeface="+mn-lt"/>
                </a:rPr>
                <a:t>精炼不用</a:t>
              </a:r>
              <a:r>
                <a:rPr lang="zh-CN" altLang="en-US" sz="1000" dirty="0">
                  <a:solidFill>
                    <a:srgbClr val="686769"/>
                  </a:solidFill>
                  <a:latin typeface="思源黑体" panose="020B0500000000000000" pitchFamily="34" charset="-122"/>
                  <a:ea typeface="思源黑体" panose="020B0500000000000000" pitchFamily="34" charset="-122"/>
                  <a:cs typeface="+mn-ea"/>
                  <a:sym typeface="+mn-lt"/>
                </a:rPr>
                <a:t>多余的文字修饰，简洁精准的 解说所提炼的核心概念尽量概括。</a:t>
              </a:r>
            </a:p>
          </p:txBody>
        </p:sp>
      </p:grpSp>
      <p:grpSp>
        <p:nvGrpSpPr>
          <p:cNvPr id="3" name="组合 2"/>
          <p:cNvGrpSpPr/>
          <p:nvPr/>
        </p:nvGrpSpPr>
        <p:grpSpPr>
          <a:xfrm>
            <a:off x="3812717" y="3118808"/>
            <a:ext cx="2123295" cy="2052349"/>
            <a:chOff x="3812716" y="3118806"/>
            <a:chExt cx="2123294" cy="2052349"/>
          </a:xfrm>
        </p:grpSpPr>
        <p:grpSp>
          <p:nvGrpSpPr>
            <p:cNvPr id="25" name="组合 24"/>
            <p:cNvGrpSpPr/>
            <p:nvPr/>
          </p:nvGrpSpPr>
          <p:grpSpPr>
            <a:xfrm>
              <a:off x="3812716" y="3118806"/>
              <a:ext cx="2123293" cy="2052349"/>
              <a:chOff x="1019908" y="2860237"/>
              <a:chExt cx="2123293" cy="2052349"/>
            </a:xfrm>
          </p:grpSpPr>
          <p:sp>
            <p:nvSpPr>
              <p:cNvPr id="27" name="矩形 26"/>
              <p:cNvSpPr/>
              <p:nvPr/>
            </p:nvSpPr>
            <p:spPr>
              <a:xfrm>
                <a:off x="1019908" y="3041643"/>
                <a:ext cx="1910861" cy="1870943"/>
              </a:xfrm>
              <a:prstGeom prst="rect">
                <a:avLst/>
              </a:prstGeom>
              <a:solidFill>
                <a:schemeClr val="bg1"/>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矩形 27"/>
              <p:cNvSpPr/>
              <p:nvPr/>
            </p:nvSpPr>
            <p:spPr>
              <a:xfrm>
                <a:off x="1517268" y="2860237"/>
                <a:ext cx="1625933" cy="523822"/>
              </a:xfrm>
              <a:prstGeom prst="rect">
                <a:avLst/>
              </a:prstGeom>
              <a:gradFill>
                <a:gsLst>
                  <a:gs pos="0">
                    <a:srgbClr val="4582ED"/>
                  </a:gs>
                  <a:gs pos="58000">
                    <a:srgbClr val="105AD7"/>
                  </a:gs>
                </a:gsLst>
              </a:gra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3" name="文本框 32">
              <a:extLst>
                <a:ext uri="{FF2B5EF4-FFF2-40B4-BE49-F238E27FC236}">
                  <a16:creationId xmlns="" xmlns:a16="http://schemas.microsoft.com/office/drawing/2014/main" id="{472C4169-6324-4E7B-8E96-1C36B5824CE3}"/>
                </a:ext>
              </a:extLst>
            </p:cNvPr>
            <p:cNvSpPr txBox="1"/>
            <p:nvPr/>
          </p:nvSpPr>
          <p:spPr>
            <a:xfrm>
              <a:off x="3991140" y="3726947"/>
              <a:ext cx="1613369" cy="1092607"/>
            </a:xfrm>
            <a:prstGeom prst="rect">
              <a:avLst/>
            </a:prstGeom>
            <a:noFill/>
          </p:spPr>
          <p:txBody>
            <a:bodyPr wrap="square" rtlCol="0">
              <a:spAutoFit/>
            </a:bodyPr>
            <a:lstStyle/>
            <a:p>
              <a:pPr algn="just">
                <a:lnSpc>
                  <a:spcPct val="130000"/>
                </a:lnSpc>
              </a:pPr>
              <a:r>
                <a:rPr lang="zh-CN" altLang="en-US" sz="1000" dirty="0">
                  <a:solidFill>
                    <a:srgbClr val="686769"/>
                  </a:solidFill>
                  <a:latin typeface="思源黑体" panose="020B0500000000000000" pitchFamily="34" charset="-122"/>
                  <a:ea typeface="思源黑体" panose="020B0500000000000000" pitchFamily="34" charset="-122"/>
                  <a:cs typeface="+mn-ea"/>
                  <a:sym typeface="+mn-lt"/>
                </a:rPr>
                <a:t>点击输入简要文字</a:t>
              </a:r>
              <a:r>
                <a:rPr lang="zh-CN" altLang="en-US" sz="1000" dirty="0" smtClean="0">
                  <a:solidFill>
                    <a:srgbClr val="686769"/>
                  </a:solidFill>
                  <a:latin typeface="思源黑体" panose="020B0500000000000000" pitchFamily="34" charset="-122"/>
                  <a:ea typeface="思源黑体" panose="020B0500000000000000" pitchFamily="34" charset="-122"/>
                  <a:cs typeface="+mn-ea"/>
                  <a:sym typeface="+mn-lt"/>
                </a:rPr>
                <a:t>解说解说</a:t>
              </a:r>
              <a:r>
                <a:rPr lang="zh-CN" altLang="en-US" sz="1000" dirty="0">
                  <a:solidFill>
                    <a:srgbClr val="686769"/>
                  </a:solidFill>
                  <a:latin typeface="思源黑体" panose="020B0500000000000000" pitchFamily="34" charset="-122"/>
                  <a:ea typeface="思源黑体" panose="020B0500000000000000" pitchFamily="34" charset="-122"/>
                  <a:cs typeface="+mn-ea"/>
                  <a:sym typeface="+mn-lt"/>
                </a:rPr>
                <a:t>文字尽量概括</a:t>
              </a:r>
              <a:r>
                <a:rPr lang="zh-CN" altLang="en-US" sz="1000" dirty="0" smtClean="0">
                  <a:solidFill>
                    <a:srgbClr val="686769"/>
                  </a:solidFill>
                  <a:latin typeface="思源黑体" panose="020B0500000000000000" pitchFamily="34" charset="-122"/>
                  <a:ea typeface="思源黑体" panose="020B0500000000000000" pitchFamily="34" charset="-122"/>
                  <a:cs typeface="+mn-ea"/>
                  <a:sym typeface="+mn-lt"/>
                </a:rPr>
                <a:t>精炼不用</a:t>
              </a:r>
              <a:r>
                <a:rPr lang="zh-CN" altLang="en-US" sz="1000" dirty="0">
                  <a:solidFill>
                    <a:srgbClr val="686769"/>
                  </a:solidFill>
                  <a:latin typeface="思源黑体" panose="020B0500000000000000" pitchFamily="34" charset="-122"/>
                  <a:ea typeface="思源黑体" panose="020B0500000000000000" pitchFamily="34" charset="-122"/>
                  <a:cs typeface="+mn-ea"/>
                  <a:sym typeface="+mn-lt"/>
                </a:rPr>
                <a:t>多余的文字修饰，尽量概括简洁精准的 解说所提炼的核心概念。</a:t>
              </a:r>
            </a:p>
          </p:txBody>
        </p:sp>
        <p:sp>
          <p:nvSpPr>
            <p:cNvPr id="34" name="TextBox 7">
              <a:extLst>
                <a:ext uri="{FF2B5EF4-FFF2-40B4-BE49-F238E27FC236}">
                  <a16:creationId xmlns="" xmlns:a16="http://schemas.microsoft.com/office/drawing/2014/main" id="{8CC1CC6C-1539-43BE-AE50-589324770CA5}"/>
                </a:ext>
              </a:extLst>
            </p:cNvPr>
            <p:cNvSpPr txBox="1"/>
            <p:nvPr/>
          </p:nvSpPr>
          <p:spPr>
            <a:xfrm>
              <a:off x="4310076" y="3198295"/>
              <a:ext cx="1625934" cy="372410"/>
            </a:xfrm>
            <a:prstGeom prst="rect">
              <a:avLst/>
            </a:prstGeom>
            <a:noFill/>
          </p:spPr>
          <p:txBody>
            <a:bodyPr wrap="square" rtlCol="0">
              <a:spAutoFit/>
            </a:bodyPr>
            <a:lstStyle/>
            <a:p>
              <a:pPr algn="ctr">
                <a:lnSpc>
                  <a:spcPct val="130000"/>
                </a:lnSpc>
              </a:pPr>
              <a:r>
                <a:rPr lang="zh-CN" altLang="en-US" sz="1400" dirty="0">
                  <a:solidFill>
                    <a:schemeClr val="bg1"/>
                  </a:solidFill>
                  <a:latin typeface="思源黑体" panose="020B0500000000000000" pitchFamily="34" charset="-122"/>
                  <a:ea typeface="思源黑体" panose="020B0500000000000000" pitchFamily="34" charset="-122"/>
                  <a:cs typeface="+mn-ea"/>
                  <a:sym typeface="+mn-lt"/>
                </a:rPr>
                <a:t>项目</a:t>
              </a:r>
              <a:r>
                <a:rPr lang="zh-CN" altLang="en-US" sz="1400" dirty="0" smtClean="0">
                  <a:solidFill>
                    <a:schemeClr val="bg1"/>
                  </a:solidFill>
                  <a:latin typeface="思源黑体" panose="020B0500000000000000" pitchFamily="34" charset="-122"/>
                  <a:ea typeface="思源黑体" panose="020B0500000000000000" pitchFamily="34" charset="-122"/>
                  <a:cs typeface="+mn-ea"/>
                  <a:sym typeface="+mn-lt"/>
                </a:rPr>
                <a:t>来源二</a:t>
              </a:r>
              <a:endParaRPr lang="zh-CN" altLang="en-US" sz="1400" dirty="0">
                <a:solidFill>
                  <a:schemeClr val="bg1"/>
                </a:solidFill>
                <a:latin typeface="思源黑体" panose="020B0500000000000000" pitchFamily="34" charset="-122"/>
                <a:ea typeface="思源黑体" panose="020B0500000000000000" pitchFamily="34" charset="-122"/>
                <a:cs typeface="+mn-ea"/>
                <a:sym typeface="+mn-lt"/>
              </a:endParaRPr>
            </a:p>
          </p:txBody>
        </p:sp>
      </p:grpSp>
      <p:grpSp>
        <p:nvGrpSpPr>
          <p:cNvPr id="7" name="组合 6"/>
          <p:cNvGrpSpPr/>
          <p:nvPr/>
        </p:nvGrpSpPr>
        <p:grpSpPr>
          <a:xfrm>
            <a:off x="9398332" y="3118808"/>
            <a:ext cx="2123293" cy="2052349"/>
            <a:chOff x="9398331" y="3118806"/>
            <a:chExt cx="2123293" cy="2052349"/>
          </a:xfrm>
        </p:grpSpPr>
        <p:grpSp>
          <p:nvGrpSpPr>
            <p:cNvPr id="42" name="组合 41"/>
            <p:cNvGrpSpPr/>
            <p:nvPr/>
          </p:nvGrpSpPr>
          <p:grpSpPr>
            <a:xfrm>
              <a:off x="9398331" y="3118806"/>
              <a:ext cx="2123293" cy="2052349"/>
              <a:chOff x="1019908" y="2860237"/>
              <a:chExt cx="2123293" cy="2052349"/>
            </a:xfrm>
          </p:grpSpPr>
          <p:sp>
            <p:nvSpPr>
              <p:cNvPr id="44" name="矩形 43"/>
              <p:cNvSpPr/>
              <p:nvPr/>
            </p:nvSpPr>
            <p:spPr>
              <a:xfrm>
                <a:off x="1019908" y="3041643"/>
                <a:ext cx="1910861" cy="1870943"/>
              </a:xfrm>
              <a:prstGeom prst="rect">
                <a:avLst/>
              </a:prstGeom>
              <a:solidFill>
                <a:schemeClr val="bg1"/>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矩形 44"/>
              <p:cNvSpPr/>
              <p:nvPr/>
            </p:nvSpPr>
            <p:spPr>
              <a:xfrm>
                <a:off x="1517268" y="2860237"/>
                <a:ext cx="1625933" cy="523822"/>
              </a:xfrm>
              <a:prstGeom prst="rect">
                <a:avLst/>
              </a:prstGeom>
              <a:gradFill>
                <a:gsLst>
                  <a:gs pos="0">
                    <a:srgbClr val="4582ED"/>
                  </a:gs>
                  <a:gs pos="58000">
                    <a:srgbClr val="105AD7"/>
                  </a:gs>
                </a:gsLst>
              </a:gra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5" name="文本框 34">
              <a:extLst>
                <a:ext uri="{FF2B5EF4-FFF2-40B4-BE49-F238E27FC236}">
                  <a16:creationId xmlns="" xmlns:a16="http://schemas.microsoft.com/office/drawing/2014/main" id="{FA421797-3474-4333-84B4-D8A05134F4F5}"/>
                </a:ext>
              </a:extLst>
            </p:cNvPr>
            <p:cNvSpPr txBox="1"/>
            <p:nvPr/>
          </p:nvSpPr>
          <p:spPr>
            <a:xfrm>
              <a:off x="9550220" y="3726947"/>
              <a:ext cx="1613369" cy="1092607"/>
            </a:xfrm>
            <a:prstGeom prst="rect">
              <a:avLst/>
            </a:prstGeom>
            <a:noFill/>
          </p:spPr>
          <p:txBody>
            <a:bodyPr wrap="square" rtlCol="0">
              <a:spAutoFit/>
            </a:bodyPr>
            <a:lstStyle/>
            <a:p>
              <a:pPr algn="just">
                <a:lnSpc>
                  <a:spcPct val="130000"/>
                </a:lnSpc>
              </a:pPr>
              <a:r>
                <a:rPr lang="zh-CN" altLang="en-US" sz="1000" dirty="0">
                  <a:solidFill>
                    <a:srgbClr val="686769"/>
                  </a:solidFill>
                  <a:latin typeface="思源黑体" panose="020B0500000000000000" pitchFamily="34" charset="-122"/>
                  <a:ea typeface="思源黑体" panose="020B0500000000000000" pitchFamily="34" charset="-122"/>
                  <a:cs typeface="+mn-ea"/>
                  <a:sym typeface="+mn-lt"/>
                </a:rPr>
                <a:t>点击输入简要尽量概括文字</a:t>
              </a:r>
              <a:r>
                <a:rPr lang="zh-CN" altLang="en-US" sz="1000" dirty="0" smtClean="0">
                  <a:solidFill>
                    <a:srgbClr val="686769"/>
                  </a:solidFill>
                  <a:latin typeface="思源黑体" panose="020B0500000000000000" pitchFamily="34" charset="-122"/>
                  <a:ea typeface="思源黑体" panose="020B0500000000000000" pitchFamily="34" charset="-122"/>
                  <a:cs typeface="+mn-ea"/>
                  <a:sym typeface="+mn-lt"/>
                </a:rPr>
                <a:t>解说解说</a:t>
              </a:r>
              <a:r>
                <a:rPr lang="zh-CN" altLang="en-US" sz="1000" dirty="0">
                  <a:solidFill>
                    <a:srgbClr val="686769"/>
                  </a:solidFill>
                  <a:latin typeface="思源黑体" panose="020B0500000000000000" pitchFamily="34" charset="-122"/>
                  <a:ea typeface="思源黑体" panose="020B0500000000000000" pitchFamily="34" charset="-122"/>
                  <a:cs typeface="+mn-ea"/>
                  <a:sym typeface="+mn-lt"/>
                </a:rPr>
                <a:t>文字尽量概括</a:t>
              </a:r>
              <a:r>
                <a:rPr lang="zh-CN" altLang="en-US" sz="1000" dirty="0" smtClean="0">
                  <a:solidFill>
                    <a:srgbClr val="686769"/>
                  </a:solidFill>
                  <a:latin typeface="思源黑体" panose="020B0500000000000000" pitchFamily="34" charset="-122"/>
                  <a:ea typeface="思源黑体" panose="020B0500000000000000" pitchFamily="34" charset="-122"/>
                  <a:cs typeface="+mn-ea"/>
                  <a:sym typeface="+mn-lt"/>
                </a:rPr>
                <a:t>精炼不用</a:t>
              </a:r>
              <a:r>
                <a:rPr lang="zh-CN" altLang="en-US" sz="1000" dirty="0">
                  <a:solidFill>
                    <a:srgbClr val="686769"/>
                  </a:solidFill>
                  <a:latin typeface="思源黑体" panose="020B0500000000000000" pitchFamily="34" charset="-122"/>
                  <a:ea typeface="思源黑体" panose="020B0500000000000000" pitchFamily="34" charset="-122"/>
                  <a:cs typeface="+mn-ea"/>
                  <a:sym typeface="+mn-lt"/>
                </a:rPr>
                <a:t>多余的文字修饰，简洁精准的 解说所提炼的核心概念。</a:t>
              </a:r>
            </a:p>
          </p:txBody>
        </p:sp>
        <p:sp>
          <p:nvSpPr>
            <p:cNvPr id="36" name="TextBox 7">
              <a:extLst>
                <a:ext uri="{FF2B5EF4-FFF2-40B4-BE49-F238E27FC236}">
                  <a16:creationId xmlns="" xmlns:a16="http://schemas.microsoft.com/office/drawing/2014/main" id="{992BC219-5702-45D9-BE09-15B647B233BB}"/>
                </a:ext>
              </a:extLst>
            </p:cNvPr>
            <p:cNvSpPr txBox="1"/>
            <p:nvPr/>
          </p:nvSpPr>
          <p:spPr>
            <a:xfrm>
              <a:off x="9895690" y="3198295"/>
              <a:ext cx="1625842" cy="372410"/>
            </a:xfrm>
            <a:prstGeom prst="rect">
              <a:avLst/>
            </a:prstGeom>
            <a:noFill/>
          </p:spPr>
          <p:txBody>
            <a:bodyPr wrap="square" rtlCol="0">
              <a:spAutoFit/>
            </a:bodyPr>
            <a:lstStyle/>
            <a:p>
              <a:pPr algn="ctr">
                <a:lnSpc>
                  <a:spcPct val="130000"/>
                </a:lnSpc>
              </a:pPr>
              <a:r>
                <a:rPr lang="zh-CN" altLang="en-US" sz="1400" dirty="0">
                  <a:solidFill>
                    <a:schemeClr val="bg1"/>
                  </a:solidFill>
                  <a:latin typeface="思源黑体" panose="020B0500000000000000" pitchFamily="34" charset="-122"/>
                  <a:ea typeface="思源黑体" panose="020B0500000000000000" pitchFamily="34" charset="-122"/>
                  <a:cs typeface="+mn-ea"/>
                  <a:sym typeface="+mn-lt"/>
                </a:rPr>
                <a:t>项目</a:t>
              </a:r>
              <a:r>
                <a:rPr lang="zh-CN" altLang="en-US" sz="1400" dirty="0" smtClean="0">
                  <a:solidFill>
                    <a:schemeClr val="bg1"/>
                  </a:solidFill>
                  <a:latin typeface="思源黑体" panose="020B0500000000000000" pitchFamily="34" charset="-122"/>
                  <a:ea typeface="思源黑体" panose="020B0500000000000000" pitchFamily="34" charset="-122"/>
                  <a:cs typeface="+mn-ea"/>
                  <a:sym typeface="+mn-lt"/>
                </a:rPr>
                <a:t>来源四</a:t>
              </a:r>
              <a:endParaRPr lang="zh-CN" altLang="en-US" sz="1400" dirty="0">
                <a:solidFill>
                  <a:schemeClr val="bg1"/>
                </a:solidFill>
                <a:latin typeface="思源黑体" panose="020B0500000000000000" pitchFamily="34" charset="-122"/>
                <a:ea typeface="思源黑体" panose="020B0500000000000000" pitchFamily="34" charset="-122"/>
                <a:cs typeface="+mn-ea"/>
                <a:sym typeface="+mn-lt"/>
              </a:endParaRPr>
            </a:p>
          </p:txBody>
        </p:sp>
      </p:grpSp>
      <p:sp>
        <p:nvSpPr>
          <p:cNvPr id="43" name="椭圆 42"/>
          <p:cNvSpPr/>
          <p:nvPr/>
        </p:nvSpPr>
        <p:spPr>
          <a:xfrm>
            <a:off x="462653" y="492370"/>
            <a:ext cx="513595" cy="513594"/>
          </a:xfrm>
          <a:prstGeom prst="ellipse">
            <a:avLst/>
          </a:prstGeom>
          <a:gradFill>
            <a:gsLst>
              <a:gs pos="1000">
                <a:srgbClr val="4582ED"/>
              </a:gs>
              <a:gs pos="66000">
                <a:srgbClr val="105AD7"/>
              </a:gs>
            </a:gsLst>
          </a:gradFill>
          <a:ln>
            <a:noFill/>
          </a:ln>
          <a:effectLst>
            <a:outerShdw blurRad="127000" dist="635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altLang="zh-CN" sz="2400" dirty="0" smtClean="0">
                <a:latin typeface="Agency FB" panose="020B0503020202020204" pitchFamily="34" charset="0"/>
              </a:rPr>
              <a:t>02</a:t>
            </a:r>
            <a:endParaRPr lang="zh-CN" altLang="en-US" sz="2400" dirty="0">
              <a:latin typeface="Agency FB" panose="020B0503020202020204" pitchFamily="34" charset="0"/>
            </a:endParaRPr>
          </a:p>
        </p:txBody>
      </p:sp>
      <p:grpSp>
        <p:nvGrpSpPr>
          <p:cNvPr id="49" name="组合 48"/>
          <p:cNvGrpSpPr/>
          <p:nvPr/>
        </p:nvGrpSpPr>
        <p:grpSpPr>
          <a:xfrm>
            <a:off x="1112716" y="370922"/>
            <a:ext cx="3110091" cy="663260"/>
            <a:chOff x="1220641" y="259282"/>
            <a:chExt cx="3110496" cy="663346"/>
          </a:xfrm>
        </p:grpSpPr>
        <p:sp>
          <p:nvSpPr>
            <p:cNvPr id="50" name="文本框 49">
              <a:extLst>
                <a:ext uri="{FF2B5EF4-FFF2-40B4-BE49-F238E27FC236}">
                  <a16:creationId xmlns="" xmlns:a16="http://schemas.microsoft.com/office/drawing/2014/main" id="{C9FE3F12-EF2B-4C2B-8DA1-3D9B6D947A7C}"/>
                </a:ext>
              </a:extLst>
            </p:cNvPr>
            <p:cNvSpPr txBox="1"/>
            <p:nvPr/>
          </p:nvSpPr>
          <p:spPr>
            <a:xfrm>
              <a:off x="1220641" y="259282"/>
              <a:ext cx="1313351" cy="532522"/>
            </a:xfrm>
            <a:prstGeom prst="rect">
              <a:avLst/>
            </a:prstGeom>
            <a:noFill/>
          </p:spPr>
          <p:txBody>
            <a:bodyPr wrap="none" rtlCol="0">
              <a:spAutoFit/>
            </a:bodyPr>
            <a:lstStyle/>
            <a:p>
              <a:pPr fontAlgn="auto">
                <a:lnSpc>
                  <a:spcPct val="130000"/>
                </a:lnSpc>
                <a:defRPr/>
              </a:pPr>
              <a:r>
                <a:rPr lang="zh-CN" altLang="en-US" sz="2200" dirty="0">
                  <a:solidFill>
                    <a:srgbClr val="554B4F"/>
                  </a:solidFill>
                  <a:latin typeface="思源黑体" panose="020B0500000000000000" pitchFamily="34" charset="-122"/>
                  <a:ea typeface="思源黑体" panose="020B0500000000000000" pitchFamily="34" charset="-122"/>
                  <a:cs typeface="+mn-ea"/>
                  <a:sym typeface="+mn-lt"/>
                </a:rPr>
                <a:t>项目来源</a:t>
              </a:r>
            </a:p>
          </p:txBody>
        </p:sp>
        <p:sp>
          <p:nvSpPr>
            <p:cNvPr id="51" name="矩形 50">
              <a:extLst>
                <a:ext uri="{FF2B5EF4-FFF2-40B4-BE49-F238E27FC236}">
                  <a16:creationId xmlns="" xmlns:a16="http://schemas.microsoft.com/office/drawing/2014/main" id="{F3726BB5-172B-4432-AF35-26229E90CCC6}"/>
                </a:ext>
              </a:extLst>
            </p:cNvPr>
            <p:cNvSpPr/>
            <p:nvPr/>
          </p:nvSpPr>
          <p:spPr>
            <a:xfrm>
              <a:off x="1235631" y="630202"/>
              <a:ext cx="3095506" cy="292426"/>
            </a:xfrm>
            <a:prstGeom prst="rect">
              <a:avLst/>
            </a:prstGeom>
          </p:spPr>
          <p:txBody>
            <a:bodyPr wrap="square">
              <a:spAutoFit/>
            </a:bodyPr>
            <a:lstStyle/>
            <a:p>
              <a:pPr>
                <a:lnSpc>
                  <a:spcPct val="130000"/>
                </a:lnSpc>
              </a:pPr>
              <a:r>
                <a:rPr lang="zh-CN" altLang="en-US" sz="1000" dirty="0">
                  <a:solidFill>
                    <a:schemeClr val="tx1">
                      <a:lumMod val="65000"/>
                      <a:lumOff val="35000"/>
                    </a:schemeClr>
                  </a:solidFill>
                  <a:latin typeface="思源黑体" panose="020B0500000000000000" pitchFamily="34" charset="-122"/>
                  <a:ea typeface="思源黑体" panose="020B0500000000000000" pitchFamily="34" charset="-122"/>
                  <a:cs typeface="+mn-ea"/>
                  <a:sym typeface="+mn-lt"/>
                </a:rPr>
                <a:t>此处添加您的副标题文字</a:t>
              </a:r>
              <a:r>
                <a:rPr lang="zh-CN" altLang="en-US" sz="1000" dirty="0" smtClean="0">
                  <a:solidFill>
                    <a:schemeClr val="tx1">
                      <a:lumMod val="65000"/>
                      <a:lumOff val="35000"/>
                    </a:schemeClr>
                  </a:solidFill>
                  <a:latin typeface="思源黑体" panose="020B0500000000000000" pitchFamily="34" charset="-122"/>
                  <a:ea typeface="思源黑体" panose="020B0500000000000000" pitchFamily="34" charset="-122"/>
                  <a:cs typeface="+mn-ea"/>
                  <a:sym typeface="+mn-lt"/>
                </a:rPr>
                <a:t>说明</a:t>
              </a:r>
              <a:endParaRPr lang="zh-CN" altLang="en-US" sz="1000" dirty="0">
                <a:solidFill>
                  <a:schemeClr val="tx1">
                    <a:lumMod val="65000"/>
                    <a:lumOff val="35000"/>
                  </a:schemeClr>
                </a:solidFill>
                <a:latin typeface="思源黑体" panose="020B0500000000000000" pitchFamily="34" charset="-122"/>
                <a:ea typeface="思源黑体" panose="020B0500000000000000" pitchFamily="34" charset="-122"/>
                <a:cs typeface="+mn-ea"/>
                <a:sym typeface="+mn-lt"/>
              </a:endParaRPr>
            </a:p>
          </p:txBody>
        </p:sp>
      </p:grpSp>
    </p:spTree>
    <p:extLst>
      <p:ext uri="{BB962C8B-B14F-4D97-AF65-F5344CB8AC3E}">
        <p14:creationId xmlns:p14="http://schemas.microsoft.com/office/powerpoint/2010/main" val="1195276209"/>
      </p:ext>
    </p:extLst>
  </p:cSld>
  <p:clrMapOvr>
    <a:masterClrMapping/>
  </p:clrMapOvr>
  <p:transition spd="slow" advClick="0" advTm="2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barn(inVertical)">
                                      <p:cBhvr>
                                        <p:cTn id="7" dur="500"/>
                                        <p:tgtEl>
                                          <p:spTgt spid="23"/>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grpId="0" nodeType="clickEffect">
                                  <p:stCondLst>
                                    <p:cond delay="0"/>
                                  </p:stCondLst>
                                  <p:childTnLst>
                                    <p:set>
                                      <p:cBhvr>
                                        <p:cTn id="11" dur="1" fill="hold">
                                          <p:stCondLst>
                                            <p:cond delay="0"/>
                                          </p:stCondLst>
                                        </p:cTn>
                                        <p:tgtEl>
                                          <p:spTgt spid="16"/>
                                        </p:tgtEl>
                                        <p:attrNameLst>
                                          <p:attrName>style.visibility</p:attrName>
                                        </p:attrNameLst>
                                      </p:cBhvr>
                                      <p:to>
                                        <p:strVal val="visible"/>
                                      </p:to>
                                    </p:set>
                                    <p:animEffect transition="in" filter="fade">
                                      <p:cBhvr>
                                        <p:cTn id="12" dur="1000"/>
                                        <p:tgtEl>
                                          <p:spTgt spid="16"/>
                                        </p:tgtEl>
                                      </p:cBhvr>
                                    </p:animEffect>
                                    <p:anim calcmode="lin" valueType="num">
                                      <p:cBhvr>
                                        <p:cTn id="13" dur="1000" fill="hold"/>
                                        <p:tgtEl>
                                          <p:spTgt spid="16"/>
                                        </p:tgtEl>
                                        <p:attrNameLst>
                                          <p:attrName>ppt_x</p:attrName>
                                        </p:attrNameLst>
                                      </p:cBhvr>
                                      <p:tavLst>
                                        <p:tav tm="0">
                                          <p:val>
                                            <p:strVal val="#ppt_x"/>
                                          </p:val>
                                        </p:tav>
                                        <p:tav tm="100000">
                                          <p:val>
                                            <p:strVal val="#ppt_x"/>
                                          </p:val>
                                        </p:tav>
                                      </p:tavLst>
                                    </p:anim>
                                    <p:anim calcmode="lin" valueType="num">
                                      <p:cBhvr>
                                        <p:cTn id="14" dur="1000" fill="hold"/>
                                        <p:tgtEl>
                                          <p:spTgt spid="16"/>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nodeType="clickEffect">
                                  <p:stCondLst>
                                    <p:cond delay="0"/>
                                  </p:stCondLst>
                                  <p:childTnLst>
                                    <p:set>
                                      <p:cBhvr>
                                        <p:cTn id="18" dur="1" fill="hold">
                                          <p:stCondLst>
                                            <p:cond delay="0"/>
                                          </p:stCondLst>
                                        </p:cTn>
                                        <p:tgtEl>
                                          <p:spTgt spid="2"/>
                                        </p:tgtEl>
                                        <p:attrNameLst>
                                          <p:attrName>style.visibility</p:attrName>
                                        </p:attrNameLst>
                                      </p:cBhvr>
                                      <p:to>
                                        <p:strVal val="visible"/>
                                      </p:to>
                                    </p:set>
                                    <p:anim calcmode="lin" valueType="num">
                                      <p:cBhvr additive="base">
                                        <p:cTn id="19" dur="500" fill="hold"/>
                                        <p:tgtEl>
                                          <p:spTgt spid="2"/>
                                        </p:tgtEl>
                                        <p:attrNameLst>
                                          <p:attrName>ppt_x</p:attrName>
                                        </p:attrNameLst>
                                      </p:cBhvr>
                                      <p:tavLst>
                                        <p:tav tm="0">
                                          <p:val>
                                            <p:strVal val="0-#ppt_w/2"/>
                                          </p:val>
                                        </p:tav>
                                        <p:tav tm="100000">
                                          <p:val>
                                            <p:strVal val="#ppt_x"/>
                                          </p:val>
                                        </p:tav>
                                      </p:tavLst>
                                    </p:anim>
                                    <p:anim calcmode="lin" valueType="num">
                                      <p:cBhvr additive="base">
                                        <p:cTn id="20" dur="500" fill="hold"/>
                                        <p:tgtEl>
                                          <p:spTgt spid="2"/>
                                        </p:tgtEl>
                                        <p:attrNameLst>
                                          <p:attrName>ppt_y</p:attrName>
                                        </p:attrNameLst>
                                      </p:cBhvr>
                                      <p:tavLst>
                                        <p:tav tm="0">
                                          <p:val>
                                            <p:strVal val="#ppt_y"/>
                                          </p:val>
                                        </p:tav>
                                        <p:tav tm="100000">
                                          <p:val>
                                            <p:strVal val="#ppt_y"/>
                                          </p:val>
                                        </p:tav>
                                      </p:tavLst>
                                    </p:anim>
                                  </p:childTnLst>
                                </p:cTn>
                              </p:par>
                              <p:par>
                                <p:cTn id="21" presetID="2" presetClass="entr" presetSubtype="8" fill="hold" nodeType="withEffect">
                                  <p:stCondLst>
                                    <p:cond delay="0"/>
                                  </p:stCondLst>
                                  <p:childTnLst>
                                    <p:set>
                                      <p:cBhvr>
                                        <p:cTn id="22" dur="1" fill="hold">
                                          <p:stCondLst>
                                            <p:cond delay="0"/>
                                          </p:stCondLst>
                                        </p:cTn>
                                        <p:tgtEl>
                                          <p:spTgt spid="3"/>
                                        </p:tgtEl>
                                        <p:attrNameLst>
                                          <p:attrName>style.visibility</p:attrName>
                                        </p:attrNameLst>
                                      </p:cBhvr>
                                      <p:to>
                                        <p:strVal val="visible"/>
                                      </p:to>
                                    </p:set>
                                    <p:anim calcmode="lin" valueType="num">
                                      <p:cBhvr additive="base">
                                        <p:cTn id="23" dur="500" fill="hold"/>
                                        <p:tgtEl>
                                          <p:spTgt spid="3"/>
                                        </p:tgtEl>
                                        <p:attrNameLst>
                                          <p:attrName>ppt_x</p:attrName>
                                        </p:attrNameLst>
                                      </p:cBhvr>
                                      <p:tavLst>
                                        <p:tav tm="0">
                                          <p:val>
                                            <p:strVal val="0-#ppt_w/2"/>
                                          </p:val>
                                        </p:tav>
                                        <p:tav tm="100000">
                                          <p:val>
                                            <p:strVal val="#ppt_x"/>
                                          </p:val>
                                        </p:tav>
                                      </p:tavLst>
                                    </p:anim>
                                    <p:anim calcmode="lin" valueType="num">
                                      <p:cBhvr additive="base">
                                        <p:cTn id="24" dur="500" fill="hold"/>
                                        <p:tgtEl>
                                          <p:spTgt spid="3"/>
                                        </p:tgtEl>
                                        <p:attrNameLst>
                                          <p:attrName>ppt_y</p:attrName>
                                        </p:attrNameLst>
                                      </p:cBhvr>
                                      <p:tavLst>
                                        <p:tav tm="0">
                                          <p:val>
                                            <p:strVal val="#ppt_y"/>
                                          </p:val>
                                        </p:tav>
                                        <p:tav tm="100000">
                                          <p:val>
                                            <p:strVal val="#ppt_y"/>
                                          </p:val>
                                        </p:tav>
                                      </p:tavLst>
                                    </p:anim>
                                  </p:childTnLst>
                                </p:cTn>
                              </p:par>
                              <p:par>
                                <p:cTn id="25" presetID="2" presetClass="entr" presetSubtype="8" fill="hold" nodeType="withEffect">
                                  <p:stCondLst>
                                    <p:cond delay="0"/>
                                  </p:stCondLst>
                                  <p:childTnLst>
                                    <p:set>
                                      <p:cBhvr>
                                        <p:cTn id="26" dur="1" fill="hold">
                                          <p:stCondLst>
                                            <p:cond delay="0"/>
                                          </p:stCondLst>
                                        </p:cTn>
                                        <p:tgtEl>
                                          <p:spTgt spid="4"/>
                                        </p:tgtEl>
                                        <p:attrNameLst>
                                          <p:attrName>style.visibility</p:attrName>
                                        </p:attrNameLst>
                                      </p:cBhvr>
                                      <p:to>
                                        <p:strVal val="visible"/>
                                      </p:to>
                                    </p:set>
                                    <p:anim calcmode="lin" valueType="num">
                                      <p:cBhvr additive="base">
                                        <p:cTn id="27" dur="500" fill="hold"/>
                                        <p:tgtEl>
                                          <p:spTgt spid="4"/>
                                        </p:tgtEl>
                                        <p:attrNameLst>
                                          <p:attrName>ppt_x</p:attrName>
                                        </p:attrNameLst>
                                      </p:cBhvr>
                                      <p:tavLst>
                                        <p:tav tm="0">
                                          <p:val>
                                            <p:strVal val="0-#ppt_w/2"/>
                                          </p:val>
                                        </p:tav>
                                        <p:tav tm="100000">
                                          <p:val>
                                            <p:strVal val="#ppt_x"/>
                                          </p:val>
                                        </p:tav>
                                      </p:tavLst>
                                    </p:anim>
                                    <p:anim calcmode="lin" valueType="num">
                                      <p:cBhvr additive="base">
                                        <p:cTn id="28" dur="500" fill="hold"/>
                                        <p:tgtEl>
                                          <p:spTgt spid="4"/>
                                        </p:tgtEl>
                                        <p:attrNameLst>
                                          <p:attrName>ppt_y</p:attrName>
                                        </p:attrNameLst>
                                      </p:cBhvr>
                                      <p:tavLst>
                                        <p:tav tm="0">
                                          <p:val>
                                            <p:strVal val="#ppt_y"/>
                                          </p:val>
                                        </p:tav>
                                        <p:tav tm="100000">
                                          <p:val>
                                            <p:strVal val="#ppt_y"/>
                                          </p:val>
                                        </p:tav>
                                      </p:tavLst>
                                    </p:anim>
                                  </p:childTnLst>
                                </p:cTn>
                              </p:par>
                              <p:par>
                                <p:cTn id="29" presetID="2" presetClass="entr" presetSubtype="8" fill="hold" nodeType="withEffect">
                                  <p:stCondLst>
                                    <p:cond delay="0"/>
                                  </p:stCondLst>
                                  <p:childTnLst>
                                    <p:set>
                                      <p:cBhvr>
                                        <p:cTn id="30" dur="1" fill="hold">
                                          <p:stCondLst>
                                            <p:cond delay="0"/>
                                          </p:stCondLst>
                                        </p:cTn>
                                        <p:tgtEl>
                                          <p:spTgt spid="7"/>
                                        </p:tgtEl>
                                        <p:attrNameLst>
                                          <p:attrName>style.visibility</p:attrName>
                                        </p:attrNameLst>
                                      </p:cBhvr>
                                      <p:to>
                                        <p:strVal val="visible"/>
                                      </p:to>
                                    </p:set>
                                    <p:anim calcmode="lin" valueType="num">
                                      <p:cBhvr additive="base">
                                        <p:cTn id="31" dur="500" fill="hold"/>
                                        <p:tgtEl>
                                          <p:spTgt spid="7"/>
                                        </p:tgtEl>
                                        <p:attrNameLst>
                                          <p:attrName>ppt_x</p:attrName>
                                        </p:attrNameLst>
                                      </p:cBhvr>
                                      <p:tavLst>
                                        <p:tav tm="0">
                                          <p:val>
                                            <p:strVal val="0-#ppt_w/2"/>
                                          </p:val>
                                        </p:tav>
                                        <p:tav tm="100000">
                                          <p:val>
                                            <p:strVal val="#ppt_x"/>
                                          </p:val>
                                        </p:tav>
                                      </p:tavLst>
                                    </p:anim>
                                    <p:anim calcmode="lin" valueType="num">
                                      <p:cBhvr additive="base">
                                        <p:cTn id="32" dur="500" fill="hold"/>
                                        <p:tgtEl>
                                          <p:spTgt spid="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16"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图表 7"/>
          <p:cNvGraphicFramePr/>
          <p:nvPr>
            <p:extLst>
              <p:ext uri="{D42A27DB-BD31-4B8C-83A1-F6EECF244321}">
                <p14:modId xmlns:p14="http://schemas.microsoft.com/office/powerpoint/2010/main" val="2084729051"/>
              </p:ext>
            </p:extLst>
          </p:nvPr>
        </p:nvGraphicFramePr>
        <p:xfrm>
          <a:off x="770847" y="1591004"/>
          <a:ext cx="6894901" cy="4331885"/>
        </p:xfrm>
        <a:graphic>
          <a:graphicData uri="http://schemas.openxmlformats.org/drawingml/2006/chart">
            <c:chart xmlns:c="http://schemas.openxmlformats.org/drawingml/2006/chart" xmlns:r="http://schemas.openxmlformats.org/officeDocument/2006/relationships" r:id="rId3"/>
          </a:graphicData>
        </a:graphic>
      </p:graphicFrame>
      <p:grpSp>
        <p:nvGrpSpPr>
          <p:cNvPr id="3" name="组合 2"/>
          <p:cNvGrpSpPr/>
          <p:nvPr/>
        </p:nvGrpSpPr>
        <p:grpSpPr>
          <a:xfrm>
            <a:off x="7756968" y="3241996"/>
            <a:ext cx="686373" cy="686373"/>
            <a:chOff x="5563444" y="2431497"/>
            <a:chExt cx="514780" cy="514780"/>
          </a:xfrm>
        </p:grpSpPr>
        <p:grpSp>
          <p:nvGrpSpPr>
            <p:cNvPr id="45" name="组合 44"/>
            <p:cNvGrpSpPr/>
            <p:nvPr/>
          </p:nvGrpSpPr>
          <p:grpSpPr>
            <a:xfrm>
              <a:off x="5563444" y="2431497"/>
              <a:ext cx="514780" cy="514780"/>
              <a:chOff x="6357074" y="1008628"/>
              <a:chExt cx="1676757" cy="1676757"/>
            </a:xfrm>
          </p:grpSpPr>
          <p:sp>
            <p:nvSpPr>
              <p:cNvPr id="46" name="椭圆 45"/>
              <p:cNvSpPr/>
              <p:nvPr/>
            </p:nvSpPr>
            <p:spPr>
              <a:xfrm>
                <a:off x="6357074" y="1008628"/>
                <a:ext cx="1676757" cy="1676757"/>
              </a:xfrm>
              <a:prstGeom prst="ellipse">
                <a:avLst/>
              </a:prstGeom>
              <a:noFill/>
              <a:ln w="952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lumMod val="50000"/>
                      <a:lumOff val="50000"/>
                    </a:schemeClr>
                  </a:solidFill>
                </a:endParaRPr>
              </a:p>
            </p:txBody>
          </p:sp>
          <p:sp>
            <p:nvSpPr>
              <p:cNvPr id="47" name="椭圆 46"/>
              <p:cNvSpPr/>
              <p:nvPr/>
            </p:nvSpPr>
            <p:spPr>
              <a:xfrm>
                <a:off x="6552150" y="1193250"/>
                <a:ext cx="1307513" cy="1307513"/>
              </a:xfrm>
              <a:prstGeom prst="ellipse">
                <a:avLst/>
              </a:prstGeom>
              <a:gradFill>
                <a:gsLst>
                  <a:gs pos="0">
                    <a:srgbClr val="4582ED"/>
                  </a:gs>
                  <a:gs pos="58000">
                    <a:srgbClr val="105AD7"/>
                  </a:gs>
                </a:gsLst>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lumMod val="50000"/>
                      <a:lumOff val="50000"/>
                    </a:schemeClr>
                  </a:solidFill>
                </a:endParaRPr>
              </a:p>
            </p:txBody>
          </p:sp>
        </p:grpSp>
        <p:grpSp>
          <p:nvGrpSpPr>
            <p:cNvPr id="25" name="Group 35"/>
            <p:cNvGrpSpPr/>
            <p:nvPr/>
          </p:nvGrpSpPr>
          <p:grpSpPr>
            <a:xfrm>
              <a:off x="5726076" y="2598698"/>
              <a:ext cx="214349" cy="180377"/>
              <a:chOff x="4605338" y="3814763"/>
              <a:chExt cx="420688" cy="354013"/>
            </a:xfrm>
            <a:solidFill>
              <a:schemeClr val="bg1"/>
            </a:solidFill>
          </p:grpSpPr>
          <p:sp>
            <p:nvSpPr>
              <p:cNvPr id="26" name="Freeform 32"/>
              <p:cNvSpPr>
                <a:spLocks noEditPoints="1"/>
              </p:cNvSpPr>
              <p:nvPr/>
            </p:nvSpPr>
            <p:spPr bwMode="auto">
              <a:xfrm>
                <a:off x="4605338" y="3814763"/>
                <a:ext cx="420688" cy="354013"/>
              </a:xfrm>
              <a:custGeom>
                <a:avLst/>
                <a:gdLst>
                  <a:gd name="T0" fmla="*/ 507 w 548"/>
                  <a:gd name="T1" fmla="*/ 0 h 462"/>
                  <a:gd name="T2" fmla="*/ 41 w 548"/>
                  <a:gd name="T3" fmla="*/ 0 h 462"/>
                  <a:gd name="T4" fmla="*/ 0 w 548"/>
                  <a:gd name="T5" fmla="*/ 41 h 462"/>
                  <a:gd name="T6" fmla="*/ 0 w 548"/>
                  <a:gd name="T7" fmla="*/ 369 h 462"/>
                  <a:gd name="T8" fmla="*/ 41 w 548"/>
                  <a:gd name="T9" fmla="*/ 409 h 462"/>
                  <a:gd name="T10" fmla="*/ 226 w 548"/>
                  <a:gd name="T11" fmla="*/ 409 h 462"/>
                  <a:gd name="T12" fmla="*/ 226 w 548"/>
                  <a:gd name="T13" fmla="*/ 416 h 462"/>
                  <a:gd name="T14" fmla="*/ 223 w 548"/>
                  <a:gd name="T15" fmla="*/ 428 h 462"/>
                  <a:gd name="T16" fmla="*/ 177 w 548"/>
                  <a:gd name="T17" fmla="*/ 445 h 462"/>
                  <a:gd name="T18" fmla="*/ 160 w 548"/>
                  <a:gd name="T19" fmla="*/ 449 h 462"/>
                  <a:gd name="T20" fmla="*/ 151 w 548"/>
                  <a:gd name="T21" fmla="*/ 449 h 462"/>
                  <a:gd name="T22" fmla="*/ 142 w 548"/>
                  <a:gd name="T23" fmla="*/ 455 h 462"/>
                  <a:gd name="T24" fmla="*/ 142 w 548"/>
                  <a:gd name="T25" fmla="*/ 455 h 462"/>
                  <a:gd name="T26" fmla="*/ 151 w 548"/>
                  <a:gd name="T27" fmla="*/ 462 h 462"/>
                  <a:gd name="T28" fmla="*/ 397 w 548"/>
                  <a:gd name="T29" fmla="*/ 462 h 462"/>
                  <a:gd name="T30" fmla="*/ 406 w 548"/>
                  <a:gd name="T31" fmla="*/ 455 h 462"/>
                  <a:gd name="T32" fmla="*/ 406 w 548"/>
                  <a:gd name="T33" fmla="*/ 455 h 462"/>
                  <a:gd name="T34" fmla="*/ 402 w 548"/>
                  <a:gd name="T35" fmla="*/ 449 h 462"/>
                  <a:gd name="T36" fmla="*/ 389 w 548"/>
                  <a:gd name="T37" fmla="*/ 448 h 462"/>
                  <a:gd name="T38" fmla="*/ 329 w 548"/>
                  <a:gd name="T39" fmla="*/ 426 h 462"/>
                  <a:gd name="T40" fmla="*/ 322 w 548"/>
                  <a:gd name="T41" fmla="*/ 416 h 462"/>
                  <a:gd name="T42" fmla="*/ 322 w 548"/>
                  <a:gd name="T43" fmla="*/ 409 h 462"/>
                  <a:gd name="T44" fmla="*/ 507 w 548"/>
                  <a:gd name="T45" fmla="*/ 409 h 462"/>
                  <a:gd name="T46" fmla="*/ 548 w 548"/>
                  <a:gd name="T47" fmla="*/ 369 h 462"/>
                  <a:gd name="T48" fmla="*/ 548 w 548"/>
                  <a:gd name="T49" fmla="*/ 41 h 462"/>
                  <a:gd name="T50" fmla="*/ 507 w 548"/>
                  <a:gd name="T51" fmla="*/ 0 h 462"/>
                  <a:gd name="T52" fmla="*/ 510 w 548"/>
                  <a:gd name="T53" fmla="*/ 330 h 462"/>
                  <a:gd name="T54" fmla="*/ 497 w 548"/>
                  <a:gd name="T55" fmla="*/ 344 h 462"/>
                  <a:gd name="T56" fmla="*/ 51 w 548"/>
                  <a:gd name="T57" fmla="*/ 344 h 462"/>
                  <a:gd name="T58" fmla="*/ 38 w 548"/>
                  <a:gd name="T59" fmla="*/ 330 h 462"/>
                  <a:gd name="T60" fmla="*/ 38 w 548"/>
                  <a:gd name="T61" fmla="*/ 50 h 462"/>
                  <a:gd name="T62" fmla="*/ 51 w 548"/>
                  <a:gd name="T63" fmla="*/ 36 h 462"/>
                  <a:gd name="T64" fmla="*/ 497 w 548"/>
                  <a:gd name="T65" fmla="*/ 36 h 462"/>
                  <a:gd name="T66" fmla="*/ 510 w 548"/>
                  <a:gd name="T67" fmla="*/ 50 h 462"/>
                  <a:gd name="T68" fmla="*/ 510 w 548"/>
                  <a:gd name="T69" fmla="*/ 330 h 4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548" h="462">
                    <a:moveTo>
                      <a:pt x="507" y="0"/>
                    </a:moveTo>
                    <a:cubicBezTo>
                      <a:pt x="41" y="0"/>
                      <a:pt x="41" y="0"/>
                      <a:pt x="41" y="0"/>
                    </a:cubicBezTo>
                    <a:cubicBezTo>
                      <a:pt x="18" y="0"/>
                      <a:pt x="0" y="18"/>
                      <a:pt x="0" y="41"/>
                    </a:cubicBezTo>
                    <a:cubicBezTo>
                      <a:pt x="0" y="369"/>
                      <a:pt x="0" y="369"/>
                      <a:pt x="0" y="369"/>
                    </a:cubicBezTo>
                    <a:cubicBezTo>
                      <a:pt x="0" y="391"/>
                      <a:pt x="18" y="409"/>
                      <a:pt x="41" y="409"/>
                    </a:cubicBezTo>
                    <a:cubicBezTo>
                      <a:pt x="226" y="409"/>
                      <a:pt x="226" y="409"/>
                      <a:pt x="226" y="409"/>
                    </a:cubicBezTo>
                    <a:cubicBezTo>
                      <a:pt x="226" y="416"/>
                      <a:pt x="226" y="416"/>
                      <a:pt x="226" y="416"/>
                    </a:cubicBezTo>
                    <a:cubicBezTo>
                      <a:pt x="226" y="419"/>
                      <a:pt x="225" y="425"/>
                      <a:pt x="223" y="428"/>
                    </a:cubicBezTo>
                    <a:cubicBezTo>
                      <a:pt x="177" y="445"/>
                      <a:pt x="177" y="445"/>
                      <a:pt x="177" y="445"/>
                    </a:cubicBezTo>
                    <a:cubicBezTo>
                      <a:pt x="173" y="447"/>
                      <a:pt x="165" y="449"/>
                      <a:pt x="160" y="449"/>
                    </a:cubicBezTo>
                    <a:cubicBezTo>
                      <a:pt x="151" y="449"/>
                      <a:pt x="151" y="449"/>
                      <a:pt x="151" y="449"/>
                    </a:cubicBezTo>
                    <a:cubicBezTo>
                      <a:pt x="146" y="449"/>
                      <a:pt x="142" y="452"/>
                      <a:pt x="142" y="455"/>
                    </a:cubicBezTo>
                    <a:cubicBezTo>
                      <a:pt x="142" y="455"/>
                      <a:pt x="142" y="455"/>
                      <a:pt x="142" y="455"/>
                    </a:cubicBezTo>
                    <a:cubicBezTo>
                      <a:pt x="142" y="459"/>
                      <a:pt x="146" y="462"/>
                      <a:pt x="151" y="462"/>
                    </a:cubicBezTo>
                    <a:cubicBezTo>
                      <a:pt x="397" y="462"/>
                      <a:pt x="397" y="462"/>
                      <a:pt x="397" y="462"/>
                    </a:cubicBezTo>
                    <a:cubicBezTo>
                      <a:pt x="402" y="462"/>
                      <a:pt x="406" y="459"/>
                      <a:pt x="406" y="455"/>
                    </a:cubicBezTo>
                    <a:cubicBezTo>
                      <a:pt x="406" y="455"/>
                      <a:pt x="406" y="455"/>
                      <a:pt x="406" y="455"/>
                    </a:cubicBezTo>
                    <a:cubicBezTo>
                      <a:pt x="406" y="452"/>
                      <a:pt x="404" y="449"/>
                      <a:pt x="402" y="449"/>
                    </a:cubicBezTo>
                    <a:cubicBezTo>
                      <a:pt x="399" y="449"/>
                      <a:pt x="393" y="448"/>
                      <a:pt x="389" y="448"/>
                    </a:cubicBezTo>
                    <a:cubicBezTo>
                      <a:pt x="329" y="426"/>
                      <a:pt x="329" y="426"/>
                      <a:pt x="329" y="426"/>
                    </a:cubicBezTo>
                    <a:cubicBezTo>
                      <a:pt x="325" y="424"/>
                      <a:pt x="322" y="419"/>
                      <a:pt x="322" y="416"/>
                    </a:cubicBezTo>
                    <a:cubicBezTo>
                      <a:pt x="322" y="409"/>
                      <a:pt x="322" y="409"/>
                      <a:pt x="322" y="409"/>
                    </a:cubicBezTo>
                    <a:cubicBezTo>
                      <a:pt x="507" y="409"/>
                      <a:pt x="507" y="409"/>
                      <a:pt x="507" y="409"/>
                    </a:cubicBezTo>
                    <a:cubicBezTo>
                      <a:pt x="530" y="409"/>
                      <a:pt x="548" y="391"/>
                      <a:pt x="548" y="369"/>
                    </a:cubicBezTo>
                    <a:cubicBezTo>
                      <a:pt x="548" y="41"/>
                      <a:pt x="548" y="41"/>
                      <a:pt x="548" y="41"/>
                    </a:cubicBezTo>
                    <a:cubicBezTo>
                      <a:pt x="548" y="18"/>
                      <a:pt x="530" y="0"/>
                      <a:pt x="507" y="0"/>
                    </a:cubicBezTo>
                    <a:close/>
                    <a:moveTo>
                      <a:pt x="510" y="330"/>
                    </a:moveTo>
                    <a:cubicBezTo>
                      <a:pt x="510" y="337"/>
                      <a:pt x="504" y="343"/>
                      <a:pt x="497" y="344"/>
                    </a:cubicBezTo>
                    <a:cubicBezTo>
                      <a:pt x="51" y="344"/>
                      <a:pt x="51" y="344"/>
                      <a:pt x="51" y="344"/>
                    </a:cubicBezTo>
                    <a:cubicBezTo>
                      <a:pt x="44" y="343"/>
                      <a:pt x="38" y="337"/>
                      <a:pt x="38" y="330"/>
                    </a:cubicBezTo>
                    <a:cubicBezTo>
                      <a:pt x="38" y="50"/>
                      <a:pt x="38" y="50"/>
                      <a:pt x="38" y="50"/>
                    </a:cubicBezTo>
                    <a:cubicBezTo>
                      <a:pt x="38" y="42"/>
                      <a:pt x="44" y="36"/>
                      <a:pt x="51" y="36"/>
                    </a:cubicBezTo>
                    <a:cubicBezTo>
                      <a:pt x="497" y="36"/>
                      <a:pt x="497" y="36"/>
                      <a:pt x="497" y="36"/>
                    </a:cubicBezTo>
                    <a:cubicBezTo>
                      <a:pt x="504" y="36"/>
                      <a:pt x="510" y="42"/>
                      <a:pt x="510" y="50"/>
                    </a:cubicBezTo>
                    <a:lnTo>
                      <a:pt x="510" y="330"/>
                    </a:lnTo>
                    <a:close/>
                  </a:path>
                </a:pathLst>
              </a:custGeom>
              <a:grpFill/>
              <a:ln>
                <a:noFill/>
              </a:ln>
            </p:spPr>
            <p:txBody>
              <a:bodyPr/>
              <a:lstStyle/>
              <a:p>
                <a:pPr defTabSz="1219170">
                  <a:defRPr/>
                </a:pPr>
                <a:endParaRPr lang="en-AU" sz="2400" kern="0">
                  <a:solidFill>
                    <a:schemeClr val="tx1">
                      <a:lumMod val="50000"/>
                      <a:lumOff val="50000"/>
                    </a:schemeClr>
                  </a:solidFill>
                  <a:latin typeface="微软雅黑" panose="020B0503020204020204" pitchFamily="34" charset="-122"/>
                  <a:ea typeface="Microsoft YaHei UI" panose="020B0503020204020204" charset="-122"/>
                </a:endParaRPr>
              </a:p>
            </p:txBody>
          </p:sp>
          <p:sp>
            <p:nvSpPr>
              <p:cNvPr id="27" name="Oval 33"/>
              <p:cNvSpPr>
                <a:spLocks noChangeArrowheads="1"/>
              </p:cNvSpPr>
              <p:nvPr/>
            </p:nvSpPr>
            <p:spPr bwMode="auto">
              <a:xfrm>
                <a:off x="4932363" y="4103688"/>
                <a:ext cx="6350" cy="4763"/>
              </a:xfrm>
              <a:prstGeom prst="ellipse">
                <a:avLst/>
              </a:prstGeom>
              <a:grpFill/>
              <a:ln>
                <a:noFill/>
              </a:ln>
            </p:spPr>
            <p:txBody>
              <a:bodyPr/>
              <a:lstStyle/>
              <a:p>
                <a:pPr defTabSz="1219170">
                  <a:defRPr/>
                </a:pPr>
                <a:endParaRPr lang="en-AU" sz="2400" kern="0">
                  <a:solidFill>
                    <a:schemeClr val="tx1">
                      <a:lumMod val="50000"/>
                      <a:lumOff val="50000"/>
                    </a:schemeClr>
                  </a:solidFill>
                  <a:latin typeface="微软雅黑" panose="020B0503020204020204" pitchFamily="34" charset="-122"/>
                  <a:ea typeface="Microsoft YaHei UI" panose="020B0503020204020204" charset="-122"/>
                </a:endParaRPr>
              </a:p>
            </p:txBody>
          </p:sp>
          <p:sp>
            <p:nvSpPr>
              <p:cNvPr id="28" name="Freeform 34"/>
              <p:cNvSpPr/>
              <p:nvPr/>
            </p:nvSpPr>
            <p:spPr bwMode="auto">
              <a:xfrm>
                <a:off x="4943475" y="4100513"/>
                <a:ext cx="47625" cy="9525"/>
              </a:xfrm>
              <a:custGeom>
                <a:avLst/>
                <a:gdLst>
                  <a:gd name="T0" fmla="*/ 63 w 63"/>
                  <a:gd name="T1" fmla="*/ 6 h 13"/>
                  <a:gd name="T2" fmla="*/ 57 w 63"/>
                  <a:gd name="T3" fmla="*/ 13 h 13"/>
                  <a:gd name="T4" fmla="*/ 6 w 63"/>
                  <a:gd name="T5" fmla="*/ 13 h 13"/>
                  <a:gd name="T6" fmla="*/ 0 w 63"/>
                  <a:gd name="T7" fmla="*/ 6 h 13"/>
                  <a:gd name="T8" fmla="*/ 0 w 63"/>
                  <a:gd name="T9" fmla="*/ 6 h 13"/>
                  <a:gd name="T10" fmla="*/ 6 w 63"/>
                  <a:gd name="T11" fmla="*/ 0 h 13"/>
                  <a:gd name="T12" fmla="*/ 57 w 63"/>
                  <a:gd name="T13" fmla="*/ 0 h 13"/>
                  <a:gd name="T14" fmla="*/ 63 w 63"/>
                  <a:gd name="T15" fmla="*/ 6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3" h="13">
                    <a:moveTo>
                      <a:pt x="63" y="6"/>
                    </a:moveTo>
                    <a:cubicBezTo>
                      <a:pt x="63" y="10"/>
                      <a:pt x="60" y="13"/>
                      <a:pt x="57" y="13"/>
                    </a:cubicBezTo>
                    <a:cubicBezTo>
                      <a:pt x="6" y="13"/>
                      <a:pt x="6" y="13"/>
                      <a:pt x="6" y="13"/>
                    </a:cubicBezTo>
                    <a:cubicBezTo>
                      <a:pt x="3" y="13"/>
                      <a:pt x="0" y="10"/>
                      <a:pt x="0" y="6"/>
                    </a:cubicBezTo>
                    <a:cubicBezTo>
                      <a:pt x="0" y="6"/>
                      <a:pt x="0" y="6"/>
                      <a:pt x="0" y="6"/>
                    </a:cubicBezTo>
                    <a:cubicBezTo>
                      <a:pt x="0" y="3"/>
                      <a:pt x="3" y="0"/>
                      <a:pt x="6" y="0"/>
                    </a:cubicBezTo>
                    <a:cubicBezTo>
                      <a:pt x="57" y="0"/>
                      <a:pt x="57" y="0"/>
                      <a:pt x="57" y="0"/>
                    </a:cubicBezTo>
                    <a:cubicBezTo>
                      <a:pt x="60" y="0"/>
                      <a:pt x="63" y="3"/>
                      <a:pt x="63" y="6"/>
                    </a:cubicBezTo>
                    <a:close/>
                  </a:path>
                </a:pathLst>
              </a:custGeom>
              <a:grpFill/>
              <a:ln>
                <a:noFill/>
              </a:ln>
            </p:spPr>
            <p:txBody>
              <a:bodyPr/>
              <a:lstStyle/>
              <a:p>
                <a:pPr defTabSz="1219170">
                  <a:defRPr/>
                </a:pPr>
                <a:endParaRPr lang="en-AU" sz="2400" kern="0">
                  <a:solidFill>
                    <a:schemeClr val="tx1">
                      <a:lumMod val="50000"/>
                      <a:lumOff val="50000"/>
                    </a:schemeClr>
                  </a:solidFill>
                  <a:latin typeface="微软雅黑" panose="020B0503020204020204" pitchFamily="34" charset="-122"/>
                  <a:ea typeface="Microsoft YaHei UI" panose="020B0503020204020204" charset="-122"/>
                </a:endParaRPr>
              </a:p>
            </p:txBody>
          </p:sp>
          <p:sp>
            <p:nvSpPr>
              <p:cNvPr id="29" name="Freeform 35"/>
              <p:cNvSpPr/>
              <p:nvPr/>
            </p:nvSpPr>
            <p:spPr bwMode="auto">
              <a:xfrm>
                <a:off x="4922838" y="3875088"/>
                <a:ext cx="34925" cy="166688"/>
              </a:xfrm>
              <a:custGeom>
                <a:avLst/>
                <a:gdLst>
                  <a:gd name="T0" fmla="*/ 45 w 45"/>
                  <a:gd name="T1" fmla="*/ 193 h 216"/>
                  <a:gd name="T2" fmla="*/ 22 w 45"/>
                  <a:gd name="T3" fmla="*/ 216 h 216"/>
                  <a:gd name="T4" fmla="*/ 22 w 45"/>
                  <a:gd name="T5" fmla="*/ 216 h 216"/>
                  <a:gd name="T6" fmla="*/ 0 w 45"/>
                  <a:gd name="T7" fmla="*/ 193 h 216"/>
                  <a:gd name="T8" fmla="*/ 0 w 45"/>
                  <a:gd name="T9" fmla="*/ 23 h 216"/>
                  <a:gd name="T10" fmla="*/ 22 w 45"/>
                  <a:gd name="T11" fmla="*/ 0 h 216"/>
                  <a:gd name="T12" fmla="*/ 22 w 45"/>
                  <a:gd name="T13" fmla="*/ 0 h 216"/>
                  <a:gd name="T14" fmla="*/ 45 w 45"/>
                  <a:gd name="T15" fmla="*/ 23 h 216"/>
                  <a:gd name="T16" fmla="*/ 45 w 45"/>
                  <a:gd name="T17" fmla="*/ 193 h 2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5" h="216">
                    <a:moveTo>
                      <a:pt x="45" y="193"/>
                    </a:moveTo>
                    <a:cubicBezTo>
                      <a:pt x="45" y="206"/>
                      <a:pt x="35" y="216"/>
                      <a:pt x="22" y="216"/>
                    </a:cubicBezTo>
                    <a:cubicBezTo>
                      <a:pt x="22" y="216"/>
                      <a:pt x="22" y="216"/>
                      <a:pt x="22" y="216"/>
                    </a:cubicBezTo>
                    <a:cubicBezTo>
                      <a:pt x="10" y="216"/>
                      <a:pt x="0" y="206"/>
                      <a:pt x="0" y="193"/>
                    </a:cubicBezTo>
                    <a:cubicBezTo>
                      <a:pt x="0" y="23"/>
                      <a:pt x="0" y="23"/>
                      <a:pt x="0" y="23"/>
                    </a:cubicBezTo>
                    <a:cubicBezTo>
                      <a:pt x="0" y="10"/>
                      <a:pt x="10" y="0"/>
                      <a:pt x="22" y="0"/>
                    </a:cubicBezTo>
                    <a:cubicBezTo>
                      <a:pt x="22" y="0"/>
                      <a:pt x="22" y="0"/>
                      <a:pt x="22" y="0"/>
                    </a:cubicBezTo>
                    <a:cubicBezTo>
                      <a:pt x="35" y="0"/>
                      <a:pt x="45" y="10"/>
                      <a:pt x="45" y="23"/>
                    </a:cubicBezTo>
                    <a:lnTo>
                      <a:pt x="45" y="193"/>
                    </a:lnTo>
                    <a:close/>
                  </a:path>
                </a:pathLst>
              </a:custGeom>
              <a:grpFill/>
              <a:ln>
                <a:noFill/>
              </a:ln>
            </p:spPr>
            <p:txBody>
              <a:bodyPr/>
              <a:lstStyle/>
              <a:p>
                <a:pPr defTabSz="1219170">
                  <a:defRPr/>
                </a:pPr>
                <a:endParaRPr lang="en-AU" sz="2400" kern="0">
                  <a:solidFill>
                    <a:schemeClr val="tx1">
                      <a:lumMod val="50000"/>
                      <a:lumOff val="50000"/>
                    </a:schemeClr>
                  </a:solidFill>
                  <a:latin typeface="微软雅黑" panose="020B0503020204020204" pitchFamily="34" charset="-122"/>
                  <a:ea typeface="Microsoft YaHei UI" panose="020B0503020204020204" charset="-122"/>
                </a:endParaRPr>
              </a:p>
            </p:txBody>
          </p:sp>
          <p:sp>
            <p:nvSpPr>
              <p:cNvPr id="30" name="Freeform 36"/>
              <p:cNvSpPr/>
              <p:nvPr/>
            </p:nvSpPr>
            <p:spPr bwMode="auto">
              <a:xfrm>
                <a:off x="4860925" y="3903663"/>
                <a:ext cx="34925" cy="138113"/>
              </a:xfrm>
              <a:custGeom>
                <a:avLst/>
                <a:gdLst>
                  <a:gd name="T0" fmla="*/ 45 w 45"/>
                  <a:gd name="T1" fmla="*/ 157 h 180"/>
                  <a:gd name="T2" fmla="*/ 23 w 45"/>
                  <a:gd name="T3" fmla="*/ 180 h 180"/>
                  <a:gd name="T4" fmla="*/ 23 w 45"/>
                  <a:gd name="T5" fmla="*/ 180 h 180"/>
                  <a:gd name="T6" fmla="*/ 0 w 45"/>
                  <a:gd name="T7" fmla="*/ 157 h 180"/>
                  <a:gd name="T8" fmla="*/ 0 w 45"/>
                  <a:gd name="T9" fmla="*/ 23 h 180"/>
                  <a:gd name="T10" fmla="*/ 23 w 45"/>
                  <a:gd name="T11" fmla="*/ 0 h 180"/>
                  <a:gd name="T12" fmla="*/ 23 w 45"/>
                  <a:gd name="T13" fmla="*/ 0 h 180"/>
                  <a:gd name="T14" fmla="*/ 45 w 45"/>
                  <a:gd name="T15" fmla="*/ 23 h 180"/>
                  <a:gd name="T16" fmla="*/ 45 w 45"/>
                  <a:gd name="T17" fmla="*/ 157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5" h="180">
                    <a:moveTo>
                      <a:pt x="45" y="157"/>
                    </a:moveTo>
                    <a:cubicBezTo>
                      <a:pt x="45" y="170"/>
                      <a:pt x="35" y="180"/>
                      <a:pt x="23" y="180"/>
                    </a:cubicBezTo>
                    <a:cubicBezTo>
                      <a:pt x="23" y="180"/>
                      <a:pt x="23" y="180"/>
                      <a:pt x="23" y="180"/>
                    </a:cubicBezTo>
                    <a:cubicBezTo>
                      <a:pt x="10" y="180"/>
                      <a:pt x="0" y="170"/>
                      <a:pt x="0" y="157"/>
                    </a:cubicBezTo>
                    <a:cubicBezTo>
                      <a:pt x="0" y="23"/>
                      <a:pt x="0" y="23"/>
                      <a:pt x="0" y="23"/>
                    </a:cubicBezTo>
                    <a:cubicBezTo>
                      <a:pt x="0" y="10"/>
                      <a:pt x="10" y="0"/>
                      <a:pt x="23" y="0"/>
                    </a:cubicBezTo>
                    <a:cubicBezTo>
                      <a:pt x="23" y="0"/>
                      <a:pt x="23" y="0"/>
                      <a:pt x="23" y="0"/>
                    </a:cubicBezTo>
                    <a:cubicBezTo>
                      <a:pt x="35" y="0"/>
                      <a:pt x="45" y="10"/>
                      <a:pt x="45" y="23"/>
                    </a:cubicBezTo>
                    <a:lnTo>
                      <a:pt x="45" y="157"/>
                    </a:lnTo>
                    <a:close/>
                  </a:path>
                </a:pathLst>
              </a:custGeom>
              <a:grpFill/>
              <a:ln>
                <a:noFill/>
              </a:ln>
            </p:spPr>
            <p:txBody>
              <a:bodyPr/>
              <a:lstStyle/>
              <a:p>
                <a:pPr defTabSz="1219170">
                  <a:defRPr/>
                </a:pPr>
                <a:endParaRPr lang="en-AU" sz="2400" kern="0">
                  <a:solidFill>
                    <a:schemeClr val="tx1">
                      <a:lumMod val="50000"/>
                      <a:lumOff val="50000"/>
                    </a:schemeClr>
                  </a:solidFill>
                  <a:latin typeface="微软雅黑" panose="020B0503020204020204" pitchFamily="34" charset="-122"/>
                  <a:ea typeface="Microsoft YaHei UI" panose="020B0503020204020204" charset="-122"/>
                </a:endParaRPr>
              </a:p>
            </p:txBody>
          </p:sp>
          <p:sp>
            <p:nvSpPr>
              <p:cNvPr id="31" name="Freeform 37"/>
              <p:cNvSpPr/>
              <p:nvPr/>
            </p:nvSpPr>
            <p:spPr bwMode="auto">
              <a:xfrm>
                <a:off x="4799013" y="3930650"/>
                <a:ext cx="33338" cy="111125"/>
              </a:xfrm>
              <a:custGeom>
                <a:avLst/>
                <a:gdLst>
                  <a:gd name="T0" fmla="*/ 44 w 44"/>
                  <a:gd name="T1" fmla="*/ 121 h 144"/>
                  <a:gd name="T2" fmla="*/ 22 w 44"/>
                  <a:gd name="T3" fmla="*/ 144 h 144"/>
                  <a:gd name="T4" fmla="*/ 22 w 44"/>
                  <a:gd name="T5" fmla="*/ 144 h 144"/>
                  <a:gd name="T6" fmla="*/ 0 w 44"/>
                  <a:gd name="T7" fmla="*/ 121 h 144"/>
                  <a:gd name="T8" fmla="*/ 0 w 44"/>
                  <a:gd name="T9" fmla="*/ 23 h 144"/>
                  <a:gd name="T10" fmla="*/ 22 w 44"/>
                  <a:gd name="T11" fmla="*/ 0 h 144"/>
                  <a:gd name="T12" fmla="*/ 22 w 44"/>
                  <a:gd name="T13" fmla="*/ 0 h 144"/>
                  <a:gd name="T14" fmla="*/ 44 w 44"/>
                  <a:gd name="T15" fmla="*/ 23 h 144"/>
                  <a:gd name="T16" fmla="*/ 44 w 44"/>
                  <a:gd name="T17" fmla="*/ 121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4" h="144">
                    <a:moveTo>
                      <a:pt x="44" y="121"/>
                    </a:moveTo>
                    <a:cubicBezTo>
                      <a:pt x="44" y="134"/>
                      <a:pt x="34" y="144"/>
                      <a:pt x="22" y="144"/>
                    </a:cubicBezTo>
                    <a:cubicBezTo>
                      <a:pt x="22" y="144"/>
                      <a:pt x="22" y="144"/>
                      <a:pt x="22" y="144"/>
                    </a:cubicBezTo>
                    <a:cubicBezTo>
                      <a:pt x="10" y="144"/>
                      <a:pt x="0" y="134"/>
                      <a:pt x="0" y="121"/>
                    </a:cubicBezTo>
                    <a:cubicBezTo>
                      <a:pt x="0" y="23"/>
                      <a:pt x="0" y="23"/>
                      <a:pt x="0" y="23"/>
                    </a:cubicBezTo>
                    <a:cubicBezTo>
                      <a:pt x="0" y="10"/>
                      <a:pt x="10" y="0"/>
                      <a:pt x="22" y="0"/>
                    </a:cubicBezTo>
                    <a:cubicBezTo>
                      <a:pt x="22" y="0"/>
                      <a:pt x="22" y="0"/>
                      <a:pt x="22" y="0"/>
                    </a:cubicBezTo>
                    <a:cubicBezTo>
                      <a:pt x="34" y="0"/>
                      <a:pt x="44" y="10"/>
                      <a:pt x="44" y="23"/>
                    </a:cubicBezTo>
                    <a:lnTo>
                      <a:pt x="44" y="121"/>
                    </a:lnTo>
                    <a:close/>
                  </a:path>
                </a:pathLst>
              </a:custGeom>
              <a:grpFill/>
              <a:ln>
                <a:noFill/>
              </a:ln>
            </p:spPr>
            <p:txBody>
              <a:bodyPr/>
              <a:lstStyle/>
              <a:p>
                <a:pPr defTabSz="1219170">
                  <a:defRPr/>
                </a:pPr>
                <a:endParaRPr lang="en-AU" sz="2400" kern="0">
                  <a:solidFill>
                    <a:schemeClr val="tx1">
                      <a:lumMod val="50000"/>
                      <a:lumOff val="50000"/>
                    </a:schemeClr>
                  </a:solidFill>
                  <a:latin typeface="微软雅黑" panose="020B0503020204020204" pitchFamily="34" charset="-122"/>
                  <a:ea typeface="Microsoft YaHei UI" panose="020B0503020204020204" charset="-122"/>
                </a:endParaRPr>
              </a:p>
            </p:txBody>
          </p:sp>
          <p:sp>
            <p:nvSpPr>
              <p:cNvPr id="32" name="Freeform 38"/>
              <p:cNvSpPr/>
              <p:nvPr/>
            </p:nvSpPr>
            <p:spPr bwMode="auto">
              <a:xfrm>
                <a:off x="4737100" y="3959225"/>
                <a:ext cx="34925" cy="82550"/>
              </a:xfrm>
              <a:custGeom>
                <a:avLst/>
                <a:gdLst>
                  <a:gd name="T0" fmla="*/ 45 w 45"/>
                  <a:gd name="T1" fmla="*/ 85 h 108"/>
                  <a:gd name="T2" fmla="*/ 22 w 45"/>
                  <a:gd name="T3" fmla="*/ 108 h 108"/>
                  <a:gd name="T4" fmla="*/ 22 w 45"/>
                  <a:gd name="T5" fmla="*/ 108 h 108"/>
                  <a:gd name="T6" fmla="*/ 0 w 45"/>
                  <a:gd name="T7" fmla="*/ 85 h 108"/>
                  <a:gd name="T8" fmla="*/ 0 w 45"/>
                  <a:gd name="T9" fmla="*/ 23 h 108"/>
                  <a:gd name="T10" fmla="*/ 22 w 45"/>
                  <a:gd name="T11" fmla="*/ 0 h 108"/>
                  <a:gd name="T12" fmla="*/ 22 w 45"/>
                  <a:gd name="T13" fmla="*/ 0 h 108"/>
                  <a:gd name="T14" fmla="*/ 45 w 45"/>
                  <a:gd name="T15" fmla="*/ 23 h 108"/>
                  <a:gd name="T16" fmla="*/ 45 w 45"/>
                  <a:gd name="T17" fmla="*/ 85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5" h="108">
                    <a:moveTo>
                      <a:pt x="45" y="85"/>
                    </a:moveTo>
                    <a:cubicBezTo>
                      <a:pt x="45" y="98"/>
                      <a:pt x="35" y="108"/>
                      <a:pt x="22" y="108"/>
                    </a:cubicBezTo>
                    <a:cubicBezTo>
                      <a:pt x="22" y="108"/>
                      <a:pt x="22" y="108"/>
                      <a:pt x="22" y="108"/>
                    </a:cubicBezTo>
                    <a:cubicBezTo>
                      <a:pt x="10" y="108"/>
                      <a:pt x="0" y="98"/>
                      <a:pt x="0" y="85"/>
                    </a:cubicBezTo>
                    <a:cubicBezTo>
                      <a:pt x="0" y="23"/>
                      <a:pt x="0" y="23"/>
                      <a:pt x="0" y="23"/>
                    </a:cubicBezTo>
                    <a:cubicBezTo>
                      <a:pt x="0" y="10"/>
                      <a:pt x="10" y="0"/>
                      <a:pt x="22" y="0"/>
                    </a:cubicBezTo>
                    <a:cubicBezTo>
                      <a:pt x="22" y="0"/>
                      <a:pt x="22" y="0"/>
                      <a:pt x="22" y="0"/>
                    </a:cubicBezTo>
                    <a:cubicBezTo>
                      <a:pt x="35" y="0"/>
                      <a:pt x="45" y="10"/>
                      <a:pt x="45" y="23"/>
                    </a:cubicBezTo>
                    <a:lnTo>
                      <a:pt x="45" y="85"/>
                    </a:lnTo>
                    <a:close/>
                  </a:path>
                </a:pathLst>
              </a:custGeom>
              <a:grpFill/>
              <a:ln>
                <a:noFill/>
              </a:ln>
            </p:spPr>
            <p:txBody>
              <a:bodyPr/>
              <a:lstStyle/>
              <a:p>
                <a:pPr defTabSz="1219170">
                  <a:defRPr/>
                </a:pPr>
                <a:endParaRPr lang="en-AU" sz="2400" kern="0">
                  <a:solidFill>
                    <a:schemeClr val="tx1">
                      <a:lumMod val="50000"/>
                      <a:lumOff val="50000"/>
                    </a:schemeClr>
                  </a:solidFill>
                  <a:latin typeface="微软雅黑" panose="020B0503020204020204" pitchFamily="34" charset="-122"/>
                  <a:ea typeface="Microsoft YaHei UI" panose="020B0503020204020204" charset="-122"/>
                </a:endParaRPr>
              </a:p>
            </p:txBody>
          </p:sp>
          <p:sp>
            <p:nvSpPr>
              <p:cNvPr id="33" name="Freeform 39"/>
              <p:cNvSpPr/>
              <p:nvPr/>
            </p:nvSpPr>
            <p:spPr bwMode="auto">
              <a:xfrm>
                <a:off x="4675188" y="3986213"/>
                <a:ext cx="33338" cy="55563"/>
              </a:xfrm>
              <a:custGeom>
                <a:avLst/>
                <a:gdLst>
                  <a:gd name="T0" fmla="*/ 45 w 45"/>
                  <a:gd name="T1" fmla="*/ 49 h 72"/>
                  <a:gd name="T2" fmla="*/ 23 w 45"/>
                  <a:gd name="T3" fmla="*/ 72 h 72"/>
                  <a:gd name="T4" fmla="*/ 23 w 45"/>
                  <a:gd name="T5" fmla="*/ 72 h 72"/>
                  <a:gd name="T6" fmla="*/ 0 w 45"/>
                  <a:gd name="T7" fmla="*/ 49 h 72"/>
                  <a:gd name="T8" fmla="*/ 0 w 45"/>
                  <a:gd name="T9" fmla="*/ 23 h 72"/>
                  <a:gd name="T10" fmla="*/ 23 w 45"/>
                  <a:gd name="T11" fmla="*/ 0 h 72"/>
                  <a:gd name="T12" fmla="*/ 23 w 45"/>
                  <a:gd name="T13" fmla="*/ 0 h 72"/>
                  <a:gd name="T14" fmla="*/ 45 w 45"/>
                  <a:gd name="T15" fmla="*/ 23 h 72"/>
                  <a:gd name="T16" fmla="*/ 45 w 45"/>
                  <a:gd name="T17" fmla="*/ 49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5" h="72">
                    <a:moveTo>
                      <a:pt x="45" y="49"/>
                    </a:moveTo>
                    <a:cubicBezTo>
                      <a:pt x="45" y="62"/>
                      <a:pt x="35" y="72"/>
                      <a:pt x="23" y="72"/>
                    </a:cubicBezTo>
                    <a:cubicBezTo>
                      <a:pt x="23" y="72"/>
                      <a:pt x="23" y="72"/>
                      <a:pt x="23" y="72"/>
                    </a:cubicBezTo>
                    <a:cubicBezTo>
                      <a:pt x="10" y="72"/>
                      <a:pt x="0" y="62"/>
                      <a:pt x="0" y="49"/>
                    </a:cubicBezTo>
                    <a:cubicBezTo>
                      <a:pt x="0" y="23"/>
                      <a:pt x="0" y="23"/>
                      <a:pt x="0" y="23"/>
                    </a:cubicBezTo>
                    <a:cubicBezTo>
                      <a:pt x="0" y="10"/>
                      <a:pt x="10" y="0"/>
                      <a:pt x="23" y="0"/>
                    </a:cubicBezTo>
                    <a:cubicBezTo>
                      <a:pt x="23" y="0"/>
                      <a:pt x="23" y="0"/>
                      <a:pt x="23" y="0"/>
                    </a:cubicBezTo>
                    <a:cubicBezTo>
                      <a:pt x="35" y="0"/>
                      <a:pt x="45" y="10"/>
                      <a:pt x="45" y="23"/>
                    </a:cubicBezTo>
                    <a:lnTo>
                      <a:pt x="45" y="49"/>
                    </a:lnTo>
                    <a:close/>
                  </a:path>
                </a:pathLst>
              </a:custGeom>
              <a:grpFill/>
              <a:ln>
                <a:noFill/>
              </a:ln>
            </p:spPr>
            <p:txBody>
              <a:bodyPr/>
              <a:lstStyle/>
              <a:p>
                <a:pPr defTabSz="1219170">
                  <a:defRPr/>
                </a:pPr>
                <a:endParaRPr lang="en-AU" sz="2400" kern="0">
                  <a:solidFill>
                    <a:schemeClr val="tx1">
                      <a:lumMod val="50000"/>
                      <a:lumOff val="50000"/>
                    </a:schemeClr>
                  </a:solidFill>
                  <a:latin typeface="微软雅黑" panose="020B0503020204020204" pitchFamily="34" charset="-122"/>
                  <a:ea typeface="Microsoft YaHei UI" panose="020B0503020204020204" charset="-122"/>
                </a:endParaRPr>
              </a:p>
            </p:txBody>
          </p:sp>
        </p:grpSp>
      </p:grpSp>
      <p:grpSp>
        <p:nvGrpSpPr>
          <p:cNvPr id="12" name="组合 11"/>
          <p:cNvGrpSpPr/>
          <p:nvPr/>
        </p:nvGrpSpPr>
        <p:grpSpPr>
          <a:xfrm>
            <a:off x="7756972" y="1901552"/>
            <a:ext cx="686373" cy="686373"/>
            <a:chOff x="6357074" y="1008628"/>
            <a:chExt cx="1676757" cy="1676757"/>
          </a:xfrm>
        </p:grpSpPr>
        <p:sp>
          <p:nvSpPr>
            <p:cNvPr id="39" name="椭圆 38"/>
            <p:cNvSpPr/>
            <p:nvPr/>
          </p:nvSpPr>
          <p:spPr>
            <a:xfrm>
              <a:off x="6357074" y="1008628"/>
              <a:ext cx="1676757" cy="1676757"/>
            </a:xfrm>
            <a:prstGeom prst="ellipse">
              <a:avLst/>
            </a:prstGeom>
            <a:noFill/>
            <a:ln w="952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lumMod val="50000"/>
                    <a:lumOff val="50000"/>
                  </a:schemeClr>
                </a:solidFill>
              </a:endParaRPr>
            </a:p>
          </p:txBody>
        </p:sp>
        <p:sp>
          <p:nvSpPr>
            <p:cNvPr id="40" name="椭圆 39"/>
            <p:cNvSpPr/>
            <p:nvPr/>
          </p:nvSpPr>
          <p:spPr>
            <a:xfrm>
              <a:off x="6552150" y="1193250"/>
              <a:ext cx="1307513" cy="1307513"/>
            </a:xfrm>
            <a:prstGeom prst="ellipse">
              <a:avLst/>
            </a:prstGeom>
            <a:gradFill>
              <a:gsLst>
                <a:gs pos="0">
                  <a:srgbClr val="4582ED"/>
                </a:gs>
                <a:gs pos="58000">
                  <a:srgbClr val="105AD7"/>
                </a:gs>
              </a:gsLst>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lumMod val="50000"/>
                    <a:lumOff val="50000"/>
                  </a:schemeClr>
                </a:solidFill>
              </a:endParaRPr>
            </a:p>
          </p:txBody>
        </p:sp>
      </p:grpSp>
      <p:grpSp>
        <p:nvGrpSpPr>
          <p:cNvPr id="76" name="Group 216"/>
          <p:cNvGrpSpPr/>
          <p:nvPr/>
        </p:nvGrpSpPr>
        <p:grpSpPr>
          <a:xfrm>
            <a:off x="7947554" y="2100919"/>
            <a:ext cx="305212" cy="246973"/>
            <a:chOff x="1209675" y="6354763"/>
            <a:chExt cx="449263" cy="363538"/>
          </a:xfrm>
          <a:solidFill>
            <a:schemeClr val="bg1"/>
          </a:solidFill>
        </p:grpSpPr>
        <p:sp>
          <p:nvSpPr>
            <p:cNvPr id="77" name="Freeform 205"/>
            <p:cNvSpPr/>
            <p:nvPr/>
          </p:nvSpPr>
          <p:spPr bwMode="auto">
            <a:xfrm>
              <a:off x="1560513" y="6529388"/>
              <a:ext cx="96838" cy="188913"/>
            </a:xfrm>
            <a:custGeom>
              <a:avLst/>
              <a:gdLst>
                <a:gd name="T0" fmla="*/ 31 w 126"/>
                <a:gd name="T1" fmla="*/ 0 h 245"/>
                <a:gd name="T2" fmla="*/ 0 w 126"/>
                <a:gd name="T3" fmla="*/ 39 h 245"/>
                <a:gd name="T4" fmla="*/ 0 w 126"/>
                <a:gd name="T5" fmla="*/ 245 h 245"/>
                <a:gd name="T6" fmla="*/ 126 w 126"/>
                <a:gd name="T7" fmla="*/ 245 h 245"/>
                <a:gd name="T8" fmla="*/ 125 w 126"/>
                <a:gd name="T9" fmla="*/ 74 h 245"/>
                <a:gd name="T10" fmla="*/ 31 w 126"/>
                <a:gd name="T11" fmla="*/ 0 h 245"/>
              </a:gdLst>
              <a:ahLst/>
              <a:cxnLst>
                <a:cxn ang="0">
                  <a:pos x="T0" y="T1"/>
                </a:cxn>
                <a:cxn ang="0">
                  <a:pos x="T2" y="T3"/>
                </a:cxn>
                <a:cxn ang="0">
                  <a:pos x="T4" y="T5"/>
                </a:cxn>
                <a:cxn ang="0">
                  <a:pos x="T6" y="T7"/>
                </a:cxn>
                <a:cxn ang="0">
                  <a:pos x="T8" y="T9"/>
                </a:cxn>
                <a:cxn ang="0">
                  <a:pos x="T10" y="T11"/>
                </a:cxn>
              </a:cxnLst>
              <a:rect l="0" t="0" r="r" b="b"/>
              <a:pathLst>
                <a:path w="126" h="245">
                  <a:moveTo>
                    <a:pt x="31" y="0"/>
                  </a:moveTo>
                  <a:cubicBezTo>
                    <a:pt x="0" y="39"/>
                    <a:pt x="0" y="39"/>
                    <a:pt x="0" y="39"/>
                  </a:cubicBezTo>
                  <a:cubicBezTo>
                    <a:pt x="0" y="245"/>
                    <a:pt x="0" y="245"/>
                    <a:pt x="0" y="245"/>
                  </a:cubicBezTo>
                  <a:cubicBezTo>
                    <a:pt x="126" y="245"/>
                    <a:pt x="126" y="245"/>
                    <a:pt x="126" y="245"/>
                  </a:cubicBezTo>
                  <a:cubicBezTo>
                    <a:pt x="125" y="74"/>
                    <a:pt x="125" y="74"/>
                    <a:pt x="125" y="74"/>
                  </a:cubicBezTo>
                  <a:cubicBezTo>
                    <a:pt x="99" y="52"/>
                    <a:pt x="31" y="0"/>
                    <a:pt x="31" y="0"/>
                  </a:cubicBezTo>
                  <a:close/>
                </a:path>
              </a:pathLst>
            </a:custGeom>
            <a:grpFill/>
            <a:ln>
              <a:noFill/>
            </a:ln>
          </p:spPr>
          <p:txBody>
            <a:bodyPr/>
            <a:lstStyle/>
            <a:p>
              <a:pPr defTabSz="1219170">
                <a:defRPr/>
              </a:pPr>
              <a:endParaRPr lang="en-AU" sz="2400" kern="0">
                <a:solidFill>
                  <a:schemeClr val="tx1">
                    <a:lumMod val="50000"/>
                    <a:lumOff val="50000"/>
                  </a:schemeClr>
                </a:solidFill>
                <a:latin typeface="微软雅黑" panose="020B0503020204020204" pitchFamily="34" charset="-122"/>
                <a:ea typeface="Microsoft YaHei UI" panose="020B0503020204020204" charset="-122"/>
              </a:endParaRPr>
            </a:p>
          </p:txBody>
        </p:sp>
        <p:sp>
          <p:nvSpPr>
            <p:cNvPr id="78" name="Freeform 207"/>
            <p:cNvSpPr/>
            <p:nvPr/>
          </p:nvSpPr>
          <p:spPr bwMode="auto">
            <a:xfrm>
              <a:off x="1209675" y="6354763"/>
              <a:ext cx="449263" cy="339725"/>
            </a:xfrm>
            <a:custGeom>
              <a:avLst/>
              <a:gdLst>
                <a:gd name="T0" fmla="*/ 236 w 585"/>
                <a:gd name="T1" fmla="*/ 248 h 442"/>
                <a:gd name="T2" fmla="*/ 76 w 585"/>
                <a:gd name="T3" fmla="*/ 428 h 442"/>
                <a:gd name="T4" fmla="*/ 46 w 585"/>
                <a:gd name="T5" fmla="*/ 442 h 442"/>
                <a:gd name="T6" fmla="*/ 18 w 585"/>
                <a:gd name="T7" fmla="*/ 432 h 442"/>
                <a:gd name="T8" fmla="*/ 15 w 585"/>
                <a:gd name="T9" fmla="*/ 374 h 442"/>
                <a:gd name="T10" fmla="*/ 206 w 585"/>
                <a:gd name="T11" fmla="*/ 158 h 442"/>
                <a:gd name="T12" fmla="*/ 237 w 585"/>
                <a:gd name="T13" fmla="*/ 144 h 442"/>
                <a:gd name="T14" fmla="*/ 268 w 585"/>
                <a:gd name="T15" fmla="*/ 158 h 442"/>
                <a:gd name="T16" fmla="*/ 323 w 585"/>
                <a:gd name="T17" fmla="*/ 224 h 442"/>
                <a:gd name="T18" fmla="*/ 425 w 585"/>
                <a:gd name="T19" fmla="*/ 101 h 442"/>
                <a:gd name="T20" fmla="*/ 330 w 585"/>
                <a:gd name="T21" fmla="*/ 19 h 442"/>
                <a:gd name="T22" fmla="*/ 566 w 585"/>
                <a:gd name="T23" fmla="*/ 0 h 442"/>
                <a:gd name="T24" fmla="*/ 585 w 585"/>
                <a:gd name="T25" fmla="*/ 239 h 442"/>
                <a:gd name="T26" fmla="*/ 487 w 585"/>
                <a:gd name="T27" fmla="*/ 154 h 442"/>
                <a:gd name="T28" fmla="*/ 355 w 585"/>
                <a:gd name="T29" fmla="*/ 314 h 442"/>
                <a:gd name="T30" fmla="*/ 324 w 585"/>
                <a:gd name="T31" fmla="*/ 329 h 442"/>
                <a:gd name="T32" fmla="*/ 292 w 585"/>
                <a:gd name="T33" fmla="*/ 314 h 442"/>
                <a:gd name="T34" fmla="*/ 236 w 585"/>
                <a:gd name="T35" fmla="*/ 248 h 4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85" h="442">
                  <a:moveTo>
                    <a:pt x="236" y="248"/>
                  </a:moveTo>
                  <a:cubicBezTo>
                    <a:pt x="76" y="428"/>
                    <a:pt x="76" y="428"/>
                    <a:pt x="76" y="428"/>
                  </a:cubicBezTo>
                  <a:cubicBezTo>
                    <a:pt x="68" y="438"/>
                    <a:pt x="57" y="442"/>
                    <a:pt x="46" y="442"/>
                  </a:cubicBezTo>
                  <a:cubicBezTo>
                    <a:pt x="36" y="442"/>
                    <a:pt x="26" y="439"/>
                    <a:pt x="18" y="432"/>
                  </a:cubicBezTo>
                  <a:cubicBezTo>
                    <a:pt x="1" y="417"/>
                    <a:pt x="0" y="391"/>
                    <a:pt x="15" y="374"/>
                  </a:cubicBezTo>
                  <a:cubicBezTo>
                    <a:pt x="206" y="158"/>
                    <a:pt x="206" y="158"/>
                    <a:pt x="206" y="158"/>
                  </a:cubicBezTo>
                  <a:cubicBezTo>
                    <a:pt x="214" y="149"/>
                    <a:pt x="225" y="143"/>
                    <a:pt x="237" y="144"/>
                  </a:cubicBezTo>
                  <a:cubicBezTo>
                    <a:pt x="249" y="144"/>
                    <a:pt x="260" y="149"/>
                    <a:pt x="268" y="158"/>
                  </a:cubicBezTo>
                  <a:cubicBezTo>
                    <a:pt x="323" y="224"/>
                    <a:pt x="323" y="224"/>
                    <a:pt x="323" y="224"/>
                  </a:cubicBezTo>
                  <a:cubicBezTo>
                    <a:pt x="425" y="101"/>
                    <a:pt x="425" y="101"/>
                    <a:pt x="425" y="101"/>
                  </a:cubicBezTo>
                  <a:cubicBezTo>
                    <a:pt x="330" y="19"/>
                    <a:pt x="330" y="19"/>
                    <a:pt x="330" y="19"/>
                  </a:cubicBezTo>
                  <a:cubicBezTo>
                    <a:pt x="566" y="0"/>
                    <a:pt x="566" y="0"/>
                    <a:pt x="566" y="0"/>
                  </a:cubicBezTo>
                  <a:cubicBezTo>
                    <a:pt x="585" y="239"/>
                    <a:pt x="585" y="239"/>
                    <a:pt x="585" y="239"/>
                  </a:cubicBezTo>
                  <a:cubicBezTo>
                    <a:pt x="487" y="154"/>
                    <a:pt x="487" y="154"/>
                    <a:pt x="487" y="154"/>
                  </a:cubicBezTo>
                  <a:cubicBezTo>
                    <a:pt x="355" y="314"/>
                    <a:pt x="355" y="314"/>
                    <a:pt x="355" y="314"/>
                  </a:cubicBezTo>
                  <a:cubicBezTo>
                    <a:pt x="348" y="323"/>
                    <a:pt x="336" y="329"/>
                    <a:pt x="324" y="329"/>
                  </a:cubicBezTo>
                  <a:cubicBezTo>
                    <a:pt x="311" y="329"/>
                    <a:pt x="300" y="324"/>
                    <a:pt x="292" y="314"/>
                  </a:cubicBezTo>
                  <a:lnTo>
                    <a:pt x="236" y="248"/>
                  </a:lnTo>
                  <a:close/>
                </a:path>
              </a:pathLst>
            </a:custGeom>
            <a:grpFill/>
            <a:ln>
              <a:noFill/>
            </a:ln>
          </p:spPr>
          <p:txBody>
            <a:bodyPr/>
            <a:lstStyle/>
            <a:p>
              <a:pPr defTabSz="1219170">
                <a:defRPr/>
              </a:pPr>
              <a:endParaRPr lang="en-AU" sz="2400" kern="0">
                <a:solidFill>
                  <a:schemeClr val="tx1">
                    <a:lumMod val="50000"/>
                    <a:lumOff val="50000"/>
                  </a:schemeClr>
                </a:solidFill>
                <a:latin typeface="微软雅黑" panose="020B0503020204020204" pitchFamily="34" charset="-122"/>
                <a:ea typeface="Microsoft YaHei UI" panose="020B0503020204020204" charset="-122"/>
              </a:endParaRPr>
            </a:p>
          </p:txBody>
        </p:sp>
        <p:sp>
          <p:nvSpPr>
            <p:cNvPr id="79" name="Freeform 208"/>
            <p:cNvSpPr/>
            <p:nvPr/>
          </p:nvSpPr>
          <p:spPr bwMode="auto">
            <a:xfrm>
              <a:off x="1417638" y="6589713"/>
              <a:ext cx="119063" cy="127000"/>
            </a:xfrm>
            <a:custGeom>
              <a:avLst/>
              <a:gdLst>
                <a:gd name="T0" fmla="*/ 98 w 153"/>
                <a:gd name="T1" fmla="*/ 64 h 167"/>
                <a:gd name="T2" fmla="*/ 62 w 153"/>
                <a:gd name="T3" fmla="*/ 83 h 167"/>
                <a:gd name="T4" fmla="*/ 1 w 153"/>
                <a:gd name="T5" fmla="*/ 56 h 167"/>
                <a:gd name="T6" fmla="*/ 0 w 153"/>
                <a:gd name="T7" fmla="*/ 167 h 167"/>
                <a:gd name="T8" fmla="*/ 150 w 153"/>
                <a:gd name="T9" fmla="*/ 167 h 167"/>
                <a:gd name="T10" fmla="*/ 153 w 153"/>
                <a:gd name="T11" fmla="*/ 0 h 167"/>
                <a:gd name="T12" fmla="*/ 98 w 153"/>
                <a:gd name="T13" fmla="*/ 64 h 167"/>
              </a:gdLst>
              <a:ahLst/>
              <a:cxnLst>
                <a:cxn ang="0">
                  <a:pos x="T0" y="T1"/>
                </a:cxn>
                <a:cxn ang="0">
                  <a:pos x="T2" y="T3"/>
                </a:cxn>
                <a:cxn ang="0">
                  <a:pos x="T4" y="T5"/>
                </a:cxn>
                <a:cxn ang="0">
                  <a:pos x="T6" y="T7"/>
                </a:cxn>
                <a:cxn ang="0">
                  <a:pos x="T8" y="T9"/>
                </a:cxn>
                <a:cxn ang="0">
                  <a:pos x="T10" y="T11"/>
                </a:cxn>
                <a:cxn ang="0">
                  <a:pos x="T12" y="T13"/>
                </a:cxn>
              </a:cxnLst>
              <a:rect l="0" t="0" r="r" b="b"/>
              <a:pathLst>
                <a:path w="153" h="167">
                  <a:moveTo>
                    <a:pt x="98" y="64"/>
                  </a:moveTo>
                  <a:cubicBezTo>
                    <a:pt x="76" y="83"/>
                    <a:pt x="62" y="83"/>
                    <a:pt x="62" y="83"/>
                  </a:cubicBezTo>
                  <a:cubicBezTo>
                    <a:pt x="43" y="86"/>
                    <a:pt x="15" y="67"/>
                    <a:pt x="1" y="56"/>
                  </a:cubicBezTo>
                  <a:cubicBezTo>
                    <a:pt x="0" y="167"/>
                    <a:pt x="0" y="167"/>
                    <a:pt x="0" y="167"/>
                  </a:cubicBezTo>
                  <a:cubicBezTo>
                    <a:pt x="150" y="167"/>
                    <a:pt x="150" y="167"/>
                    <a:pt x="150" y="167"/>
                  </a:cubicBezTo>
                  <a:cubicBezTo>
                    <a:pt x="153" y="0"/>
                    <a:pt x="153" y="0"/>
                    <a:pt x="153" y="0"/>
                  </a:cubicBezTo>
                  <a:cubicBezTo>
                    <a:pt x="132" y="24"/>
                    <a:pt x="116" y="47"/>
                    <a:pt x="98" y="64"/>
                  </a:cubicBezTo>
                  <a:close/>
                </a:path>
              </a:pathLst>
            </a:custGeom>
            <a:grpFill/>
            <a:ln>
              <a:noFill/>
            </a:ln>
          </p:spPr>
          <p:txBody>
            <a:bodyPr/>
            <a:lstStyle/>
            <a:p>
              <a:pPr defTabSz="1219170">
                <a:defRPr/>
              </a:pPr>
              <a:endParaRPr lang="en-AU" sz="2400" kern="0">
                <a:solidFill>
                  <a:schemeClr val="tx1">
                    <a:lumMod val="50000"/>
                    <a:lumOff val="50000"/>
                  </a:schemeClr>
                </a:solidFill>
                <a:latin typeface="微软雅黑" panose="020B0503020204020204" pitchFamily="34" charset="-122"/>
                <a:ea typeface="Microsoft YaHei UI" panose="020B0503020204020204" charset="-122"/>
              </a:endParaRPr>
            </a:p>
          </p:txBody>
        </p:sp>
        <p:sp>
          <p:nvSpPr>
            <p:cNvPr id="80" name="Freeform 209"/>
            <p:cNvSpPr/>
            <p:nvPr/>
          </p:nvSpPr>
          <p:spPr bwMode="auto">
            <a:xfrm>
              <a:off x="1295400" y="6600825"/>
              <a:ext cx="96838" cy="115888"/>
            </a:xfrm>
            <a:custGeom>
              <a:avLst/>
              <a:gdLst>
                <a:gd name="T0" fmla="*/ 0 w 61"/>
                <a:gd name="T1" fmla="*/ 73 h 73"/>
                <a:gd name="T2" fmla="*/ 61 w 61"/>
                <a:gd name="T3" fmla="*/ 73 h 73"/>
                <a:gd name="T4" fmla="*/ 61 w 61"/>
                <a:gd name="T5" fmla="*/ 0 h 73"/>
                <a:gd name="T6" fmla="*/ 0 w 61"/>
                <a:gd name="T7" fmla="*/ 70 h 73"/>
                <a:gd name="T8" fmla="*/ 0 w 61"/>
                <a:gd name="T9" fmla="*/ 73 h 73"/>
              </a:gdLst>
              <a:ahLst/>
              <a:cxnLst>
                <a:cxn ang="0">
                  <a:pos x="T0" y="T1"/>
                </a:cxn>
                <a:cxn ang="0">
                  <a:pos x="T2" y="T3"/>
                </a:cxn>
                <a:cxn ang="0">
                  <a:pos x="T4" y="T5"/>
                </a:cxn>
                <a:cxn ang="0">
                  <a:pos x="T6" y="T7"/>
                </a:cxn>
                <a:cxn ang="0">
                  <a:pos x="T8" y="T9"/>
                </a:cxn>
              </a:cxnLst>
              <a:rect l="0" t="0" r="r" b="b"/>
              <a:pathLst>
                <a:path w="61" h="73">
                  <a:moveTo>
                    <a:pt x="0" y="73"/>
                  </a:moveTo>
                  <a:lnTo>
                    <a:pt x="61" y="73"/>
                  </a:lnTo>
                  <a:lnTo>
                    <a:pt x="61" y="0"/>
                  </a:lnTo>
                  <a:lnTo>
                    <a:pt x="0" y="70"/>
                  </a:lnTo>
                  <a:lnTo>
                    <a:pt x="0" y="73"/>
                  </a:lnTo>
                  <a:close/>
                </a:path>
              </a:pathLst>
            </a:custGeom>
            <a:grpFill/>
            <a:ln>
              <a:noFill/>
            </a:ln>
          </p:spPr>
          <p:txBody>
            <a:bodyPr/>
            <a:lstStyle/>
            <a:p>
              <a:pPr defTabSz="1219170">
                <a:defRPr/>
              </a:pPr>
              <a:endParaRPr lang="en-AU" sz="2400" kern="0">
                <a:solidFill>
                  <a:schemeClr val="tx1">
                    <a:lumMod val="50000"/>
                    <a:lumOff val="50000"/>
                  </a:schemeClr>
                </a:solidFill>
                <a:latin typeface="微软雅黑" panose="020B0503020204020204" pitchFamily="34" charset="-122"/>
                <a:ea typeface="Microsoft YaHei UI" panose="020B0503020204020204" charset="-122"/>
              </a:endParaRPr>
            </a:p>
          </p:txBody>
        </p:sp>
      </p:grpSp>
      <p:grpSp>
        <p:nvGrpSpPr>
          <p:cNvPr id="4" name="组合 3"/>
          <p:cNvGrpSpPr/>
          <p:nvPr/>
        </p:nvGrpSpPr>
        <p:grpSpPr>
          <a:xfrm>
            <a:off x="7756968" y="4582441"/>
            <a:ext cx="686373" cy="686373"/>
            <a:chOff x="5563444" y="3436831"/>
            <a:chExt cx="514780" cy="514780"/>
          </a:xfrm>
        </p:grpSpPr>
        <p:grpSp>
          <p:nvGrpSpPr>
            <p:cNvPr id="51" name="组合 50"/>
            <p:cNvGrpSpPr/>
            <p:nvPr/>
          </p:nvGrpSpPr>
          <p:grpSpPr>
            <a:xfrm>
              <a:off x="5563444" y="3436831"/>
              <a:ext cx="514780" cy="514780"/>
              <a:chOff x="6357074" y="1008628"/>
              <a:chExt cx="1676757" cy="1676757"/>
            </a:xfrm>
          </p:grpSpPr>
          <p:sp>
            <p:nvSpPr>
              <p:cNvPr id="52" name="椭圆 51"/>
              <p:cNvSpPr/>
              <p:nvPr/>
            </p:nvSpPr>
            <p:spPr>
              <a:xfrm>
                <a:off x="6357074" y="1008628"/>
                <a:ext cx="1676757" cy="1676757"/>
              </a:xfrm>
              <a:prstGeom prst="ellipse">
                <a:avLst/>
              </a:prstGeom>
              <a:noFill/>
              <a:ln w="952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lumMod val="50000"/>
                      <a:lumOff val="50000"/>
                    </a:schemeClr>
                  </a:solidFill>
                </a:endParaRPr>
              </a:p>
            </p:txBody>
          </p:sp>
          <p:sp>
            <p:nvSpPr>
              <p:cNvPr id="53" name="椭圆 52"/>
              <p:cNvSpPr/>
              <p:nvPr/>
            </p:nvSpPr>
            <p:spPr>
              <a:xfrm>
                <a:off x="6552150" y="1193250"/>
                <a:ext cx="1307513" cy="1307513"/>
              </a:xfrm>
              <a:prstGeom prst="ellipse">
                <a:avLst/>
              </a:prstGeom>
              <a:gradFill>
                <a:gsLst>
                  <a:gs pos="0">
                    <a:srgbClr val="4582ED"/>
                  </a:gs>
                  <a:gs pos="58000">
                    <a:srgbClr val="105AD7"/>
                  </a:gs>
                </a:gsLst>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lumMod val="50000"/>
                      <a:lumOff val="50000"/>
                    </a:schemeClr>
                  </a:solidFill>
                </a:endParaRPr>
              </a:p>
            </p:txBody>
          </p:sp>
        </p:grpSp>
        <p:grpSp>
          <p:nvGrpSpPr>
            <p:cNvPr id="81" name="Group 242"/>
            <p:cNvGrpSpPr/>
            <p:nvPr/>
          </p:nvGrpSpPr>
          <p:grpSpPr>
            <a:xfrm>
              <a:off x="5709339" y="3607268"/>
              <a:ext cx="228100" cy="173906"/>
              <a:chOff x="2908300" y="2946400"/>
              <a:chExt cx="447675" cy="341313"/>
            </a:xfrm>
            <a:solidFill>
              <a:schemeClr val="bg1"/>
            </a:solidFill>
          </p:grpSpPr>
          <p:sp>
            <p:nvSpPr>
              <p:cNvPr id="82" name="Freeform 227"/>
              <p:cNvSpPr/>
              <p:nvPr/>
            </p:nvSpPr>
            <p:spPr bwMode="auto">
              <a:xfrm>
                <a:off x="2957513" y="2946400"/>
                <a:ext cx="349250" cy="115888"/>
              </a:xfrm>
              <a:custGeom>
                <a:avLst/>
                <a:gdLst>
                  <a:gd name="T0" fmla="*/ 0 w 454"/>
                  <a:gd name="T1" fmla="*/ 136 h 152"/>
                  <a:gd name="T2" fmla="*/ 16 w 454"/>
                  <a:gd name="T3" fmla="*/ 119 h 152"/>
                  <a:gd name="T4" fmla="*/ 30 w 454"/>
                  <a:gd name="T5" fmla="*/ 127 h 152"/>
                  <a:gd name="T6" fmla="*/ 141 w 454"/>
                  <a:gd name="T7" fmla="*/ 79 h 152"/>
                  <a:gd name="T8" fmla="*/ 140 w 454"/>
                  <a:gd name="T9" fmla="*/ 75 h 152"/>
                  <a:gd name="T10" fmla="*/ 157 w 454"/>
                  <a:gd name="T11" fmla="*/ 58 h 152"/>
                  <a:gd name="T12" fmla="*/ 173 w 454"/>
                  <a:gd name="T13" fmla="*/ 75 h 152"/>
                  <a:gd name="T14" fmla="*/ 282 w 454"/>
                  <a:gd name="T15" fmla="*/ 97 h 152"/>
                  <a:gd name="T16" fmla="*/ 297 w 454"/>
                  <a:gd name="T17" fmla="*/ 86 h 152"/>
                  <a:gd name="T18" fmla="*/ 309 w 454"/>
                  <a:gd name="T19" fmla="*/ 92 h 152"/>
                  <a:gd name="T20" fmla="*/ 422 w 454"/>
                  <a:gd name="T21" fmla="*/ 22 h 152"/>
                  <a:gd name="T22" fmla="*/ 421 w 454"/>
                  <a:gd name="T23" fmla="*/ 17 h 152"/>
                  <a:gd name="T24" fmla="*/ 437 w 454"/>
                  <a:gd name="T25" fmla="*/ 0 h 152"/>
                  <a:gd name="T26" fmla="*/ 454 w 454"/>
                  <a:gd name="T27" fmla="*/ 17 h 152"/>
                  <a:gd name="T28" fmla="*/ 437 w 454"/>
                  <a:gd name="T29" fmla="*/ 33 h 152"/>
                  <a:gd name="T30" fmla="*/ 425 w 454"/>
                  <a:gd name="T31" fmla="*/ 27 h 152"/>
                  <a:gd name="T32" fmla="*/ 312 w 454"/>
                  <a:gd name="T33" fmla="*/ 97 h 152"/>
                  <a:gd name="T34" fmla="*/ 313 w 454"/>
                  <a:gd name="T35" fmla="*/ 103 h 152"/>
                  <a:gd name="T36" fmla="*/ 297 w 454"/>
                  <a:gd name="T37" fmla="*/ 119 h 152"/>
                  <a:gd name="T38" fmla="*/ 281 w 454"/>
                  <a:gd name="T39" fmla="*/ 103 h 152"/>
                  <a:gd name="T40" fmla="*/ 172 w 454"/>
                  <a:gd name="T41" fmla="*/ 81 h 152"/>
                  <a:gd name="T42" fmla="*/ 157 w 454"/>
                  <a:gd name="T43" fmla="*/ 91 h 152"/>
                  <a:gd name="T44" fmla="*/ 144 w 454"/>
                  <a:gd name="T45" fmla="*/ 84 h 152"/>
                  <a:gd name="T46" fmla="*/ 32 w 454"/>
                  <a:gd name="T47" fmla="*/ 132 h 152"/>
                  <a:gd name="T48" fmla="*/ 33 w 454"/>
                  <a:gd name="T49" fmla="*/ 136 h 152"/>
                  <a:gd name="T50" fmla="*/ 16 w 454"/>
                  <a:gd name="T51" fmla="*/ 152 h 152"/>
                  <a:gd name="T52" fmla="*/ 0 w 454"/>
                  <a:gd name="T53" fmla="*/ 136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54" h="152">
                    <a:moveTo>
                      <a:pt x="0" y="136"/>
                    </a:moveTo>
                    <a:cubicBezTo>
                      <a:pt x="0" y="127"/>
                      <a:pt x="7" y="119"/>
                      <a:pt x="16" y="119"/>
                    </a:cubicBezTo>
                    <a:cubicBezTo>
                      <a:pt x="22" y="119"/>
                      <a:pt x="27" y="122"/>
                      <a:pt x="30" y="127"/>
                    </a:cubicBezTo>
                    <a:cubicBezTo>
                      <a:pt x="141" y="79"/>
                      <a:pt x="141" y="79"/>
                      <a:pt x="141" y="79"/>
                    </a:cubicBezTo>
                    <a:cubicBezTo>
                      <a:pt x="141" y="77"/>
                      <a:pt x="140" y="76"/>
                      <a:pt x="140" y="75"/>
                    </a:cubicBezTo>
                    <a:cubicBezTo>
                      <a:pt x="140" y="66"/>
                      <a:pt x="148" y="58"/>
                      <a:pt x="157" y="58"/>
                    </a:cubicBezTo>
                    <a:cubicBezTo>
                      <a:pt x="166" y="58"/>
                      <a:pt x="173" y="66"/>
                      <a:pt x="173" y="75"/>
                    </a:cubicBezTo>
                    <a:cubicBezTo>
                      <a:pt x="282" y="97"/>
                      <a:pt x="282" y="97"/>
                      <a:pt x="282" y="97"/>
                    </a:cubicBezTo>
                    <a:cubicBezTo>
                      <a:pt x="284" y="91"/>
                      <a:pt x="290" y="86"/>
                      <a:pt x="297" y="86"/>
                    </a:cubicBezTo>
                    <a:cubicBezTo>
                      <a:pt x="302" y="86"/>
                      <a:pt x="306" y="88"/>
                      <a:pt x="309" y="92"/>
                    </a:cubicBezTo>
                    <a:cubicBezTo>
                      <a:pt x="422" y="22"/>
                      <a:pt x="422" y="22"/>
                      <a:pt x="422" y="22"/>
                    </a:cubicBezTo>
                    <a:cubicBezTo>
                      <a:pt x="421" y="20"/>
                      <a:pt x="421" y="18"/>
                      <a:pt x="421" y="17"/>
                    </a:cubicBezTo>
                    <a:cubicBezTo>
                      <a:pt x="421" y="8"/>
                      <a:pt x="428" y="0"/>
                      <a:pt x="437" y="0"/>
                    </a:cubicBezTo>
                    <a:cubicBezTo>
                      <a:pt x="446" y="0"/>
                      <a:pt x="454" y="8"/>
                      <a:pt x="454" y="17"/>
                    </a:cubicBezTo>
                    <a:cubicBezTo>
                      <a:pt x="454" y="26"/>
                      <a:pt x="446" y="33"/>
                      <a:pt x="437" y="33"/>
                    </a:cubicBezTo>
                    <a:cubicBezTo>
                      <a:pt x="432" y="33"/>
                      <a:pt x="428" y="31"/>
                      <a:pt x="425" y="27"/>
                    </a:cubicBezTo>
                    <a:cubicBezTo>
                      <a:pt x="312" y="97"/>
                      <a:pt x="312" y="97"/>
                      <a:pt x="312" y="97"/>
                    </a:cubicBezTo>
                    <a:cubicBezTo>
                      <a:pt x="313" y="99"/>
                      <a:pt x="313" y="101"/>
                      <a:pt x="313" y="103"/>
                    </a:cubicBezTo>
                    <a:cubicBezTo>
                      <a:pt x="313" y="112"/>
                      <a:pt x="306" y="119"/>
                      <a:pt x="297" y="119"/>
                    </a:cubicBezTo>
                    <a:cubicBezTo>
                      <a:pt x="288" y="119"/>
                      <a:pt x="281" y="112"/>
                      <a:pt x="281" y="103"/>
                    </a:cubicBezTo>
                    <a:cubicBezTo>
                      <a:pt x="172" y="81"/>
                      <a:pt x="172" y="81"/>
                      <a:pt x="172" y="81"/>
                    </a:cubicBezTo>
                    <a:cubicBezTo>
                      <a:pt x="170" y="87"/>
                      <a:pt x="164" y="91"/>
                      <a:pt x="157" y="91"/>
                    </a:cubicBezTo>
                    <a:cubicBezTo>
                      <a:pt x="151" y="91"/>
                      <a:pt x="147" y="88"/>
                      <a:pt x="144" y="84"/>
                    </a:cubicBezTo>
                    <a:cubicBezTo>
                      <a:pt x="32" y="132"/>
                      <a:pt x="32" y="132"/>
                      <a:pt x="32" y="132"/>
                    </a:cubicBezTo>
                    <a:cubicBezTo>
                      <a:pt x="33" y="134"/>
                      <a:pt x="33" y="134"/>
                      <a:pt x="33" y="136"/>
                    </a:cubicBezTo>
                    <a:cubicBezTo>
                      <a:pt x="33" y="145"/>
                      <a:pt x="26" y="152"/>
                      <a:pt x="16" y="152"/>
                    </a:cubicBezTo>
                    <a:cubicBezTo>
                      <a:pt x="7" y="152"/>
                      <a:pt x="0" y="145"/>
                      <a:pt x="0" y="136"/>
                    </a:cubicBezTo>
                    <a:close/>
                  </a:path>
                </a:pathLst>
              </a:custGeom>
              <a:grpFill/>
              <a:ln>
                <a:noFill/>
              </a:ln>
            </p:spPr>
            <p:txBody>
              <a:bodyPr/>
              <a:lstStyle/>
              <a:p>
                <a:pPr defTabSz="1219170">
                  <a:defRPr/>
                </a:pPr>
                <a:endParaRPr lang="en-AU" sz="2400" kern="0">
                  <a:solidFill>
                    <a:schemeClr val="tx1">
                      <a:lumMod val="50000"/>
                      <a:lumOff val="50000"/>
                    </a:schemeClr>
                  </a:solidFill>
                  <a:latin typeface="微软雅黑" panose="020B0503020204020204" pitchFamily="34" charset="-122"/>
                  <a:ea typeface="Microsoft YaHei UI" panose="020B0503020204020204" charset="-122"/>
                </a:endParaRPr>
              </a:p>
            </p:txBody>
          </p:sp>
          <p:sp>
            <p:nvSpPr>
              <p:cNvPr id="83" name="Freeform 228"/>
              <p:cNvSpPr/>
              <p:nvPr/>
            </p:nvSpPr>
            <p:spPr bwMode="auto">
              <a:xfrm>
                <a:off x="2908300" y="2987675"/>
                <a:ext cx="447675" cy="300038"/>
              </a:xfrm>
              <a:custGeom>
                <a:avLst/>
                <a:gdLst>
                  <a:gd name="T0" fmla="*/ 568 w 581"/>
                  <a:gd name="T1" fmla="*/ 367 h 392"/>
                  <a:gd name="T2" fmla="*/ 550 w 581"/>
                  <a:gd name="T3" fmla="*/ 367 h 392"/>
                  <a:gd name="T4" fmla="*/ 550 w 581"/>
                  <a:gd name="T5" fmla="*/ 32 h 392"/>
                  <a:gd name="T6" fmla="*/ 518 w 581"/>
                  <a:gd name="T7" fmla="*/ 0 h 392"/>
                  <a:gd name="T8" fmla="*/ 483 w 581"/>
                  <a:gd name="T9" fmla="*/ 0 h 392"/>
                  <a:gd name="T10" fmla="*/ 451 w 581"/>
                  <a:gd name="T11" fmla="*/ 32 h 392"/>
                  <a:gd name="T12" fmla="*/ 451 w 581"/>
                  <a:gd name="T13" fmla="*/ 367 h 392"/>
                  <a:gd name="T14" fmla="*/ 410 w 581"/>
                  <a:gd name="T15" fmla="*/ 367 h 392"/>
                  <a:gd name="T16" fmla="*/ 410 w 581"/>
                  <a:gd name="T17" fmla="*/ 120 h 392"/>
                  <a:gd name="T18" fmla="*/ 379 w 581"/>
                  <a:gd name="T19" fmla="*/ 88 h 392"/>
                  <a:gd name="T20" fmla="*/ 343 w 581"/>
                  <a:gd name="T21" fmla="*/ 88 h 392"/>
                  <a:gd name="T22" fmla="*/ 311 w 581"/>
                  <a:gd name="T23" fmla="*/ 120 h 392"/>
                  <a:gd name="T24" fmla="*/ 311 w 581"/>
                  <a:gd name="T25" fmla="*/ 367 h 392"/>
                  <a:gd name="T26" fmla="*/ 270 w 581"/>
                  <a:gd name="T27" fmla="*/ 367 h 392"/>
                  <a:gd name="T28" fmla="*/ 270 w 581"/>
                  <a:gd name="T29" fmla="*/ 92 h 392"/>
                  <a:gd name="T30" fmla="*/ 239 w 581"/>
                  <a:gd name="T31" fmla="*/ 61 h 392"/>
                  <a:gd name="T32" fmla="*/ 203 w 581"/>
                  <a:gd name="T33" fmla="*/ 61 h 392"/>
                  <a:gd name="T34" fmla="*/ 171 w 581"/>
                  <a:gd name="T35" fmla="*/ 92 h 392"/>
                  <a:gd name="T36" fmla="*/ 171 w 581"/>
                  <a:gd name="T37" fmla="*/ 367 h 392"/>
                  <a:gd name="T38" fmla="*/ 131 w 581"/>
                  <a:gd name="T39" fmla="*/ 367 h 392"/>
                  <a:gd name="T40" fmla="*/ 131 w 581"/>
                  <a:gd name="T41" fmla="*/ 160 h 392"/>
                  <a:gd name="T42" fmla="*/ 99 w 581"/>
                  <a:gd name="T43" fmla="*/ 128 h 392"/>
                  <a:gd name="T44" fmla="*/ 63 w 581"/>
                  <a:gd name="T45" fmla="*/ 128 h 392"/>
                  <a:gd name="T46" fmla="*/ 32 w 581"/>
                  <a:gd name="T47" fmla="*/ 160 h 392"/>
                  <a:gd name="T48" fmla="*/ 32 w 581"/>
                  <a:gd name="T49" fmla="*/ 367 h 392"/>
                  <a:gd name="T50" fmla="*/ 11 w 581"/>
                  <a:gd name="T51" fmla="*/ 367 h 392"/>
                  <a:gd name="T52" fmla="*/ 0 w 581"/>
                  <a:gd name="T53" fmla="*/ 378 h 392"/>
                  <a:gd name="T54" fmla="*/ 0 w 581"/>
                  <a:gd name="T55" fmla="*/ 381 h 392"/>
                  <a:gd name="T56" fmla="*/ 11 w 581"/>
                  <a:gd name="T57" fmla="*/ 392 h 392"/>
                  <a:gd name="T58" fmla="*/ 568 w 581"/>
                  <a:gd name="T59" fmla="*/ 392 h 392"/>
                  <a:gd name="T60" fmla="*/ 581 w 581"/>
                  <a:gd name="T61" fmla="*/ 381 h 392"/>
                  <a:gd name="T62" fmla="*/ 581 w 581"/>
                  <a:gd name="T63" fmla="*/ 378 h 392"/>
                  <a:gd name="T64" fmla="*/ 568 w 581"/>
                  <a:gd name="T65" fmla="*/ 367 h 3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581" h="392">
                    <a:moveTo>
                      <a:pt x="568" y="367"/>
                    </a:moveTo>
                    <a:cubicBezTo>
                      <a:pt x="550" y="367"/>
                      <a:pt x="550" y="367"/>
                      <a:pt x="550" y="367"/>
                    </a:cubicBezTo>
                    <a:cubicBezTo>
                      <a:pt x="550" y="32"/>
                      <a:pt x="550" y="32"/>
                      <a:pt x="550" y="32"/>
                    </a:cubicBezTo>
                    <a:cubicBezTo>
                      <a:pt x="550" y="14"/>
                      <a:pt x="536" y="0"/>
                      <a:pt x="518" y="0"/>
                    </a:cubicBezTo>
                    <a:cubicBezTo>
                      <a:pt x="483" y="0"/>
                      <a:pt x="483" y="0"/>
                      <a:pt x="483" y="0"/>
                    </a:cubicBezTo>
                    <a:cubicBezTo>
                      <a:pt x="465" y="0"/>
                      <a:pt x="451" y="14"/>
                      <a:pt x="451" y="32"/>
                    </a:cubicBezTo>
                    <a:cubicBezTo>
                      <a:pt x="451" y="367"/>
                      <a:pt x="451" y="367"/>
                      <a:pt x="451" y="367"/>
                    </a:cubicBezTo>
                    <a:cubicBezTo>
                      <a:pt x="410" y="367"/>
                      <a:pt x="410" y="367"/>
                      <a:pt x="410" y="367"/>
                    </a:cubicBezTo>
                    <a:cubicBezTo>
                      <a:pt x="410" y="120"/>
                      <a:pt x="410" y="120"/>
                      <a:pt x="410" y="120"/>
                    </a:cubicBezTo>
                    <a:cubicBezTo>
                      <a:pt x="410" y="102"/>
                      <a:pt x="396" y="88"/>
                      <a:pt x="379" y="88"/>
                    </a:cubicBezTo>
                    <a:cubicBezTo>
                      <a:pt x="343" y="88"/>
                      <a:pt x="343" y="88"/>
                      <a:pt x="343" y="88"/>
                    </a:cubicBezTo>
                    <a:cubicBezTo>
                      <a:pt x="325" y="88"/>
                      <a:pt x="311" y="102"/>
                      <a:pt x="311" y="120"/>
                    </a:cubicBezTo>
                    <a:cubicBezTo>
                      <a:pt x="311" y="367"/>
                      <a:pt x="311" y="367"/>
                      <a:pt x="311" y="367"/>
                    </a:cubicBezTo>
                    <a:cubicBezTo>
                      <a:pt x="270" y="367"/>
                      <a:pt x="270" y="367"/>
                      <a:pt x="270" y="367"/>
                    </a:cubicBezTo>
                    <a:cubicBezTo>
                      <a:pt x="270" y="92"/>
                      <a:pt x="270" y="92"/>
                      <a:pt x="270" y="92"/>
                    </a:cubicBezTo>
                    <a:cubicBezTo>
                      <a:pt x="270" y="75"/>
                      <a:pt x="256" y="61"/>
                      <a:pt x="239" y="61"/>
                    </a:cubicBezTo>
                    <a:cubicBezTo>
                      <a:pt x="203" y="61"/>
                      <a:pt x="203" y="61"/>
                      <a:pt x="203" y="61"/>
                    </a:cubicBezTo>
                    <a:cubicBezTo>
                      <a:pt x="186" y="61"/>
                      <a:pt x="171" y="75"/>
                      <a:pt x="171" y="92"/>
                    </a:cubicBezTo>
                    <a:cubicBezTo>
                      <a:pt x="171" y="367"/>
                      <a:pt x="171" y="367"/>
                      <a:pt x="171" y="367"/>
                    </a:cubicBezTo>
                    <a:cubicBezTo>
                      <a:pt x="131" y="367"/>
                      <a:pt x="131" y="367"/>
                      <a:pt x="131" y="367"/>
                    </a:cubicBezTo>
                    <a:cubicBezTo>
                      <a:pt x="131" y="160"/>
                      <a:pt x="131" y="160"/>
                      <a:pt x="131" y="160"/>
                    </a:cubicBezTo>
                    <a:cubicBezTo>
                      <a:pt x="131" y="143"/>
                      <a:pt x="117" y="128"/>
                      <a:pt x="99" y="128"/>
                    </a:cubicBezTo>
                    <a:cubicBezTo>
                      <a:pt x="63" y="128"/>
                      <a:pt x="63" y="128"/>
                      <a:pt x="63" y="128"/>
                    </a:cubicBezTo>
                    <a:cubicBezTo>
                      <a:pt x="46" y="128"/>
                      <a:pt x="32" y="143"/>
                      <a:pt x="32" y="160"/>
                    </a:cubicBezTo>
                    <a:cubicBezTo>
                      <a:pt x="32" y="367"/>
                      <a:pt x="32" y="367"/>
                      <a:pt x="32" y="367"/>
                    </a:cubicBezTo>
                    <a:cubicBezTo>
                      <a:pt x="11" y="367"/>
                      <a:pt x="11" y="367"/>
                      <a:pt x="11" y="367"/>
                    </a:cubicBezTo>
                    <a:cubicBezTo>
                      <a:pt x="4" y="367"/>
                      <a:pt x="0" y="372"/>
                      <a:pt x="0" y="378"/>
                    </a:cubicBezTo>
                    <a:cubicBezTo>
                      <a:pt x="0" y="381"/>
                      <a:pt x="0" y="381"/>
                      <a:pt x="0" y="381"/>
                    </a:cubicBezTo>
                    <a:cubicBezTo>
                      <a:pt x="0" y="387"/>
                      <a:pt x="4" y="392"/>
                      <a:pt x="11" y="392"/>
                    </a:cubicBezTo>
                    <a:cubicBezTo>
                      <a:pt x="568" y="392"/>
                      <a:pt x="568" y="392"/>
                      <a:pt x="568" y="392"/>
                    </a:cubicBezTo>
                    <a:cubicBezTo>
                      <a:pt x="575" y="392"/>
                      <a:pt x="581" y="387"/>
                      <a:pt x="581" y="381"/>
                    </a:cubicBezTo>
                    <a:cubicBezTo>
                      <a:pt x="581" y="378"/>
                      <a:pt x="581" y="378"/>
                      <a:pt x="581" y="378"/>
                    </a:cubicBezTo>
                    <a:cubicBezTo>
                      <a:pt x="581" y="372"/>
                      <a:pt x="575" y="367"/>
                      <a:pt x="568" y="367"/>
                    </a:cubicBezTo>
                    <a:close/>
                  </a:path>
                </a:pathLst>
              </a:custGeom>
              <a:grpFill/>
              <a:ln>
                <a:noFill/>
              </a:ln>
            </p:spPr>
            <p:txBody>
              <a:bodyPr/>
              <a:lstStyle/>
              <a:p>
                <a:pPr defTabSz="1219170">
                  <a:defRPr/>
                </a:pPr>
                <a:endParaRPr lang="en-AU" sz="2400" kern="0">
                  <a:solidFill>
                    <a:schemeClr val="tx1">
                      <a:lumMod val="50000"/>
                      <a:lumOff val="50000"/>
                    </a:schemeClr>
                  </a:solidFill>
                  <a:latin typeface="微软雅黑" panose="020B0503020204020204" pitchFamily="34" charset="-122"/>
                  <a:ea typeface="Microsoft YaHei UI" panose="020B0503020204020204" charset="-122"/>
                </a:endParaRPr>
              </a:p>
            </p:txBody>
          </p:sp>
        </p:grpSp>
      </p:grpSp>
      <p:grpSp>
        <p:nvGrpSpPr>
          <p:cNvPr id="5" name="组合 4"/>
          <p:cNvGrpSpPr/>
          <p:nvPr/>
        </p:nvGrpSpPr>
        <p:grpSpPr>
          <a:xfrm>
            <a:off x="8564970" y="1931263"/>
            <a:ext cx="2737143" cy="1340257"/>
            <a:chOff x="8143732" y="1931262"/>
            <a:chExt cx="2737142" cy="1340257"/>
          </a:xfrm>
        </p:grpSpPr>
        <p:cxnSp>
          <p:nvCxnSpPr>
            <p:cNvPr id="44" name="直接连接符 43"/>
            <p:cNvCxnSpPr/>
            <p:nvPr/>
          </p:nvCxnSpPr>
          <p:spPr>
            <a:xfrm>
              <a:off x="8251006" y="2346456"/>
              <a:ext cx="312448" cy="0"/>
            </a:xfrm>
            <a:prstGeom prst="line">
              <a:avLst/>
            </a:prstGeom>
            <a:ln w="19050">
              <a:solidFill>
                <a:srgbClr val="9FB8D6"/>
              </a:solidFill>
            </a:ln>
          </p:spPr>
          <p:style>
            <a:lnRef idx="1">
              <a:schemeClr val="accent1"/>
            </a:lnRef>
            <a:fillRef idx="0">
              <a:schemeClr val="accent1"/>
            </a:fillRef>
            <a:effectRef idx="0">
              <a:schemeClr val="accent1"/>
            </a:effectRef>
            <a:fontRef idx="minor">
              <a:schemeClr val="tx1"/>
            </a:fontRef>
          </p:style>
        </p:cxnSp>
        <p:sp>
          <p:nvSpPr>
            <p:cNvPr id="64" name="文本框 63">
              <a:extLst>
                <a:ext uri="{FF2B5EF4-FFF2-40B4-BE49-F238E27FC236}">
                  <a16:creationId xmlns="" xmlns:a16="http://schemas.microsoft.com/office/drawing/2014/main" id="{503E0C68-DA60-417A-94AF-3E2A39D1D51A}"/>
                </a:ext>
              </a:extLst>
            </p:cNvPr>
            <p:cNvSpPr txBox="1"/>
            <p:nvPr/>
          </p:nvSpPr>
          <p:spPr>
            <a:xfrm>
              <a:off x="8143732" y="2378967"/>
              <a:ext cx="2737142" cy="892552"/>
            </a:xfrm>
            <a:prstGeom prst="rect">
              <a:avLst/>
            </a:prstGeom>
            <a:noFill/>
          </p:spPr>
          <p:txBody>
            <a:bodyPr wrap="square" rtlCol="0">
              <a:spAutoFit/>
            </a:bodyPr>
            <a:lstStyle/>
            <a:p>
              <a:pPr algn="just">
                <a:lnSpc>
                  <a:spcPct val="130000"/>
                </a:lnSpc>
              </a:pPr>
              <a:r>
                <a:rPr lang="zh-CN" altLang="en-US" sz="1000" dirty="0">
                  <a:solidFill>
                    <a:srgbClr val="686769"/>
                  </a:solidFill>
                  <a:latin typeface="思源黑体" panose="020B0500000000000000" pitchFamily="34" charset="-122"/>
                  <a:ea typeface="思源黑体" panose="020B0500000000000000" pitchFamily="34" charset="-122"/>
                  <a:cs typeface="+mn-ea"/>
                  <a:sym typeface="+mn-lt"/>
                </a:rPr>
                <a:t>点击输入简要文字解说，解说文字尽量概括精炼，不用多余的文字</a:t>
              </a:r>
              <a:r>
                <a:rPr lang="zh-CN" altLang="en-US" sz="1000" dirty="0" smtClean="0">
                  <a:solidFill>
                    <a:srgbClr val="686769"/>
                  </a:solidFill>
                  <a:latin typeface="思源黑体" panose="020B0500000000000000" pitchFamily="34" charset="-122"/>
                  <a:ea typeface="思源黑体" panose="020B0500000000000000" pitchFamily="34" charset="-122"/>
                  <a:cs typeface="+mn-ea"/>
                  <a:sym typeface="+mn-lt"/>
                </a:rPr>
                <a:t>修饰简洁</a:t>
              </a:r>
              <a:r>
                <a:rPr lang="zh-CN" altLang="en-US" sz="1000" dirty="0">
                  <a:solidFill>
                    <a:srgbClr val="686769"/>
                  </a:solidFill>
                  <a:latin typeface="思源黑体" panose="020B0500000000000000" pitchFamily="34" charset="-122"/>
                  <a:ea typeface="思源黑体" panose="020B0500000000000000" pitchFamily="34" charset="-122"/>
                  <a:cs typeface="+mn-ea"/>
                  <a:sym typeface="+mn-lt"/>
                </a:rPr>
                <a:t>精</a:t>
              </a:r>
              <a:r>
                <a:rPr lang="zh-CN" altLang="en-US" sz="1000" dirty="0" smtClean="0">
                  <a:solidFill>
                    <a:srgbClr val="686769"/>
                  </a:solidFill>
                  <a:latin typeface="思源黑体" panose="020B0500000000000000" pitchFamily="34" charset="-122"/>
                  <a:ea typeface="思源黑体" panose="020B0500000000000000" pitchFamily="34" charset="-122"/>
                  <a:cs typeface="+mn-ea"/>
                  <a:sym typeface="+mn-lt"/>
                </a:rPr>
                <a:t>准点击</a:t>
              </a:r>
              <a:r>
                <a:rPr lang="zh-CN" altLang="en-US" sz="1000" dirty="0">
                  <a:solidFill>
                    <a:srgbClr val="686769"/>
                  </a:solidFill>
                  <a:latin typeface="思源黑体" panose="020B0500000000000000" pitchFamily="34" charset="-122"/>
                  <a:ea typeface="思源黑体" panose="020B0500000000000000" pitchFamily="34" charset="-122"/>
                  <a:cs typeface="+mn-ea"/>
                  <a:sym typeface="+mn-lt"/>
                </a:rPr>
                <a:t>输入简要文字</a:t>
              </a:r>
              <a:r>
                <a:rPr lang="zh-CN" altLang="en-US" sz="1000" dirty="0" smtClean="0">
                  <a:solidFill>
                    <a:srgbClr val="686769"/>
                  </a:solidFill>
                  <a:latin typeface="思源黑体" panose="020B0500000000000000" pitchFamily="34" charset="-122"/>
                  <a:ea typeface="思源黑体" panose="020B0500000000000000" pitchFamily="34" charset="-122"/>
                  <a:cs typeface="+mn-ea"/>
                  <a:sym typeface="+mn-lt"/>
                </a:rPr>
                <a:t>解说解说</a:t>
              </a:r>
              <a:r>
                <a:rPr lang="zh-CN" altLang="en-US" sz="1000" dirty="0">
                  <a:solidFill>
                    <a:srgbClr val="686769"/>
                  </a:solidFill>
                  <a:latin typeface="思源黑体" panose="020B0500000000000000" pitchFamily="34" charset="-122"/>
                  <a:ea typeface="思源黑体" panose="020B0500000000000000" pitchFamily="34" charset="-122"/>
                  <a:cs typeface="+mn-ea"/>
                  <a:sym typeface="+mn-lt"/>
                </a:rPr>
                <a:t>文字尽量概括</a:t>
              </a:r>
              <a:r>
                <a:rPr lang="zh-CN" altLang="en-US" sz="1000" dirty="0" smtClean="0">
                  <a:solidFill>
                    <a:srgbClr val="686769"/>
                  </a:solidFill>
                  <a:latin typeface="思源黑体" panose="020B0500000000000000" pitchFamily="34" charset="-122"/>
                  <a:ea typeface="思源黑体" panose="020B0500000000000000" pitchFamily="34" charset="-122"/>
                  <a:cs typeface="+mn-ea"/>
                  <a:sym typeface="+mn-lt"/>
                </a:rPr>
                <a:t>精炼</a:t>
              </a:r>
              <a:endParaRPr lang="zh-CN" altLang="en-US" sz="1000" dirty="0">
                <a:solidFill>
                  <a:srgbClr val="686769"/>
                </a:solidFill>
                <a:latin typeface="思源黑体" panose="020B0500000000000000" pitchFamily="34" charset="-122"/>
                <a:ea typeface="思源黑体" panose="020B0500000000000000" pitchFamily="34" charset="-122"/>
                <a:cs typeface="+mn-ea"/>
                <a:sym typeface="+mn-lt"/>
              </a:endParaRPr>
            </a:p>
            <a:p>
              <a:pPr algn="just">
                <a:lnSpc>
                  <a:spcPct val="130000"/>
                </a:lnSpc>
              </a:pPr>
              <a:endParaRPr lang="zh-CN" altLang="en-US" sz="1000" dirty="0">
                <a:solidFill>
                  <a:srgbClr val="686769"/>
                </a:solidFill>
                <a:latin typeface="思源黑体" panose="020B0500000000000000" pitchFamily="34" charset="-122"/>
                <a:ea typeface="思源黑体" panose="020B0500000000000000" pitchFamily="34" charset="-122"/>
                <a:cs typeface="+mn-ea"/>
                <a:sym typeface="+mn-lt"/>
              </a:endParaRPr>
            </a:p>
          </p:txBody>
        </p:sp>
        <p:sp>
          <p:nvSpPr>
            <p:cNvPr id="65" name="TextBox 7">
              <a:extLst>
                <a:ext uri="{FF2B5EF4-FFF2-40B4-BE49-F238E27FC236}">
                  <a16:creationId xmlns="" xmlns:a16="http://schemas.microsoft.com/office/drawing/2014/main" id="{8DE6CD62-A5CF-42EF-B6BB-0447C20B7252}"/>
                </a:ext>
              </a:extLst>
            </p:cNvPr>
            <p:cNvSpPr txBox="1"/>
            <p:nvPr/>
          </p:nvSpPr>
          <p:spPr>
            <a:xfrm>
              <a:off x="8143732" y="1931262"/>
              <a:ext cx="1323438" cy="372410"/>
            </a:xfrm>
            <a:prstGeom prst="rect">
              <a:avLst/>
            </a:prstGeom>
            <a:noFill/>
          </p:spPr>
          <p:txBody>
            <a:bodyPr wrap="square" rtlCol="0">
              <a:spAutoFit/>
            </a:bodyPr>
            <a:lstStyle/>
            <a:p>
              <a:pPr>
                <a:lnSpc>
                  <a:spcPct val="130000"/>
                </a:lnSpc>
              </a:pPr>
              <a:r>
                <a:rPr lang="zh-CN" altLang="en-US" sz="1400" dirty="0" smtClean="0">
                  <a:solidFill>
                    <a:srgbClr val="4F4D50"/>
                  </a:solidFill>
                  <a:latin typeface="思源黑体" panose="020B0500000000000000" pitchFamily="34" charset="-122"/>
                  <a:ea typeface="思源黑体" panose="020B0500000000000000" pitchFamily="34" charset="-122"/>
                  <a:cs typeface="+mn-ea"/>
                  <a:sym typeface="+mn-lt"/>
                </a:rPr>
                <a:t>需求类别一</a:t>
              </a:r>
              <a:endParaRPr lang="en-US" altLang="zh-CN" sz="1400" dirty="0">
                <a:solidFill>
                  <a:srgbClr val="4F4D50"/>
                </a:solidFill>
                <a:latin typeface="思源黑体" panose="020B0500000000000000" pitchFamily="34" charset="-122"/>
                <a:ea typeface="思源黑体" panose="020B0500000000000000" pitchFamily="34" charset="-122"/>
                <a:cs typeface="+mn-ea"/>
                <a:sym typeface="+mn-lt"/>
              </a:endParaRPr>
            </a:p>
          </p:txBody>
        </p:sp>
      </p:grpSp>
      <p:grpSp>
        <p:nvGrpSpPr>
          <p:cNvPr id="66" name="组合 65"/>
          <p:cNvGrpSpPr/>
          <p:nvPr/>
        </p:nvGrpSpPr>
        <p:grpSpPr>
          <a:xfrm>
            <a:off x="8564970" y="3182665"/>
            <a:ext cx="2737143" cy="1340257"/>
            <a:chOff x="8143732" y="1931262"/>
            <a:chExt cx="2737142" cy="1340257"/>
          </a:xfrm>
        </p:grpSpPr>
        <p:cxnSp>
          <p:nvCxnSpPr>
            <p:cNvPr id="67" name="直接连接符 66"/>
            <p:cNvCxnSpPr/>
            <p:nvPr/>
          </p:nvCxnSpPr>
          <p:spPr>
            <a:xfrm>
              <a:off x="8251006" y="2346456"/>
              <a:ext cx="312448" cy="0"/>
            </a:xfrm>
            <a:prstGeom prst="line">
              <a:avLst/>
            </a:prstGeom>
            <a:ln w="19050">
              <a:solidFill>
                <a:srgbClr val="9FB8D6"/>
              </a:solidFill>
            </a:ln>
          </p:spPr>
          <p:style>
            <a:lnRef idx="1">
              <a:schemeClr val="accent1"/>
            </a:lnRef>
            <a:fillRef idx="0">
              <a:schemeClr val="accent1"/>
            </a:fillRef>
            <a:effectRef idx="0">
              <a:schemeClr val="accent1"/>
            </a:effectRef>
            <a:fontRef idx="minor">
              <a:schemeClr val="tx1"/>
            </a:fontRef>
          </p:style>
        </p:cxnSp>
        <p:sp>
          <p:nvSpPr>
            <p:cNvPr id="68" name="文本框 67">
              <a:extLst>
                <a:ext uri="{FF2B5EF4-FFF2-40B4-BE49-F238E27FC236}">
                  <a16:creationId xmlns="" xmlns:a16="http://schemas.microsoft.com/office/drawing/2014/main" id="{503E0C68-DA60-417A-94AF-3E2A39D1D51A}"/>
                </a:ext>
              </a:extLst>
            </p:cNvPr>
            <p:cNvSpPr txBox="1"/>
            <p:nvPr/>
          </p:nvSpPr>
          <p:spPr>
            <a:xfrm>
              <a:off x="8143732" y="2378967"/>
              <a:ext cx="2737142" cy="892552"/>
            </a:xfrm>
            <a:prstGeom prst="rect">
              <a:avLst/>
            </a:prstGeom>
            <a:noFill/>
          </p:spPr>
          <p:txBody>
            <a:bodyPr wrap="square" rtlCol="0">
              <a:spAutoFit/>
            </a:bodyPr>
            <a:lstStyle/>
            <a:p>
              <a:pPr algn="just">
                <a:lnSpc>
                  <a:spcPct val="130000"/>
                </a:lnSpc>
              </a:pPr>
              <a:r>
                <a:rPr lang="zh-CN" altLang="en-US" sz="1000" dirty="0">
                  <a:solidFill>
                    <a:srgbClr val="686769"/>
                  </a:solidFill>
                  <a:latin typeface="思源黑体" panose="020B0500000000000000" pitchFamily="34" charset="-122"/>
                  <a:ea typeface="思源黑体" panose="020B0500000000000000" pitchFamily="34" charset="-122"/>
                  <a:cs typeface="+mn-ea"/>
                  <a:sym typeface="+mn-lt"/>
                </a:rPr>
                <a:t>点击输入简要文字解说，解说文字尽量概括精炼，不用多余的文字</a:t>
              </a:r>
              <a:r>
                <a:rPr lang="zh-CN" altLang="en-US" sz="1000" dirty="0" smtClean="0">
                  <a:solidFill>
                    <a:srgbClr val="686769"/>
                  </a:solidFill>
                  <a:latin typeface="思源黑体" panose="020B0500000000000000" pitchFamily="34" charset="-122"/>
                  <a:ea typeface="思源黑体" panose="020B0500000000000000" pitchFamily="34" charset="-122"/>
                  <a:cs typeface="+mn-ea"/>
                  <a:sym typeface="+mn-lt"/>
                </a:rPr>
                <a:t>修饰简洁</a:t>
              </a:r>
              <a:r>
                <a:rPr lang="zh-CN" altLang="en-US" sz="1000" dirty="0">
                  <a:solidFill>
                    <a:srgbClr val="686769"/>
                  </a:solidFill>
                  <a:latin typeface="思源黑体" panose="020B0500000000000000" pitchFamily="34" charset="-122"/>
                  <a:ea typeface="思源黑体" panose="020B0500000000000000" pitchFamily="34" charset="-122"/>
                  <a:cs typeface="+mn-ea"/>
                  <a:sym typeface="+mn-lt"/>
                </a:rPr>
                <a:t>精</a:t>
              </a:r>
              <a:r>
                <a:rPr lang="zh-CN" altLang="en-US" sz="1000" dirty="0" smtClean="0">
                  <a:solidFill>
                    <a:srgbClr val="686769"/>
                  </a:solidFill>
                  <a:latin typeface="思源黑体" panose="020B0500000000000000" pitchFamily="34" charset="-122"/>
                  <a:ea typeface="思源黑体" panose="020B0500000000000000" pitchFamily="34" charset="-122"/>
                  <a:cs typeface="+mn-ea"/>
                  <a:sym typeface="+mn-lt"/>
                </a:rPr>
                <a:t>准点击</a:t>
              </a:r>
              <a:r>
                <a:rPr lang="zh-CN" altLang="en-US" sz="1000" dirty="0">
                  <a:solidFill>
                    <a:srgbClr val="686769"/>
                  </a:solidFill>
                  <a:latin typeface="思源黑体" panose="020B0500000000000000" pitchFamily="34" charset="-122"/>
                  <a:ea typeface="思源黑体" panose="020B0500000000000000" pitchFamily="34" charset="-122"/>
                  <a:cs typeface="+mn-ea"/>
                  <a:sym typeface="+mn-lt"/>
                </a:rPr>
                <a:t>输入简要文字</a:t>
              </a:r>
              <a:r>
                <a:rPr lang="zh-CN" altLang="en-US" sz="1000" dirty="0" smtClean="0">
                  <a:solidFill>
                    <a:srgbClr val="686769"/>
                  </a:solidFill>
                  <a:latin typeface="思源黑体" panose="020B0500000000000000" pitchFamily="34" charset="-122"/>
                  <a:ea typeface="思源黑体" panose="020B0500000000000000" pitchFamily="34" charset="-122"/>
                  <a:cs typeface="+mn-ea"/>
                  <a:sym typeface="+mn-lt"/>
                </a:rPr>
                <a:t>解说解说</a:t>
              </a:r>
              <a:r>
                <a:rPr lang="zh-CN" altLang="en-US" sz="1000" dirty="0">
                  <a:solidFill>
                    <a:srgbClr val="686769"/>
                  </a:solidFill>
                  <a:latin typeface="思源黑体" panose="020B0500000000000000" pitchFamily="34" charset="-122"/>
                  <a:ea typeface="思源黑体" panose="020B0500000000000000" pitchFamily="34" charset="-122"/>
                  <a:cs typeface="+mn-ea"/>
                  <a:sym typeface="+mn-lt"/>
                </a:rPr>
                <a:t>文字尽量概括</a:t>
              </a:r>
              <a:r>
                <a:rPr lang="zh-CN" altLang="en-US" sz="1000" dirty="0" smtClean="0">
                  <a:solidFill>
                    <a:srgbClr val="686769"/>
                  </a:solidFill>
                  <a:latin typeface="思源黑体" panose="020B0500000000000000" pitchFamily="34" charset="-122"/>
                  <a:ea typeface="思源黑体" panose="020B0500000000000000" pitchFamily="34" charset="-122"/>
                  <a:cs typeface="+mn-ea"/>
                  <a:sym typeface="+mn-lt"/>
                </a:rPr>
                <a:t>精炼</a:t>
              </a:r>
              <a:endParaRPr lang="zh-CN" altLang="en-US" sz="1000" dirty="0">
                <a:solidFill>
                  <a:srgbClr val="686769"/>
                </a:solidFill>
                <a:latin typeface="思源黑体" panose="020B0500000000000000" pitchFamily="34" charset="-122"/>
                <a:ea typeface="思源黑体" panose="020B0500000000000000" pitchFamily="34" charset="-122"/>
                <a:cs typeface="+mn-ea"/>
                <a:sym typeface="+mn-lt"/>
              </a:endParaRPr>
            </a:p>
            <a:p>
              <a:pPr algn="just">
                <a:lnSpc>
                  <a:spcPct val="130000"/>
                </a:lnSpc>
              </a:pPr>
              <a:endParaRPr lang="zh-CN" altLang="en-US" sz="1000" dirty="0">
                <a:solidFill>
                  <a:srgbClr val="686769"/>
                </a:solidFill>
                <a:latin typeface="思源黑体" panose="020B0500000000000000" pitchFamily="34" charset="-122"/>
                <a:ea typeface="思源黑体" panose="020B0500000000000000" pitchFamily="34" charset="-122"/>
                <a:cs typeface="+mn-ea"/>
                <a:sym typeface="+mn-lt"/>
              </a:endParaRPr>
            </a:p>
          </p:txBody>
        </p:sp>
        <p:sp>
          <p:nvSpPr>
            <p:cNvPr id="69" name="TextBox 7">
              <a:extLst>
                <a:ext uri="{FF2B5EF4-FFF2-40B4-BE49-F238E27FC236}">
                  <a16:creationId xmlns="" xmlns:a16="http://schemas.microsoft.com/office/drawing/2014/main" id="{8DE6CD62-A5CF-42EF-B6BB-0447C20B7252}"/>
                </a:ext>
              </a:extLst>
            </p:cNvPr>
            <p:cNvSpPr txBox="1"/>
            <p:nvPr/>
          </p:nvSpPr>
          <p:spPr>
            <a:xfrm>
              <a:off x="8143732" y="1931262"/>
              <a:ext cx="1323438" cy="372410"/>
            </a:xfrm>
            <a:prstGeom prst="rect">
              <a:avLst/>
            </a:prstGeom>
            <a:noFill/>
          </p:spPr>
          <p:txBody>
            <a:bodyPr wrap="square" rtlCol="0">
              <a:spAutoFit/>
            </a:bodyPr>
            <a:lstStyle/>
            <a:p>
              <a:pPr>
                <a:lnSpc>
                  <a:spcPct val="130000"/>
                </a:lnSpc>
              </a:pPr>
              <a:r>
                <a:rPr lang="zh-CN" altLang="en-US" sz="1400" dirty="0">
                  <a:solidFill>
                    <a:srgbClr val="4F4D50"/>
                  </a:solidFill>
                  <a:latin typeface="思源黑体" panose="020B0500000000000000" pitchFamily="34" charset="-122"/>
                  <a:ea typeface="思源黑体" panose="020B0500000000000000" pitchFamily="34" charset="-122"/>
                  <a:cs typeface="+mn-ea"/>
                  <a:sym typeface="+mn-lt"/>
                </a:rPr>
                <a:t>需求</a:t>
              </a:r>
              <a:r>
                <a:rPr lang="zh-CN" altLang="en-US" sz="1400" dirty="0" smtClean="0">
                  <a:solidFill>
                    <a:srgbClr val="4F4D50"/>
                  </a:solidFill>
                  <a:latin typeface="思源黑体" panose="020B0500000000000000" pitchFamily="34" charset="-122"/>
                  <a:ea typeface="思源黑体" panose="020B0500000000000000" pitchFamily="34" charset="-122"/>
                  <a:cs typeface="+mn-ea"/>
                  <a:sym typeface="+mn-lt"/>
                </a:rPr>
                <a:t>类别二</a:t>
              </a:r>
              <a:endParaRPr lang="en-US" altLang="zh-CN" sz="1400" dirty="0">
                <a:solidFill>
                  <a:srgbClr val="4F4D50"/>
                </a:solidFill>
                <a:latin typeface="思源黑体" panose="020B0500000000000000" pitchFamily="34" charset="-122"/>
                <a:ea typeface="思源黑体" panose="020B0500000000000000" pitchFamily="34" charset="-122"/>
                <a:cs typeface="+mn-ea"/>
                <a:sym typeface="+mn-lt"/>
              </a:endParaRPr>
            </a:p>
          </p:txBody>
        </p:sp>
      </p:grpSp>
      <p:grpSp>
        <p:nvGrpSpPr>
          <p:cNvPr id="70" name="组合 69"/>
          <p:cNvGrpSpPr/>
          <p:nvPr/>
        </p:nvGrpSpPr>
        <p:grpSpPr>
          <a:xfrm>
            <a:off x="8564970" y="4523110"/>
            <a:ext cx="2737143" cy="1340257"/>
            <a:chOff x="8143732" y="1931262"/>
            <a:chExt cx="2737142" cy="1340257"/>
          </a:xfrm>
        </p:grpSpPr>
        <p:cxnSp>
          <p:nvCxnSpPr>
            <p:cNvPr id="71" name="直接连接符 70"/>
            <p:cNvCxnSpPr/>
            <p:nvPr/>
          </p:nvCxnSpPr>
          <p:spPr>
            <a:xfrm>
              <a:off x="8251006" y="2346456"/>
              <a:ext cx="312448" cy="0"/>
            </a:xfrm>
            <a:prstGeom prst="line">
              <a:avLst/>
            </a:prstGeom>
            <a:ln w="19050">
              <a:solidFill>
                <a:srgbClr val="9FB8D6"/>
              </a:solidFill>
            </a:ln>
          </p:spPr>
          <p:style>
            <a:lnRef idx="1">
              <a:schemeClr val="accent1"/>
            </a:lnRef>
            <a:fillRef idx="0">
              <a:schemeClr val="accent1"/>
            </a:fillRef>
            <a:effectRef idx="0">
              <a:schemeClr val="accent1"/>
            </a:effectRef>
            <a:fontRef idx="minor">
              <a:schemeClr val="tx1"/>
            </a:fontRef>
          </p:style>
        </p:cxnSp>
        <p:sp>
          <p:nvSpPr>
            <p:cNvPr id="72" name="文本框 71">
              <a:extLst>
                <a:ext uri="{FF2B5EF4-FFF2-40B4-BE49-F238E27FC236}">
                  <a16:creationId xmlns="" xmlns:a16="http://schemas.microsoft.com/office/drawing/2014/main" id="{503E0C68-DA60-417A-94AF-3E2A39D1D51A}"/>
                </a:ext>
              </a:extLst>
            </p:cNvPr>
            <p:cNvSpPr txBox="1"/>
            <p:nvPr/>
          </p:nvSpPr>
          <p:spPr>
            <a:xfrm>
              <a:off x="8143732" y="2378967"/>
              <a:ext cx="2737142" cy="892552"/>
            </a:xfrm>
            <a:prstGeom prst="rect">
              <a:avLst/>
            </a:prstGeom>
            <a:noFill/>
          </p:spPr>
          <p:txBody>
            <a:bodyPr wrap="square" rtlCol="0">
              <a:spAutoFit/>
            </a:bodyPr>
            <a:lstStyle/>
            <a:p>
              <a:pPr algn="just">
                <a:lnSpc>
                  <a:spcPct val="130000"/>
                </a:lnSpc>
              </a:pPr>
              <a:r>
                <a:rPr lang="zh-CN" altLang="en-US" sz="1000" dirty="0">
                  <a:solidFill>
                    <a:srgbClr val="686769"/>
                  </a:solidFill>
                  <a:latin typeface="思源黑体" panose="020B0500000000000000" pitchFamily="34" charset="-122"/>
                  <a:ea typeface="思源黑体" panose="020B0500000000000000" pitchFamily="34" charset="-122"/>
                  <a:cs typeface="+mn-ea"/>
                  <a:sym typeface="+mn-lt"/>
                </a:rPr>
                <a:t>点击输入简要文字解说，解说文字尽量概括精炼，不用多余的文字</a:t>
              </a:r>
              <a:r>
                <a:rPr lang="zh-CN" altLang="en-US" sz="1000" dirty="0" smtClean="0">
                  <a:solidFill>
                    <a:srgbClr val="686769"/>
                  </a:solidFill>
                  <a:latin typeface="思源黑体" panose="020B0500000000000000" pitchFamily="34" charset="-122"/>
                  <a:ea typeface="思源黑体" panose="020B0500000000000000" pitchFamily="34" charset="-122"/>
                  <a:cs typeface="+mn-ea"/>
                  <a:sym typeface="+mn-lt"/>
                </a:rPr>
                <a:t>修饰简洁</a:t>
              </a:r>
              <a:r>
                <a:rPr lang="zh-CN" altLang="en-US" sz="1000" dirty="0">
                  <a:solidFill>
                    <a:srgbClr val="686769"/>
                  </a:solidFill>
                  <a:latin typeface="思源黑体" panose="020B0500000000000000" pitchFamily="34" charset="-122"/>
                  <a:ea typeface="思源黑体" panose="020B0500000000000000" pitchFamily="34" charset="-122"/>
                  <a:cs typeface="+mn-ea"/>
                  <a:sym typeface="+mn-lt"/>
                </a:rPr>
                <a:t>精</a:t>
              </a:r>
              <a:r>
                <a:rPr lang="zh-CN" altLang="en-US" sz="1000" dirty="0" smtClean="0">
                  <a:solidFill>
                    <a:srgbClr val="686769"/>
                  </a:solidFill>
                  <a:latin typeface="思源黑体" panose="020B0500000000000000" pitchFamily="34" charset="-122"/>
                  <a:ea typeface="思源黑体" panose="020B0500000000000000" pitchFamily="34" charset="-122"/>
                  <a:cs typeface="+mn-ea"/>
                  <a:sym typeface="+mn-lt"/>
                </a:rPr>
                <a:t>准点击</a:t>
              </a:r>
              <a:r>
                <a:rPr lang="zh-CN" altLang="en-US" sz="1000" dirty="0">
                  <a:solidFill>
                    <a:srgbClr val="686769"/>
                  </a:solidFill>
                  <a:latin typeface="思源黑体" panose="020B0500000000000000" pitchFamily="34" charset="-122"/>
                  <a:ea typeface="思源黑体" panose="020B0500000000000000" pitchFamily="34" charset="-122"/>
                  <a:cs typeface="+mn-ea"/>
                  <a:sym typeface="+mn-lt"/>
                </a:rPr>
                <a:t>输入简要文字</a:t>
              </a:r>
              <a:r>
                <a:rPr lang="zh-CN" altLang="en-US" sz="1000" dirty="0" smtClean="0">
                  <a:solidFill>
                    <a:srgbClr val="686769"/>
                  </a:solidFill>
                  <a:latin typeface="思源黑体" panose="020B0500000000000000" pitchFamily="34" charset="-122"/>
                  <a:ea typeface="思源黑体" panose="020B0500000000000000" pitchFamily="34" charset="-122"/>
                  <a:cs typeface="+mn-ea"/>
                  <a:sym typeface="+mn-lt"/>
                </a:rPr>
                <a:t>解说解说</a:t>
              </a:r>
              <a:r>
                <a:rPr lang="zh-CN" altLang="en-US" sz="1000" dirty="0">
                  <a:solidFill>
                    <a:srgbClr val="686769"/>
                  </a:solidFill>
                  <a:latin typeface="思源黑体" panose="020B0500000000000000" pitchFamily="34" charset="-122"/>
                  <a:ea typeface="思源黑体" panose="020B0500000000000000" pitchFamily="34" charset="-122"/>
                  <a:cs typeface="+mn-ea"/>
                  <a:sym typeface="+mn-lt"/>
                </a:rPr>
                <a:t>文字尽量概括</a:t>
              </a:r>
              <a:r>
                <a:rPr lang="zh-CN" altLang="en-US" sz="1000" dirty="0" smtClean="0">
                  <a:solidFill>
                    <a:srgbClr val="686769"/>
                  </a:solidFill>
                  <a:latin typeface="思源黑体" panose="020B0500000000000000" pitchFamily="34" charset="-122"/>
                  <a:ea typeface="思源黑体" panose="020B0500000000000000" pitchFamily="34" charset="-122"/>
                  <a:cs typeface="+mn-ea"/>
                  <a:sym typeface="+mn-lt"/>
                </a:rPr>
                <a:t>精炼</a:t>
              </a:r>
              <a:endParaRPr lang="zh-CN" altLang="en-US" sz="1000" dirty="0">
                <a:solidFill>
                  <a:srgbClr val="686769"/>
                </a:solidFill>
                <a:latin typeface="思源黑体" panose="020B0500000000000000" pitchFamily="34" charset="-122"/>
                <a:ea typeface="思源黑体" panose="020B0500000000000000" pitchFamily="34" charset="-122"/>
                <a:cs typeface="+mn-ea"/>
                <a:sym typeface="+mn-lt"/>
              </a:endParaRPr>
            </a:p>
            <a:p>
              <a:pPr algn="just">
                <a:lnSpc>
                  <a:spcPct val="130000"/>
                </a:lnSpc>
              </a:pPr>
              <a:endParaRPr lang="zh-CN" altLang="en-US" sz="1000" dirty="0">
                <a:solidFill>
                  <a:srgbClr val="686769"/>
                </a:solidFill>
                <a:latin typeface="思源黑体" panose="020B0500000000000000" pitchFamily="34" charset="-122"/>
                <a:ea typeface="思源黑体" panose="020B0500000000000000" pitchFamily="34" charset="-122"/>
                <a:cs typeface="+mn-ea"/>
                <a:sym typeface="+mn-lt"/>
              </a:endParaRPr>
            </a:p>
          </p:txBody>
        </p:sp>
        <p:sp>
          <p:nvSpPr>
            <p:cNvPr id="73" name="TextBox 7">
              <a:extLst>
                <a:ext uri="{FF2B5EF4-FFF2-40B4-BE49-F238E27FC236}">
                  <a16:creationId xmlns="" xmlns:a16="http://schemas.microsoft.com/office/drawing/2014/main" id="{8DE6CD62-A5CF-42EF-B6BB-0447C20B7252}"/>
                </a:ext>
              </a:extLst>
            </p:cNvPr>
            <p:cNvSpPr txBox="1"/>
            <p:nvPr/>
          </p:nvSpPr>
          <p:spPr>
            <a:xfrm>
              <a:off x="8143732" y="1931262"/>
              <a:ext cx="1323438" cy="372410"/>
            </a:xfrm>
            <a:prstGeom prst="rect">
              <a:avLst/>
            </a:prstGeom>
            <a:noFill/>
          </p:spPr>
          <p:txBody>
            <a:bodyPr wrap="square" rtlCol="0">
              <a:spAutoFit/>
            </a:bodyPr>
            <a:lstStyle/>
            <a:p>
              <a:pPr>
                <a:lnSpc>
                  <a:spcPct val="130000"/>
                </a:lnSpc>
              </a:pPr>
              <a:r>
                <a:rPr lang="zh-CN" altLang="en-US" sz="1400" dirty="0">
                  <a:solidFill>
                    <a:srgbClr val="4F4D50"/>
                  </a:solidFill>
                  <a:latin typeface="思源黑体" panose="020B0500000000000000" pitchFamily="34" charset="-122"/>
                  <a:ea typeface="思源黑体" panose="020B0500000000000000" pitchFamily="34" charset="-122"/>
                  <a:cs typeface="+mn-ea"/>
                  <a:sym typeface="+mn-lt"/>
                </a:rPr>
                <a:t>需求</a:t>
              </a:r>
              <a:r>
                <a:rPr lang="zh-CN" altLang="en-US" sz="1400" dirty="0" smtClean="0">
                  <a:solidFill>
                    <a:srgbClr val="4F4D50"/>
                  </a:solidFill>
                  <a:latin typeface="思源黑体" panose="020B0500000000000000" pitchFamily="34" charset="-122"/>
                  <a:ea typeface="思源黑体" panose="020B0500000000000000" pitchFamily="34" charset="-122"/>
                  <a:cs typeface="+mn-ea"/>
                  <a:sym typeface="+mn-lt"/>
                </a:rPr>
                <a:t>类别三</a:t>
              </a:r>
              <a:endParaRPr lang="en-US" altLang="zh-CN" sz="1400" dirty="0">
                <a:solidFill>
                  <a:srgbClr val="4F4D50"/>
                </a:solidFill>
                <a:latin typeface="思源黑体" panose="020B0500000000000000" pitchFamily="34" charset="-122"/>
                <a:ea typeface="思源黑体" panose="020B0500000000000000" pitchFamily="34" charset="-122"/>
                <a:cs typeface="+mn-ea"/>
                <a:sym typeface="+mn-lt"/>
              </a:endParaRPr>
            </a:p>
          </p:txBody>
        </p:sp>
      </p:grpSp>
      <p:sp>
        <p:nvSpPr>
          <p:cNvPr id="48" name="椭圆 47"/>
          <p:cNvSpPr/>
          <p:nvPr/>
        </p:nvSpPr>
        <p:spPr>
          <a:xfrm>
            <a:off x="462653" y="492370"/>
            <a:ext cx="513595" cy="513594"/>
          </a:xfrm>
          <a:prstGeom prst="ellipse">
            <a:avLst/>
          </a:prstGeom>
          <a:gradFill>
            <a:gsLst>
              <a:gs pos="1000">
                <a:srgbClr val="4582ED"/>
              </a:gs>
              <a:gs pos="66000">
                <a:srgbClr val="105AD7"/>
              </a:gs>
            </a:gsLst>
          </a:gradFill>
          <a:ln>
            <a:noFill/>
          </a:ln>
          <a:effectLst>
            <a:outerShdw blurRad="127000" dist="635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altLang="zh-CN" sz="2400" dirty="0" smtClean="0">
                <a:latin typeface="Agency FB" panose="020B0503020202020204" pitchFamily="34" charset="0"/>
              </a:rPr>
              <a:t>02</a:t>
            </a:r>
            <a:endParaRPr lang="zh-CN" altLang="en-US" sz="2400" dirty="0">
              <a:latin typeface="Agency FB" panose="020B0503020202020204" pitchFamily="34" charset="0"/>
            </a:endParaRPr>
          </a:p>
        </p:txBody>
      </p:sp>
      <p:grpSp>
        <p:nvGrpSpPr>
          <p:cNvPr id="49" name="组合 48"/>
          <p:cNvGrpSpPr/>
          <p:nvPr/>
        </p:nvGrpSpPr>
        <p:grpSpPr>
          <a:xfrm>
            <a:off x="1112716" y="370922"/>
            <a:ext cx="3110091" cy="663260"/>
            <a:chOff x="1220641" y="259282"/>
            <a:chExt cx="3110496" cy="663346"/>
          </a:xfrm>
        </p:grpSpPr>
        <p:sp>
          <p:nvSpPr>
            <p:cNvPr id="50" name="文本框 49">
              <a:extLst>
                <a:ext uri="{FF2B5EF4-FFF2-40B4-BE49-F238E27FC236}">
                  <a16:creationId xmlns="" xmlns:a16="http://schemas.microsoft.com/office/drawing/2014/main" id="{C9FE3F12-EF2B-4C2B-8DA1-3D9B6D947A7C}"/>
                </a:ext>
              </a:extLst>
            </p:cNvPr>
            <p:cNvSpPr txBox="1"/>
            <p:nvPr/>
          </p:nvSpPr>
          <p:spPr>
            <a:xfrm>
              <a:off x="1220641" y="259282"/>
              <a:ext cx="1313351" cy="532522"/>
            </a:xfrm>
            <a:prstGeom prst="rect">
              <a:avLst/>
            </a:prstGeom>
            <a:noFill/>
          </p:spPr>
          <p:txBody>
            <a:bodyPr wrap="none" rtlCol="0">
              <a:spAutoFit/>
            </a:bodyPr>
            <a:lstStyle/>
            <a:p>
              <a:pPr fontAlgn="auto">
                <a:lnSpc>
                  <a:spcPct val="130000"/>
                </a:lnSpc>
                <a:defRPr/>
              </a:pPr>
              <a:r>
                <a:rPr lang="zh-CN" altLang="en-US" sz="2200" dirty="0">
                  <a:solidFill>
                    <a:srgbClr val="554B4F"/>
                  </a:solidFill>
                  <a:latin typeface="思源黑体" panose="020B0500000000000000" pitchFamily="34" charset="-122"/>
                  <a:ea typeface="思源黑体" panose="020B0500000000000000" pitchFamily="34" charset="-122"/>
                  <a:cs typeface="+mn-ea"/>
                  <a:sym typeface="+mn-lt"/>
                </a:rPr>
                <a:t>需求分析</a:t>
              </a:r>
            </a:p>
          </p:txBody>
        </p:sp>
        <p:sp>
          <p:nvSpPr>
            <p:cNvPr id="54" name="矩形 53">
              <a:extLst>
                <a:ext uri="{FF2B5EF4-FFF2-40B4-BE49-F238E27FC236}">
                  <a16:creationId xmlns="" xmlns:a16="http://schemas.microsoft.com/office/drawing/2014/main" id="{F3726BB5-172B-4432-AF35-26229E90CCC6}"/>
                </a:ext>
              </a:extLst>
            </p:cNvPr>
            <p:cNvSpPr/>
            <p:nvPr/>
          </p:nvSpPr>
          <p:spPr>
            <a:xfrm>
              <a:off x="1235631" y="630202"/>
              <a:ext cx="3095506" cy="292426"/>
            </a:xfrm>
            <a:prstGeom prst="rect">
              <a:avLst/>
            </a:prstGeom>
          </p:spPr>
          <p:txBody>
            <a:bodyPr wrap="square">
              <a:spAutoFit/>
            </a:bodyPr>
            <a:lstStyle/>
            <a:p>
              <a:pPr>
                <a:lnSpc>
                  <a:spcPct val="130000"/>
                </a:lnSpc>
              </a:pPr>
              <a:r>
                <a:rPr lang="zh-CN" altLang="en-US" sz="1000" dirty="0">
                  <a:solidFill>
                    <a:schemeClr val="tx1">
                      <a:lumMod val="65000"/>
                      <a:lumOff val="35000"/>
                    </a:schemeClr>
                  </a:solidFill>
                  <a:latin typeface="思源黑体" panose="020B0500000000000000" pitchFamily="34" charset="-122"/>
                  <a:ea typeface="思源黑体" panose="020B0500000000000000" pitchFamily="34" charset="-122"/>
                  <a:cs typeface="+mn-ea"/>
                  <a:sym typeface="+mn-lt"/>
                </a:rPr>
                <a:t>此处添加您的副标题文字</a:t>
              </a:r>
              <a:r>
                <a:rPr lang="zh-CN" altLang="en-US" sz="1000" dirty="0" smtClean="0">
                  <a:solidFill>
                    <a:schemeClr val="tx1">
                      <a:lumMod val="65000"/>
                      <a:lumOff val="35000"/>
                    </a:schemeClr>
                  </a:solidFill>
                  <a:latin typeface="思源黑体" panose="020B0500000000000000" pitchFamily="34" charset="-122"/>
                  <a:ea typeface="思源黑体" panose="020B0500000000000000" pitchFamily="34" charset="-122"/>
                  <a:cs typeface="+mn-ea"/>
                  <a:sym typeface="+mn-lt"/>
                </a:rPr>
                <a:t>说明</a:t>
              </a:r>
              <a:endParaRPr lang="zh-CN" altLang="en-US" sz="1000" dirty="0">
                <a:solidFill>
                  <a:schemeClr val="tx1">
                    <a:lumMod val="65000"/>
                    <a:lumOff val="35000"/>
                  </a:schemeClr>
                </a:solidFill>
                <a:latin typeface="思源黑体" panose="020B0500000000000000" pitchFamily="34" charset="-122"/>
                <a:ea typeface="思源黑体" panose="020B0500000000000000" pitchFamily="34" charset="-122"/>
                <a:cs typeface="+mn-ea"/>
                <a:sym typeface="+mn-lt"/>
              </a:endParaRPr>
            </a:p>
          </p:txBody>
        </p:sp>
      </p:grpSp>
    </p:spTree>
    <p:extLst>
      <p:ext uri="{BB962C8B-B14F-4D97-AF65-F5344CB8AC3E}">
        <p14:creationId xmlns:p14="http://schemas.microsoft.com/office/powerpoint/2010/main" val="152545918"/>
      </p:ext>
    </p:extLst>
  </p:cSld>
  <p:clrMapOvr>
    <a:masterClrMapping/>
  </p:clrMapOvr>
  <p:transition spd="slow" advClick="0"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0-#ppt_w/2"/>
                                          </p:val>
                                        </p:tav>
                                        <p:tav tm="100000">
                                          <p:val>
                                            <p:strVal val="#ppt_x"/>
                                          </p:val>
                                        </p:tav>
                                      </p:tavLst>
                                    </p:anim>
                                    <p:anim calcmode="lin" valueType="num">
                                      <p:cBhvr additive="base">
                                        <p:cTn id="8" dur="500" fill="hold"/>
                                        <p:tgtEl>
                                          <p:spTgt spid="8"/>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25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1+#ppt_w/2"/>
                                          </p:val>
                                        </p:tav>
                                        <p:tav tm="100000">
                                          <p:val>
                                            <p:strVal val="#ppt_x"/>
                                          </p:val>
                                        </p:tav>
                                      </p:tavLst>
                                    </p:anim>
                                    <p:anim calcmode="lin" valueType="num">
                                      <p:cBhvr additive="base">
                                        <p:cTn id="12" dur="500" fill="hold"/>
                                        <p:tgtEl>
                                          <p:spTgt spid="3"/>
                                        </p:tgtEl>
                                        <p:attrNameLst>
                                          <p:attrName>ppt_y</p:attrName>
                                        </p:attrNameLst>
                                      </p:cBhvr>
                                      <p:tavLst>
                                        <p:tav tm="0">
                                          <p:val>
                                            <p:strVal val="#ppt_y"/>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2" fill="hold" nodeType="clickEffect">
                                  <p:stCondLst>
                                    <p:cond delay="0"/>
                                  </p:stCondLst>
                                  <p:childTnLst>
                                    <p:set>
                                      <p:cBhvr>
                                        <p:cTn id="16" dur="1" fill="hold">
                                          <p:stCondLst>
                                            <p:cond delay="0"/>
                                          </p:stCondLst>
                                        </p:cTn>
                                        <p:tgtEl>
                                          <p:spTgt spid="12"/>
                                        </p:tgtEl>
                                        <p:attrNameLst>
                                          <p:attrName>style.visibility</p:attrName>
                                        </p:attrNameLst>
                                      </p:cBhvr>
                                      <p:to>
                                        <p:strVal val="visible"/>
                                      </p:to>
                                    </p:set>
                                    <p:anim calcmode="lin" valueType="num">
                                      <p:cBhvr additive="base">
                                        <p:cTn id="17" dur="500" fill="hold"/>
                                        <p:tgtEl>
                                          <p:spTgt spid="12"/>
                                        </p:tgtEl>
                                        <p:attrNameLst>
                                          <p:attrName>ppt_x</p:attrName>
                                        </p:attrNameLst>
                                      </p:cBhvr>
                                      <p:tavLst>
                                        <p:tav tm="0">
                                          <p:val>
                                            <p:strVal val="1+#ppt_w/2"/>
                                          </p:val>
                                        </p:tav>
                                        <p:tav tm="100000">
                                          <p:val>
                                            <p:strVal val="#ppt_x"/>
                                          </p:val>
                                        </p:tav>
                                      </p:tavLst>
                                    </p:anim>
                                    <p:anim calcmode="lin" valueType="num">
                                      <p:cBhvr additive="base">
                                        <p:cTn id="18" dur="500" fill="hold"/>
                                        <p:tgtEl>
                                          <p:spTgt spid="12"/>
                                        </p:tgtEl>
                                        <p:attrNameLst>
                                          <p:attrName>ppt_y</p:attrName>
                                        </p:attrNameLst>
                                      </p:cBhvr>
                                      <p:tavLst>
                                        <p:tav tm="0">
                                          <p:val>
                                            <p:strVal val="#ppt_y"/>
                                          </p:val>
                                        </p:tav>
                                        <p:tav tm="100000">
                                          <p:val>
                                            <p:strVal val="#ppt_y"/>
                                          </p:val>
                                        </p:tav>
                                      </p:tavLst>
                                    </p:anim>
                                  </p:childTnLst>
                                </p:cTn>
                              </p:par>
                              <p:par>
                                <p:cTn id="19" presetID="2" presetClass="entr" presetSubtype="2" fill="hold" nodeType="withEffect">
                                  <p:stCondLst>
                                    <p:cond delay="500"/>
                                  </p:stCondLst>
                                  <p:childTnLst>
                                    <p:set>
                                      <p:cBhvr>
                                        <p:cTn id="20" dur="1" fill="hold">
                                          <p:stCondLst>
                                            <p:cond delay="0"/>
                                          </p:stCondLst>
                                        </p:cTn>
                                        <p:tgtEl>
                                          <p:spTgt spid="4"/>
                                        </p:tgtEl>
                                        <p:attrNameLst>
                                          <p:attrName>style.visibility</p:attrName>
                                        </p:attrNameLst>
                                      </p:cBhvr>
                                      <p:to>
                                        <p:strVal val="visible"/>
                                      </p:to>
                                    </p:set>
                                    <p:anim calcmode="lin" valueType="num">
                                      <p:cBhvr additive="base">
                                        <p:cTn id="21" dur="500" fill="hold"/>
                                        <p:tgtEl>
                                          <p:spTgt spid="4"/>
                                        </p:tgtEl>
                                        <p:attrNameLst>
                                          <p:attrName>ppt_x</p:attrName>
                                        </p:attrNameLst>
                                      </p:cBhvr>
                                      <p:tavLst>
                                        <p:tav tm="0">
                                          <p:val>
                                            <p:strVal val="1+#ppt_w/2"/>
                                          </p:val>
                                        </p:tav>
                                        <p:tav tm="100000">
                                          <p:val>
                                            <p:strVal val="#ppt_x"/>
                                          </p:val>
                                        </p:tav>
                                      </p:tavLst>
                                    </p:anim>
                                    <p:anim calcmode="lin" valueType="num">
                                      <p:cBhvr additive="base">
                                        <p:cTn id="22" dur="500" fill="hold"/>
                                        <p:tgtEl>
                                          <p:spTgt spid="4"/>
                                        </p:tgtEl>
                                        <p:attrNameLst>
                                          <p:attrName>ppt_y</p:attrName>
                                        </p:attrNameLst>
                                      </p:cBhvr>
                                      <p:tavLst>
                                        <p:tav tm="0">
                                          <p:val>
                                            <p:strVal val="#ppt_y"/>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2" fill="hold" nodeType="clickEffect">
                                  <p:stCondLst>
                                    <p:cond delay="0"/>
                                  </p:stCondLst>
                                  <p:childTnLst>
                                    <p:set>
                                      <p:cBhvr>
                                        <p:cTn id="26" dur="1" fill="hold">
                                          <p:stCondLst>
                                            <p:cond delay="0"/>
                                          </p:stCondLst>
                                        </p:cTn>
                                        <p:tgtEl>
                                          <p:spTgt spid="5"/>
                                        </p:tgtEl>
                                        <p:attrNameLst>
                                          <p:attrName>style.visibility</p:attrName>
                                        </p:attrNameLst>
                                      </p:cBhvr>
                                      <p:to>
                                        <p:strVal val="visible"/>
                                      </p:to>
                                    </p:set>
                                    <p:anim calcmode="lin" valueType="num">
                                      <p:cBhvr additive="base">
                                        <p:cTn id="27" dur="500" fill="hold"/>
                                        <p:tgtEl>
                                          <p:spTgt spid="5"/>
                                        </p:tgtEl>
                                        <p:attrNameLst>
                                          <p:attrName>ppt_x</p:attrName>
                                        </p:attrNameLst>
                                      </p:cBhvr>
                                      <p:tavLst>
                                        <p:tav tm="0">
                                          <p:val>
                                            <p:strVal val="1+#ppt_w/2"/>
                                          </p:val>
                                        </p:tav>
                                        <p:tav tm="100000">
                                          <p:val>
                                            <p:strVal val="#ppt_x"/>
                                          </p:val>
                                        </p:tav>
                                      </p:tavLst>
                                    </p:anim>
                                    <p:anim calcmode="lin" valueType="num">
                                      <p:cBhvr additive="base">
                                        <p:cTn id="28" dur="500" fill="hold"/>
                                        <p:tgtEl>
                                          <p:spTgt spid="5"/>
                                        </p:tgtEl>
                                        <p:attrNameLst>
                                          <p:attrName>ppt_y</p:attrName>
                                        </p:attrNameLst>
                                      </p:cBhvr>
                                      <p:tavLst>
                                        <p:tav tm="0">
                                          <p:val>
                                            <p:strVal val="#ppt_y"/>
                                          </p:val>
                                        </p:tav>
                                        <p:tav tm="100000">
                                          <p:val>
                                            <p:strVal val="#ppt_y"/>
                                          </p:val>
                                        </p:tav>
                                      </p:tavLst>
                                    </p:anim>
                                  </p:childTnLst>
                                </p:cTn>
                              </p:par>
                              <p:par>
                                <p:cTn id="29" presetID="2" presetClass="entr" presetSubtype="2" fill="hold" nodeType="withEffect">
                                  <p:stCondLst>
                                    <p:cond delay="0"/>
                                  </p:stCondLst>
                                  <p:childTnLst>
                                    <p:set>
                                      <p:cBhvr>
                                        <p:cTn id="30" dur="1" fill="hold">
                                          <p:stCondLst>
                                            <p:cond delay="0"/>
                                          </p:stCondLst>
                                        </p:cTn>
                                        <p:tgtEl>
                                          <p:spTgt spid="66"/>
                                        </p:tgtEl>
                                        <p:attrNameLst>
                                          <p:attrName>style.visibility</p:attrName>
                                        </p:attrNameLst>
                                      </p:cBhvr>
                                      <p:to>
                                        <p:strVal val="visible"/>
                                      </p:to>
                                    </p:set>
                                    <p:anim calcmode="lin" valueType="num">
                                      <p:cBhvr additive="base">
                                        <p:cTn id="31" dur="500" fill="hold"/>
                                        <p:tgtEl>
                                          <p:spTgt spid="66"/>
                                        </p:tgtEl>
                                        <p:attrNameLst>
                                          <p:attrName>ppt_x</p:attrName>
                                        </p:attrNameLst>
                                      </p:cBhvr>
                                      <p:tavLst>
                                        <p:tav tm="0">
                                          <p:val>
                                            <p:strVal val="1+#ppt_w/2"/>
                                          </p:val>
                                        </p:tav>
                                        <p:tav tm="100000">
                                          <p:val>
                                            <p:strVal val="#ppt_x"/>
                                          </p:val>
                                        </p:tav>
                                      </p:tavLst>
                                    </p:anim>
                                    <p:anim calcmode="lin" valueType="num">
                                      <p:cBhvr additive="base">
                                        <p:cTn id="32" dur="500" fill="hold"/>
                                        <p:tgtEl>
                                          <p:spTgt spid="66"/>
                                        </p:tgtEl>
                                        <p:attrNameLst>
                                          <p:attrName>ppt_y</p:attrName>
                                        </p:attrNameLst>
                                      </p:cBhvr>
                                      <p:tavLst>
                                        <p:tav tm="0">
                                          <p:val>
                                            <p:strVal val="#ppt_y"/>
                                          </p:val>
                                        </p:tav>
                                        <p:tav tm="100000">
                                          <p:val>
                                            <p:strVal val="#ppt_y"/>
                                          </p:val>
                                        </p:tav>
                                      </p:tavLst>
                                    </p:anim>
                                  </p:childTnLst>
                                </p:cTn>
                              </p:par>
                              <p:par>
                                <p:cTn id="33" presetID="2" presetClass="entr" presetSubtype="2" fill="hold" nodeType="withEffect">
                                  <p:stCondLst>
                                    <p:cond delay="0"/>
                                  </p:stCondLst>
                                  <p:childTnLst>
                                    <p:set>
                                      <p:cBhvr>
                                        <p:cTn id="34" dur="1" fill="hold">
                                          <p:stCondLst>
                                            <p:cond delay="0"/>
                                          </p:stCondLst>
                                        </p:cTn>
                                        <p:tgtEl>
                                          <p:spTgt spid="70"/>
                                        </p:tgtEl>
                                        <p:attrNameLst>
                                          <p:attrName>style.visibility</p:attrName>
                                        </p:attrNameLst>
                                      </p:cBhvr>
                                      <p:to>
                                        <p:strVal val="visible"/>
                                      </p:to>
                                    </p:set>
                                    <p:anim calcmode="lin" valueType="num">
                                      <p:cBhvr additive="base">
                                        <p:cTn id="35" dur="500" fill="hold"/>
                                        <p:tgtEl>
                                          <p:spTgt spid="70"/>
                                        </p:tgtEl>
                                        <p:attrNameLst>
                                          <p:attrName>ppt_x</p:attrName>
                                        </p:attrNameLst>
                                      </p:cBhvr>
                                      <p:tavLst>
                                        <p:tav tm="0">
                                          <p:val>
                                            <p:strVal val="1+#ppt_w/2"/>
                                          </p:val>
                                        </p:tav>
                                        <p:tav tm="100000">
                                          <p:val>
                                            <p:strVal val="#ppt_x"/>
                                          </p:val>
                                        </p:tav>
                                      </p:tavLst>
                                    </p:anim>
                                    <p:anim calcmode="lin" valueType="num">
                                      <p:cBhvr additive="base">
                                        <p:cTn id="36" dur="500" fill="hold"/>
                                        <p:tgtEl>
                                          <p:spTgt spid="7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8" grpId="0">
        <p:bldAsOne/>
      </p:bldGraphic>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矩形 41"/>
          <p:cNvSpPr/>
          <p:nvPr/>
        </p:nvSpPr>
        <p:spPr>
          <a:xfrm>
            <a:off x="6433153" y="4032632"/>
            <a:ext cx="4140487" cy="1640854"/>
          </a:xfrm>
          <a:prstGeom prst="rect">
            <a:avLst/>
          </a:prstGeom>
          <a:solidFill>
            <a:schemeClr val="bg1"/>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矩形 43"/>
          <p:cNvSpPr/>
          <p:nvPr/>
        </p:nvSpPr>
        <p:spPr>
          <a:xfrm>
            <a:off x="1654139" y="4032632"/>
            <a:ext cx="4140487" cy="1640854"/>
          </a:xfrm>
          <a:prstGeom prst="rect">
            <a:avLst/>
          </a:prstGeom>
          <a:solidFill>
            <a:schemeClr val="bg1"/>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矩形 40"/>
          <p:cNvSpPr/>
          <p:nvPr/>
        </p:nvSpPr>
        <p:spPr>
          <a:xfrm>
            <a:off x="6433153" y="1827642"/>
            <a:ext cx="4140487" cy="1640854"/>
          </a:xfrm>
          <a:prstGeom prst="rect">
            <a:avLst/>
          </a:prstGeom>
          <a:solidFill>
            <a:schemeClr val="bg1"/>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a:off x="1654139" y="1827642"/>
            <a:ext cx="4140487" cy="1640854"/>
          </a:xfrm>
          <a:prstGeom prst="rect">
            <a:avLst/>
          </a:prstGeom>
          <a:solidFill>
            <a:schemeClr val="bg1"/>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 name="组合 1"/>
          <p:cNvGrpSpPr/>
          <p:nvPr/>
        </p:nvGrpSpPr>
        <p:grpSpPr>
          <a:xfrm>
            <a:off x="2447597" y="2112336"/>
            <a:ext cx="2619991" cy="1054185"/>
            <a:chOff x="2447595" y="2112335"/>
            <a:chExt cx="2619991" cy="1054185"/>
          </a:xfrm>
        </p:grpSpPr>
        <p:sp>
          <p:nvSpPr>
            <p:cNvPr id="18" name="TextBox 7">
              <a:extLst>
                <a:ext uri="{FF2B5EF4-FFF2-40B4-BE49-F238E27FC236}">
                  <a16:creationId xmlns="" xmlns:a16="http://schemas.microsoft.com/office/drawing/2014/main" id="{8DE6CD62-A5CF-42EF-B6BB-0447C20B7252}"/>
                </a:ext>
              </a:extLst>
            </p:cNvPr>
            <p:cNvSpPr txBox="1"/>
            <p:nvPr/>
          </p:nvSpPr>
          <p:spPr>
            <a:xfrm>
              <a:off x="2447595" y="2112335"/>
              <a:ext cx="1323439" cy="372410"/>
            </a:xfrm>
            <a:prstGeom prst="rect">
              <a:avLst/>
            </a:prstGeom>
            <a:noFill/>
          </p:spPr>
          <p:txBody>
            <a:bodyPr wrap="square" rtlCol="0">
              <a:spAutoFit/>
            </a:bodyPr>
            <a:lstStyle/>
            <a:p>
              <a:pPr>
                <a:lnSpc>
                  <a:spcPct val="130000"/>
                </a:lnSpc>
              </a:pPr>
              <a:r>
                <a:rPr lang="zh-CN" altLang="en-US" sz="1400" dirty="0" smtClean="0">
                  <a:solidFill>
                    <a:srgbClr val="4F4D50"/>
                  </a:solidFill>
                  <a:latin typeface="思源黑体" panose="020B0500000000000000" pitchFamily="34" charset="-122"/>
                  <a:ea typeface="思源黑体" panose="020B0500000000000000" pitchFamily="34" charset="-122"/>
                  <a:cs typeface="+mn-ea"/>
                  <a:sym typeface="+mn-lt"/>
                </a:rPr>
                <a:t>项目分析</a:t>
              </a:r>
              <a:endParaRPr lang="en-US" altLang="zh-CN" sz="1400" dirty="0">
                <a:solidFill>
                  <a:srgbClr val="4F4D50"/>
                </a:solidFill>
                <a:latin typeface="思源黑体" panose="020B0500000000000000" pitchFamily="34" charset="-122"/>
                <a:ea typeface="思源黑体" panose="020B0500000000000000" pitchFamily="34" charset="-122"/>
                <a:cs typeface="+mn-ea"/>
                <a:sym typeface="+mn-lt"/>
              </a:endParaRPr>
            </a:p>
          </p:txBody>
        </p:sp>
        <p:sp>
          <p:nvSpPr>
            <p:cNvPr id="19" name="文本框 18">
              <a:extLst>
                <a:ext uri="{FF2B5EF4-FFF2-40B4-BE49-F238E27FC236}">
                  <a16:creationId xmlns="" xmlns:a16="http://schemas.microsoft.com/office/drawing/2014/main" id="{503E0C68-DA60-417A-94AF-3E2A39D1D51A}"/>
                </a:ext>
              </a:extLst>
            </p:cNvPr>
            <p:cNvSpPr txBox="1"/>
            <p:nvPr/>
          </p:nvSpPr>
          <p:spPr>
            <a:xfrm>
              <a:off x="2447595" y="2474023"/>
              <a:ext cx="2619991" cy="692497"/>
            </a:xfrm>
            <a:prstGeom prst="rect">
              <a:avLst/>
            </a:prstGeom>
            <a:noFill/>
          </p:spPr>
          <p:txBody>
            <a:bodyPr wrap="square" rtlCol="0">
              <a:spAutoFit/>
            </a:bodyPr>
            <a:lstStyle/>
            <a:p>
              <a:pPr>
                <a:lnSpc>
                  <a:spcPct val="130000"/>
                </a:lnSpc>
              </a:pPr>
              <a:r>
                <a:rPr lang="zh-CN" altLang="en-US" sz="1000" dirty="0">
                  <a:solidFill>
                    <a:srgbClr val="686769"/>
                  </a:solidFill>
                  <a:latin typeface="思源黑体" panose="020B0500000000000000" pitchFamily="34" charset="-122"/>
                  <a:ea typeface="思源黑体" panose="020B0500000000000000" pitchFamily="34" charset="-122"/>
                  <a:cs typeface="+mn-ea"/>
                  <a:sym typeface="+mn-lt"/>
                </a:rPr>
                <a:t>点击输入简要文字解说，解说文字尽量概括精炼，不用多余的文字修饰，简洁精准的 解说所提炼的核心概念。</a:t>
              </a:r>
            </a:p>
          </p:txBody>
        </p:sp>
        <p:cxnSp>
          <p:nvCxnSpPr>
            <p:cNvPr id="43" name="直接连接符 42">
              <a:extLst>
                <a:ext uri="{FF2B5EF4-FFF2-40B4-BE49-F238E27FC236}">
                  <a16:creationId xmlns="" xmlns:a16="http://schemas.microsoft.com/office/drawing/2014/main" id="{B019FF47-DDC2-457A-8DCF-2CF80481F7B7}"/>
                </a:ext>
              </a:extLst>
            </p:cNvPr>
            <p:cNvCxnSpPr>
              <a:cxnSpLocks/>
            </p:cNvCxnSpPr>
            <p:nvPr/>
          </p:nvCxnSpPr>
          <p:spPr>
            <a:xfrm>
              <a:off x="2545662" y="2450889"/>
              <a:ext cx="373701" cy="0"/>
            </a:xfrm>
            <a:prstGeom prst="line">
              <a:avLst/>
            </a:prstGeom>
            <a:ln w="190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nvGrpSpPr>
          <p:cNvPr id="3" name="组合 2"/>
          <p:cNvGrpSpPr/>
          <p:nvPr/>
        </p:nvGrpSpPr>
        <p:grpSpPr>
          <a:xfrm>
            <a:off x="2447597" y="4191197"/>
            <a:ext cx="2619991" cy="1054186"/>
            <a:chOff x="2447595" y="4191196"/>
            <a:chExt cx="2619991" cy="1054186"/>
          </a:xfrm>
        </p:grpSpPr>
        <p:sp>
          <p:nvSpPr>
            <p:cNvPr id="55" name="TextBox 7">
              <a:extLst>
                <a:ext uri="{FF2B5EF4-FFF2-40B4-BE49-F238E27FC236}">
                  <a16:creationId xmlns="" xmlns:a16="http://schemas.microsoft.com/office/drawing/2014/main" id="{1DB368AE-7436-41FB-B0F0-01F062A325A4}"/>
                </a:ext>
              </a:extLst>
            </p:cNvPr>
            <p:cNvSpPr txBox="1"/>
            <p:nvPr/>
          </p:nvSpPr>
          <p:spPr>
            <a:xfrm>
              <a:off x="2447595" y="4191196"/>
              <a:ext cx="1323439" cy="372410"/>
            </a:xfrm>
            <a:prstGeom prst="rect">
              <a:avLst/>
            </a:prstGeom>
            <a:noFill/>
          </p:spPr>
          <p:txBody>
            <a:bodyPr wrap="square" rtlCol="0">
              <a:spAutoFit/>
            </a:bodyPr>
            <a:lstStyle/>
            <a:p>
              <a:pPr>
                <a:lnSpc>
                  <a:spcPct val="130000"/>
                </a:lnSpc>
              </a:pPr>
              <a:r>
                <a:rPr lang="zh-CN" altLang="en-US" sz="1400" dirty="0">
                  <a:solidFill>
                    <a:srgbClr val="4F4D50"/>
                  </a:solidFill>
                  <a:latin typeface="思源黑体" panose="020B0500000000000000" pitchFamily="34" charset="-122"/>
                  <a:ea typeface="思源黑体" panose="020B0500000000000000" pitchFamily="34" charset="-122"/>
                  <a:cs typeface="+mn-ea"/>
                  <a:sym typeface="+mn-lt"/>
                </a:rPr>
                <a:t>项目分析</a:t>
              </a:r>
              <a:endParaRPr lang="en-US" altLang="zh-CN" sz="1400" dirty="0">
                <a:solidFill>
                  <a:srgbClr val="4F4D50"/>
                </a:solidFill>
                <a:latin typeface="思源黑体" panose="020B0500000000000000" pitchFamily="34" charset="-122"/>
                <a:ea typeface="思源黑体" panose="020B0500000000000000" pitchFamily="34" charset="-122"/>
                <a:cs typeface="+mn-ea"/>
                <a:sym typeface="+mn-lt"/>
              </a:endParaRPr>
            </a:p>
          </p:txBody>
        </p:sp>
        <p:sp>
          <p:nvSpPr>
            <p:cNvPr id="56" name="文本框 55">
              <a:extLst>
                <a:ext uri="{FF2B5EF4-FFF2-40B4-BE49-F238E27FC236}">
                  <a16:creationId xmlns="" xmlns:a16="http://schemas.microsoft.com/office/drawing/2014/main" id="{0A2A686E-CC74-470D-B744-B97BE63F4889}"/>
                </a:ext>
              </a:extLst>
            </p:cNvPr>
            <p:cNvSpPr txBox="1"/>
            <p:nvPr/>
          </p:nvSpPr>
          <p:spPr>
            <a:xfrm>
              <a:off x="2447595" y="4552885"/>
              <a:ext cx="2619991" cy="692497"/>
            </a:xfrm>
            <a:prstGeom prst="rect">
              <a:avLst/>
            </a:prstGeom>
            <a:noFill/>
          </p:spPr>
          <p:txBody>
            <a:bodyPr wrap="square" rtlCol="0">
              <a:spAutoFit/>
            </a:bodyPr>
            <a:lstStyle/>
            <a:p>
              <a:pPr>
                <a:lnSpc>
                  <a:spcPct val="130000"/>
                </a:lnSpc>
              </a:pPr>
              <a:r>
                <a:rPr lang="zh-CN" altLang="en-US" sz="1000" dirty="0">
                  <a:solidFill>
                    <a:srgbClr val="686769"/>
                  </a:solidFill>
                  <a:latin typeface="思源黑体" panose="020B0500000000000000" pitchFamily="34" charset="-122"/>
                  <a:ea typeface="思源黑体" panose="020B0500000000000000" pitchFamily="34" charset="-122"/>
                  <a:cs typeface="+mn-ea"/>
                  <a:sym typeface="+mn-lt"/>
                </a:rPr>
                <a:t>点击输入简要文字解说，解说文字尽量概括精炼，不用多余的文字修饰，简洁精准的 解说所提炼的核心概念。</a:t>
              </a:r>
            </a:p>
          </p:txBody>
        </p:sp>
        <p:cxnSp>
          <p:nvCxnSpPr>
            <p:cNvPr id="57" name="直接连接符 56">
              <a:extLst>
                <a:ext uri="{FF2B5EF4-FFF2-40B4-BE49-F238E27FC236}">
                  <a16:creationId xmlns="" xmlns:a16="http://schemas.microsoft.com/office/drawing/2014/main" id="{6D2CAFE0-BE6F-4974-8555-0AF47E51BF88}"/>
                </a:ext>
              </a:extLst>
            </p:cNvPr>
            <p:cNvCxnSpPr>
              <a:cxnSpLocks/>
            </p:cNvCxnSpPr>
            <p:nvPr/>
          </p:nvCxnSpPr>
          <p:spPr>
            <a:xfrm>
              <a:off x="2545662" y="4529751"/>
              <a:ext cx="373701" cy="0"/>
            </a:xfrm>
            <a:prstGeom prst="line">
              <a:avLst/>
            </a:prstGeom>
            <a:ln w="190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nvGrpSpPr>
          <p:cNvPr id="4" name="组合 3"/>
          <p:cNvGrpSpPr/>
          <p:nvPr/>
        </p:nvGrpSpPr>
        <p:grpSpPr>
          <a:xfrm>
            <a:off x="7270334" y="4321485"/>
            <a:ext cx="2619991" cy="1054186"/>
            <a:chOff x="7270333" y="4321484"/>
            <a:chExt cx="2619991" cy="1054186"/>
          </a:xfrm>
        </p:grpSpPr>
        <p:sp>
          <p:nvSpPr>
            <p:cNvPr id="58" name="TextBox 7">
              <a:extLst>
                <a:ext uri="{FF2B5EF4-FFF2-40B4-BE49-F238E27FC236}">
                  <a16:creationId xmlns="" xmlns:a16="http://schemas.microsoft.com/office/drawing/2014/main" id="{314E482D-4B70-4F04-A3CD-5BEB60FD3003}"/>
                </a:ext>
              </a:extLst>
            </p:cNvPr>
            <p:cNvSpPr txBox="1"/>
            <p:nvPr/>
          </p:nvSpPr>
          <p:spPr>
            <a:xfrm>
              <a:off x="8566885" y="4321484"/>
              <a:ext cx="1323439" cy="372410"/>
            </a:xfrm>
            <a:prstGeom prst="rect">
              <a:avLst/>
            </a:prstGeom>
            <a:noFill/>
          </p:spPr>
          <p:txBody>
            <a:bodyPr wrap="square" rtlCol="0">
              <a:spAutoFit/>
            </a:bodyPr>
            <a:lstStyle/>
            <a:p>
              <a:pPr algn="r">
                <a:lnSpc>
                  <a:spcPct val="130000"/>
                </a:lnSpc>
              </a:pPr>
              <a:r>
                <a:rPr lang="zh-CN" altLang="en-US" sz="1400" dirty="0">
                  <a:solidFill>
                    <a:srgbClr val="4F4D50"/>
                  </a:solidFill>
                  <a:latin typeface="思源黑体" panose="020B0500000000000000" pitchFamily="34" charset="-122"/>
                  <a:ea typeface="思源黑体" panose="020B0500000000000000" pitchFamily="34" charset="-122"/>
                  <a:cs typeface="+mn-ea"/>
                  <a:sym typeface="+mn-lt"/>
                </a:rPr>
                <a:t>项目分析</a:t>
              </a:r>
              <a:endParaRPr lang="en-US" altLang="zh-CN" sz="1400" dirty="0">
                <a:solidFill>
                  <a:srgbClr val="4F4D50"/>
                </a:solidFill>
                <a:latin typeface="思源黑体" panose="020B0500000000000000" pitchFamily="34" charset="-122"/>
                <a:ea typeface="思源黑体" panose="020B0500000000000000" pitchFamily="34" charset="-122"/>
                <a:cs typeface="+mn-ea"/>
                <a:sym typeface="+mn-lt"/>
              </a:endParaRPr>
            </a:p>
          </p:txBody>
        </p:sp>
        <p:sp>
          <p:nvSpPr>
            <p:cNvPr id="59" name="文本框 58">
              <a:extLst>
                <a:ext uri="{FF2B5EF4-FFF2-40B4-BE49-F238E27FC236}">
                  <a16:creationId xmlns="" xmlns:a16="http://schemas.microsoft.com/office/drawing/2014/main" id="{CCEC28CF-7CAE-4E57-94D2-518AEA01353E}"/>
                </a:ext>
              </a:extLst>
            </p:cNvPr>
            <p:cNvSpPr txBox="1"/>
            <p:nvPr/>
          </p:nvSpPr>
          <p:spPr>
            <a:xfrm>
              <a:off x="7270333" y="4683173"/>
              <a:ext cx="2619991" cy="692497"/>
            </a:xfrm>
            <a:prstGeom prst="rect">
              <a:avLst/>
            </a:prstGeom>
            <a:noFill/>
          </p:spPr>
          <p:txBody>
            <a:bodyPr wrap="square" rtlCol="0">
              <a:spAutoFit/>
            </a:bodyPr>
            <a:lstStyle/>
            <a:p>
              <a:pPr algn="r">
                <a:lnSpc>
                  <a:spcPct val="130000"/>
                </a:lnSpc>
              </a:pPr>
              <a:r>
                <a:rPr lang="zh-CN" altLang="en-US" sz="1000" dirty="0">
                  <a:solidFill>
                    <a:srgbClr val="686769"/>
                  </a:solidFill>
                  <a:latin typeface="思源黑体" panose="020B0500000000000000" pitchFamily="34" charset="-122"/>
                  <a:ea typeface="思源黑体" panose="020B0500000000000000" pitchFamily="34" charset="-122"/>
                  <a:cs typeface="+mn-ea"/>
                  <a:sym typeface="+mn-lt"/>
                </a:rPr>
                <a:t>点击输入简要文字解说，解说文字尽量概括精炼，不用多余的文字修饰，简洁精准点击输入简要文字</a:t>
              </a:r>
              <a:r>
                <a:rPr lang="zh-CN" altLang="en-US" sz="1000" dirty="0" smtClean="0">
                  <a:solidFill>
                    <a:srgbClr val="686769"/>
                  </a:solidFill>
                  <a:latin typeface="思源黑体" panose="020B0500000000000000" pitchFamily="34" charset="-122"/>
                  <a:ea typeface="思源黑体" panose="020B0500000000000000" pitchFamily="34" charset="-122"/>
                  <a:cs typeface="+mn-ea"/>
                  <a:sym typeface="+mn-lt"/>
                </a:rPr>
                <a:t>解说</a:t>
              </a:r>
              <a:endParaRPr lang="zh-CN" altLang="en-US" sz="1000" dirty="0">
                <a:solidFill>
                  <a:srgbClr val="686769"/>
                </a:solidFill>
                <a:latin typeface="思源黑体" panose="020B0500000000000000" pitchFamily="34" charset="-122"/>
                <a:ea typeface="思源黑体" panose="020B0500000000000000" pitchFamily="34" charset="-122"/>
                <a:cs typeface="+mn-ea"/>
                <a:sym typeface="+mn-lt"/>
              </a:endParaRPr>
            </a:p>
          </p:txBody>
        </p:sp>
        <p:cxnSp>
          <p:nvCxnSpPr>
            <p:cNvPr id="60" name="直接连接符 59">
              <a:extLst>
                <a:ext uri="{FF2B5EF4-FFF2-40B4-BE49-F238E27FC236}">
                  <a16:creationId xmlns="" xmlns:a16="http://schemas.microsoft.com/office/drawing/2014/main" id="{91CC5675-9979-441A-B521-D714AFF32A41}"/>
                </a:ext>
              </a:extLst>
            </p:cNvPr>
            <p:cNvCxnSpPr>
              <a:cxnSpLocks/>
            </p:cNvCxnSpPr>
            <p:nvPr/>
          </p:nvCxnSpPr>
          <p:spPr>
            <a:xfrm>
              <a:off x="9360363" y="4660039"/>
              <a:ext cx="373701" cy="0"/>
            </a:xfrm>
            <a:prstGeom prst="line">
              <a:avLst/>
            </a:prstGeom>
            <a:ln w="190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nvGrpSpPr>
          <p:cNvPr id="6" name="组合 5"/>
          <p:cNvGrpSpPr/>
          <p:nvPr/>
        </p:nvGrpSpPr>
        <p:grpSpPr>
          <a:xfrm>
            <a:off x="7270334" y="2044184"/>
            <a:ext cx="2619991" cy="1054185"/>
            <a:chOff x="7270333" y="2044183"/>
            <a:chExt cx="2619991" cy="1054185"/>
          </a:xfrm>
        </p:grpSpPr>
        <p:sp>
          <p:nvSpPr>
            <p:cNvPr id="64" name="TextBox 7">
              <a:extLst>
                <a:ext uri="{FF2B5EF4-FFF2-40B4-BE49-F238E27FC236}">
                  <a16:creationId xmlns="" xmlns:a16="http://schemas.microsoft.com/office/drawing/2014/main" id="{7EDD08F6-A35B-435F-80F7-8B9C718A93F5}"/>
                </a:ext>
              </a:extLst>
            </p:cNvPr>
            <p:cNvSpPr txBox="1"/>
            <p:nvPr/>
          </p:nvSpPr>
          <p:spPr>
            <a:xfrm>
              <a:off x="8566885" y="2044183"/>
              <a:ext cx="1323439" cy="372410"/>
            </a:xfrm>
            <a:prstGeom prst="rect">
              <a:avLst/>
            </a:prstGeom>
            <a:noFill/>
          </p:spPr>
          <p:txBody>
            <a:bodyPr wrap="square" rtlCol="0">
              <a:spAutoFit/>
            </a:bodyPr>
            <a:lstStyle/>
            <a:p>
              <a:pPr algn="r">
                <a:lnSpc>
                  <a:spcPct val="130000"/>
                </a:lnSpc>
              </a:pPr>
              <a:r>
                <a:rPr lang="zh-CN" altLang="en-US" sz="1400" dirty="0">
                  <a:solidFill>
                    <a:srgbClr val="4F4D50"/>
                  </a:solidFill>
                  <a:latin typeface="思源黑体" panose="020B0500000000000000" pitchFamily="34" charset="-122"/>
                  <a:ea typeface="思源黑体" panose="020B0500000000000000" pitchFamily="34" charset="-122"/>
                  <a:cs typeface="+mn-ea"/>
                  <a:sym typeface="+mn-lt"/>
                </a:rPr>
                <a:t>项目分析</a:t>
              </a:r>
              <a:endParaRPr lang="en-US" altLang="zh-CN" sz="1400" dirty="0">
                <a:solidFill>
                  <a:srgbClr val="4F4D50"/>
                </a:solidFill>
                <a:latin typeface="思源黑体" panose="020B0500000000000000" pitchFamily="34" charset="-122"/>
                <a:ea typeface="思源黑体" panose="020B0500000000000000" pitchFamily="34" charset="-122"/>
                <a:cs typeface="+mn-ea"/>
                <a:sym typeface="+mn-lt"/>
              </a:endParaRPr>
            </a:p>
          </p:txBody>
        </p:sp>
        <p:sp>
          <p:nvSpPr>
            <p:cNvPr id="65" name="文本框 64">
              <a:extLst>
                <a:ext uri="{FF2B5EF4-FFF2-40B4-BE49-F238E27FC236}">
                  <a16:creationId xmlns="" xmlns:a16="http://schemas.microsoft.com/office/drawing/2014/main" id="{1861DAE6-B03A-420F-AF13-68B60159014D}"/>
                </a:ext>
              </a:extLst>
            </p:cNvPr>
            <p:cNvSpPr txBox="1"/>
            <p:nvPr/>
          </p:nvSpPr>
          <p:spPr>
            <a:xfrm>
              <a:off x="7270333" y="2405871"/>
              <a:ext cx="2619991" cy="692497"/>
            </a:xfrm>
            <a:prstGeom prst="rect">
              <a:avLst/>
            </a:prstGeom>
            <a:noFill/>
          </p:spPr>
          <p:txBody>
            <a:bodyPr wrap="square" rtlCol="0">
              <a:spAutoFit/>
            </a:bodyPr>
            <a:lstStyle/>
            <a:p>
              <a:pPr algn="r">
                <a:lnSpc>
                  <a:spcPct val="130000"/>
                </a:lnSpc>
              </a:pPr>
              <a:r>
                <a:rPr lang="zh-CN" altLang="en-US" sz="1000" dirty="0">
                  <a:solidFill>
                    <a:srgbClr val="686769"/>
                  </a:solidFill>
                  <a:latin typeface="思源黑体" panose="020B0500000000000000" pitchFamily="34" charset="-122"/>
                  <a:ea typeface="思源黑体" panose="020B0500000000000000" pitchFamily="34" charset="-122"/>
                  <a:cs typeface="+mn-ea"/>
                  <a:sym typeface="+mn-lt"/>
                </a:rPr>
                <a:t>点击输入简要文字解说，解说文字尽量概括精炼，不用多余的文字修饰，简洁精准</a:t>
              </a:r>
              <a:r>
                <a:rPr lang="zh-CN" altLang="en-US" sz="1000" dirty="0" smtClean="0">
                  <a:solidFill>
                    <a:srgbClr val="686769"/>
                  </a:solidFill>
                  <a:latin typeface="思源黑体" panose="020B0500000000000000" pitchFamily="34" charset="-122"/>
                  <a:ea typeface="思源黑体" panose="020B0500000000000000" pitchFamily="34" charset="-122"/>
                  <a:cs typeface="+mn-ea"/>
                  <a:sym typeface="+mn-lt"/>
                </a:rPr>
                <a:t>的解说</a:t>
              </a:r>
              <a:r>
                <a:rPr lang="zh-CN" altLang="en-US" sz="1000" dirty="0">
                  <a:solidFill>
                    <a:srgbClr val="686769"/>
                  </a:solidFill>
                  <a:latin typeface="思源黑体" panose="020B0500000000000000" pitchFamily="34" charset="-122"/>
                  <a:ea typeface="思源黑体" panose="020B0500000000000000" pitchFamily="34" charset="-122"/>
                  <a:cs typeface="+mn-ea"/>
                  <a:sym typeface="+mn-lt"/>
                </a:rPr>
                <a:t>所提炼的核心</a:t>
              </a:r>
              <a:r>
                <a:rPr lang="zh-CN" altLang="en-US" sz="1000" dirty="0" smtClean="0">
                  <a:solidFill>
                    <a:srgbClr val="686769"/>
                  </a:solidFill>
                  <a:latin typeface="思源黑体" panose="020B0500000000000000" pitchFamily="34" charset="-122"/>
                  <a:ea typeface="思源黑体" panose="020B0500000000000000" pitchFamily="34" charset="-122"/>
                  <a:cs typeface="+mn-ea"/>
                  <a:sym typeface="+mn-lt"/>
                </a:rPr>
                <a:t>概念</a:t>
              </a:r>
              <a:endParaRPr lang="zh-CN" altLang="en-US" sz="1000" dirty="0">
                <a:solidFill>
                  <a:srgbClr val="686769"/>
                </a:solidFill>
                <a:latin typeface="思源黑体" panose="020B0500000000000000" pitchFamily="34" charset="-122"/>
                <a:ea typeface="思源黑体" panose="020B0500000000000000" pitchFamily="34" charset="-122"/>
                <a:cs typeface="+mn-ea"/>
                <a:sym typeface="+mn-lt"/>
              </a:endParaRPr>
            </a:p>
          </p:txBody>
        </p:sp>
        <p:cxnSp>
          <p:nvCxnSpPr>
            <p:cNvPr id="66" name="直接连接符 65">
              <a:extLst>
                <a:ext uri="{FF2B5EF4-FFF2-40B4-BE49-F238E27FC236}">
                  <a16:creationId xmlns="" xmlns:a16="http://schemas.microsoft.com/office/drawing/2014/main" id="{C7E79A2B-FE5F-4394-8BD4-0ADA1E32D424}"/>
                </a:ext>
              </a:extLst>
            </p:cNvPr>
            <p:cNvCxnSpPr>
              <a:cxnSpLocks/>
            </p:cNvCxnSpPr>
            <p:nvPr/>
          </p:nvCxnSpPr>
          <p:spPr>
            <a:xfrm>
              <a:off x="9360363" y="2382737"/>
              <a:ext cx="373701" cy="0"/>
            </a:xfrm>
            <a:prstGeom prst="line">
              <a:avLst/>
            </a:prstGeom>
            <a:ln w="190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sp>
        <p:nvSpPr>
          <p:cNvPr id="31" name="Freeform 5"/>
          <p:cNvSpPr>
            <a:spLocks noEditPoints="1"/>
          </p:cNvSpPr>
          <p:nvPr/>
        </p:nvSpPr>
        <p:spPr bwMode="auto">
          <a:xfrm>
            <a:off x="1908205" y="4705443"/>
            <a:ext cx="332119" cy="332741"/>
          </a:xfrm>
          <a:custGeom>
            <a:avLst/>
            <a:gdLst>
              <a:gd name="T0" fmla="*/ 136 w 226"/>
              <a:gd name="T1" fmla="*/ 0 h 226"/>
              <a:gd name="T2" fmla="*/ 226 w 226"/>
              <a:gd name="T3" fmla="*/ 90 h 226"/>
              <a:gd name="T4" fmla="*/ 196 w 226"/>
              <a:gd name="T5" fmla="*/ 100 h 226"/>
              <a:gd name="T6" fmla="*/ 126 w 226"/>
              <a:gd name="T7" fmla="*/ 30 h 226"/>
              <a:gd name="T8" fmla="*/ 136 w 226"/>
              <a:gd name="T9" fmla="*/ 0 h 226"/>
              <a:gd name="T10" fmla="*/ 179 w 226"/>
              <a:gd name="T11" fmla="*/ 116 h 226"/>
              <a:gd name="T12" fmla="*/ 110 w 226"/>
              <a:gd name="T13" fmla="*/ 46 h 226"/>
              <a:gd name="T14" fmla="*/ 40 w 226"/>
              <a:gd name="T15" fmla="*/ 76 h 226"/>
              <a:gd name="T16" fmla="*/ 0 w 226"/>
              <a:gd name="T17" fmla="*/ 196 h 226"/>
              <a:gd name="T18" fmla="*/ 30 w 226"/>
              <a:gd name="T19" fmla="*/ 226 h 226"/>
              <a:gd name="T20" fmla="*/ 150 w 226"/>
              <a:gd name="T21" fmla="*/ 186 h 226"/>
              <a:gd name="T22" fmla="*/ 179 w 226"/>
              <a:gd name="T23" fmla="*/ 116 h 226"/>
              <a:gd name="T24" fmla="*/ 34 w 226"/>
              <a:gd name="T25" fmla="*/ 210 h 226"/>
              <a:gd name="T26" fmla="*/ 30 w 226"/>
              <a:gd name="T27" fmla="*/ 206 h 226"/>
              <a:gd name="T28" fmla="*/ 92 w 226"/>
              <a:gd name="T29" fmla="*/ 144 h 226"/>
              <a:gd name="T30" fmla="*/ 116 w 226"/>
              <a:gd name="T31" fmla="*/ 140 h 226"/>
              <a:gd name="T32" fmla="*/ 116 w 226"/>
              <a:gd name="T33" fmla="*/ 110 h 226"/>
              <a:gd name="T34" fmla="*/ 86 w 226"/>
              <a:gd name="T35" fmla="*/ 110 h 226"/>
              <a:gd name="T36" fmla="*/ 82 w 226"/>
              <a:gd name="T37" fmla="*/ 134 h 226"/>
              <a:gd name="T38" fmla="*/ 20 w 226"/>
              <a:gd name="T39" fmla="*/ 196 h 226"/>
              <a:gd name="T40" fmla="*/ 16 w 226"/>
              <a:gd name="T41" fmla="*/ 192 h 226"/>
              <a:gd name="T42" fmla="*/ 51 w 226"/>
              <a:gd name="T43" fmla="*/ 87 h 226"/>
              <a:gd name="T44" fmla="*/ 106 w 226"/>
              <a:gd name="T45" fmla="*/ 63 h 226"/>
              <a:gd name="T46" fmla="*/ 163 w 226"/>
              <a:gd name="T47" fmla="*/ 119 h 226"/>
              <a:gd name="T48" fmla="*/ 139 w 226"/>
              <a:gd name="T49" fmla="*/ 174 h 226"/>
              <a:gd name="T50" fmla="*/ 34 w 226"/>
              <a:gd name="T51" fmla="*/ 210 h 2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26" h="226">
                <a:moveTo>
                  <a:pt x="136" y="0"/>
                </a:moveTo>
                <a:cubicBezTo>
                  <a:pt x="226" y="90"/>
                  <a:pt x="226" y="90"/>
                  <a:pt x="226" y="90"/>
                </a:cubicBezTo>
                <a:cubicBezTo>
                  <a:pt x="196" y="100"/>
                  <a:pt x="196" y="100"/>
                  <a:pt x="196" y="100"/>
                </a:cubicBezTo>
                <a:cubicBezTo>
                  <a:pt x="126" y="30"/>
                  <a:pt x="126" y="30"/>
                  <a:pt x="126" y="30"/>
                </a:cubicBezTo>
                <a:lnTo>
                  <a:pt x="136" y="0"/>
                </a:lnTo>
                <a:close/>
                <a:moveTo>
                  <a:pt x="179" y="116"/>
                </a:moveTo>
                <a:cubicBezTo>
                  <a:pt x="110" y="46"/>
                  <a:pt x="110" y="46"/>
                  <a:pt x="110" y="46"/>
                </a:cubicBezTo>
                <a:cubicBezTo>
                  <a:pt x="40" y="76"/>
                  <a:pt x="40" y="76"/>
                  <a:pt x="40" y="76"/>
                </a:cubicBezTo>
                <a:cubicBezTo>
                  <a:pt x="0" y="196"/>
                  <a:pt x="0" y="196"/>
                  <a:pt x="0" y="196"/>
                </a:cubicBezTo>
                <a:cubicBezTo>
                  <a:pt x="30" y="226"/>
                  <a:pt x="30" y="226"/>
                  <a:pt x="30" y="226"/>
                </a:cubicBezTo>
                <a:cubicBezTo>
                  <a:pt x="150" y="186"/>
                  <a:pt x="150" y="186"/>
                  <a:pt x="150" y="186"/>
                </a:cubicBezTo>
                <a:cubicBezTo>
                  <a:pt x="179" y="116"/>
                  <a:pt x="179" y="116"/>
                  <a:pt x="179" y="116"/>
                </a:cubicBezTo>
                <a:close/>
                <a:moveTo>
                  <a:pt x="34" y="210"/>
                </a:moveTo>
                <a:cubicBezTo>
                  <a:pt x="30" y="206"/>
                  <a:pt x="30" y="206"/>
                  <a:pt x="30" y="206"/>
                </a:cubicBezTo>
                <a:cubicBezTo>
                  <a:pt x="92" y="144"/>
                  <a:pt x="92" y="144"/>
                  <a:pt x="92" y="144"/>
                </a:cubicBezTo>
                <a:cubicBezTo>
                  <a:pt x="99" y="148"/>
                  <a:pt x="109" y="147"/>
                  <a:pt x="116" y="140"/>
                </a:cubicBezTo>
                <a:cubicBezTo>
                  <a:pt x="124" y="132"/>
                  <a:pt x="124" y="118"/>
                  <a:pt x="116" y="110"/>
                </a:cubicBezTo>
                <a:cubicBezTo>
                  <a:pt x="107" y="102"/>
                  <a:pt x="94" y="102"/>
                  <a:pt x="86" y="110"/>
                </a:cubicBezTo>
                <a:cubicBezTo>
                  <a:pt x="79" y="117"/>
                  <a:pt x="78" y="126"/>
                  <a:pt x="82" y="134"/>
                </a:cubicBezTo>
                <a:cubicBezTo>
                  <a:pt x="20" y="196"/>
                  <a:pt x="20" y="196"/>
                  <a:pt x="20" y="196"/>
                </a:cubicBezTo>
                <a:cubicBezTo>
                  <a:pt x="16" y="192"/>
                  <a:pt x="16" y="192"/>
                  <a:pt x="16" y="192"/>
                </a:cubicBezTo>
                <a:cubicBezTo>
                  <a:pt x="51" y="87"/>
                  <a:pt x="51" y="87"/>
                  <a:pt x="51" y="87"/>
                </a:cubicBezTo>
                <a:cubicBezTo>
                  <a:pt x="106" y="63"/>
                  <a:pt x="106" y="63"/>
                  <a:pt x="106" y="63"/>
                </a:cubicBezTo>
                <a:cubicBezTo>
                  <a:pt x="163" y="119"/>
                  <a:pt x="163" y="119"/>
                  <a:pt x="163" y="119"/>
                </a:cubicBezTo>
                <a:cubicBezTo>
                  <a:pt x="139" y="174"/>
                  <a:pt x="139" y="174"/>
                  <a:pt x="139" y="174"/>
                </a:cubicBezTo>
                <a:lnTo>
                  <a:pt x="34" y="210"/>
                </a:lnTo>
                <a:close/>
              </a:path>
            </a:pathLst>
          </a:custGeom>
          <a:gradFill>
            <a:gsLst>
              <a:gs pos="0">
                <a:srgbClr val="4582ED"/>
              </a:gs>
              <a:gs pos="58000">
                <a:srgbClr val="105AD7"/>
              </a:gs>
            </a:gsLs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Bebas" pitchFamily="2" charset="0"/>
              <a:ea typeface="微软雅黑" panose="020B0503020204020204" pitchFamily="34" charset="-122"/>
              <a:sym typeface="Bebas" pitchFamily="2" charset="0"/>
            </a:endParaRPr>
          </a:p>
        </p:txBody>
      </p:sp>
      <p:sp>
        <p:nvSpPr>
          <p:cNvPr id="32" name="Freeform 7"/>
          <p:cNvSpPr>
            <a:spLocks/>
          </p:cNvSpPr>
          <p:nvPr/>
        </p:nvSpPr>
        <p:spPr bwMode="auto">
          <a:xfrm>
            <a:off x="1903538" y="2522102"/>
            <a:ext cx="335229" cy="283607"/>
          </a:xfrm>
          <a:custGeom>
            <a:avLst/>
            <a:gdLst>
              <a:gd name="T0" fmla="*/ 223 w 228"/>
              <a:gd name="T1" fmla="*/ 128 h 193"/>
              <a:gd name="T2" fmla="*/ 213 w 228"/>
              <a:gd name="T3" fmla="*/ 132 h 193"/>
              <a:gd name="T4" fmla="*/ 203 w 228"/>
              <a:gd name="T5" fmla="*/ 128 h 193"/>
              <a:gd name="T6" fmla="*/ 199 w 228"/>
              <a:gd name="T7" fmla="*/ 124 h 193"/>
              <a:gd name="T8" fmla="*/ 199 w 228"/>
              <a:gd name="T9" fmla="*/ 193 h 193"/>
              <a:gd name="T10" fmla="*/ 142 w 228"/>
              <a:gd name="T11" fmla="*/ 193 h 193"/>
              <a:gd name="T12" fmla="*/ 142 w 228"/>
              <a:gd name="T13" fmla="*/ 122 h 193"/>
              <a:gd name="T14" fmla="*/ 86 w 228"/>
              <a:gd name="T15" fmla="*/ 122 h 193"/>
              <a:gd name="T16" fmla="*/ 86 w 228"/>
              <a:gd name="T17" fmla="*/ 193 h 193"/>
              <a:gd name="T18" fmla="*/ 29 w 228"/>
              <a:gd name="T19" fmla="*/ 193 h 193"/>
              <a:gd name="T20" fmla="*/ 29 w 228"/>
              <a:gd name="T21" fmla="*/ 124 h 193"/>
              <a:gd name="T22" fmla="*/ 25 w 228"/>
              <a:gd name="T23" fmla="*/ 128 h 193"/>
              <a:gd name="T24" fmla="*/ 5 w 228"/>
              <a:gd name="T25" fmla="*/ 128 h 193"/>
              <a:gd name="T26" fmla="*/ 5 w 228"/>
              <a:gd name="T27" fmla="*/ 108 h 193"/>
              <a:gd name="T28" fmla="*/ 114 w 228"/>
              <a:gd name="T29" fmla="*/ 0 h 193"/>
              <a:gd name="T30" fmla="*/ 223 w 228"/>
              <a:gd name="T31" fmla="*/ 108 h 193"/>
              <a:gd name="T32" fmla="*/ 223 w 228"/>
              <a:gd name="T33" fmla="*/ 128 h 1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28" h="193">
                <a:moveTo>
                  <a:pt x="223" y="128"/>
                </a:moveTo>
                <a:cubicBezTo>
                  <a:pt x="220" y="131"/>
                  <a:pt x="216" y="132"/>
                  <a:pt x="213" y="132"/>
                </a:cubicBezTo>
                <a:cubicBezTo>
                  <a:pt x="209" y="132"/>
                  <a:pt x="206" y="131"/>
                  <a:pt x="203" y="128"/>
                </a:cubicBezTo>
                <a:cubicBezTo>
                  <a:pt x="199" y="124"/>
                  <a:pt x="199" y="124"/>
                  <a:pt x="199" y="124"/>
                </a:cubicBezTo>
                <a:cubicBezTo>
                  <a:pt x="199" y="193"/>
                  <a:pt x="199" y="193"/>
                  <a:pt x="199" y="193"/>
                </a:cubicBezTo>
                <a:cubicBezTo>
                  <a:pt x="142" y="193"/>
                  <a:pt x="142" y="193"/>
                  <a:pt x="142" y="193"/>
                </a:cubicBezTo>
                <a:cubicBezTo>
                  <a:pt x="142" y="122"/>
                  <a:pt x="142" y="122"/>
                  <a:pt x="142" y="122"/>
                </a:cubicBezTo>
                <a:cubicBezTo>
                  <a:pt x="86" y="122"/>
                  <a:pt x="86" y="122"/>
                  <a:pt x="86" y="122"/>
                </a:cubicBezTo>
                <a:cubicBezTo>
                  <a:pt x="86" y="193"/>
                  <a:pt x="86" y="193"/>
                  <a:pt x="86" y="193"/>
                </a:cubicBezTo>
                <a:cubicBezTo>
                  <a:pt x="29" y="193"/>
                  <a:pt x="29" y="193"/>
                  <a:pt x="29" y="193"/>
                </a:cubicBezTo>
                <a:cubicBezTo>
                  <a:pt x="29" y="124"/>
                  <a:pt x="29" y="124"/>
                  <a:pt x="29" y="124"/>
                </a:cubicBezTo>
                <a:cubicBezTo>
                  <a:pt x="25" y="128"/>
                  <a:pt x="25" y="128"/>
                  <a:pt x="25" y="128"/>
                </a:cubicBezTo>
                <a:cubicBezTo>
                  <a:pt x="20" y="134"/>
                  <a:pt x="11" y="134"/>
                  <a:pt x="5" y="128"/>
                </a:cubicBezTo>
                <a:cubicBezTo>
                  <a:pt x="0" y="123"/>
                  <a:pt x="0" y="114"/>
                  <a:pt x="5" y="108"/>
                </a:cubicBezTo>
                <a:cubicBezTo>
                  <a:pt x="114" y="0"/>
                  <a:pt x="114" y="0"/>
                  <a:pt x="114" y="0"/>
                </a:cubicBezTo>
                <a:cubicBezTo>
                  <a:pt x="223" y="108"/>
                  <a:pt x="223" y="108"/>
                  <a:pt x="223" y="108"/>
                </a:cubicBezTo>
                <a:cubicBezTo>
                  <a:pt x="228" y="114"/>
                  <a:pt x="228" y="123"/>
                  <a:pt x="223" y="128"/>
                </a:cubicBezTo>
              </a:path>
            </a:pathLst>
          </a:custGeom>
          <a:gradFill>
            <a:gsLst>
              <a:gs pos="0">
                <a:srgbClr val="4582ED"/>
              </a:gs>
              <a:gs pos="58000">
                <a:srgbClr val="105AD7"/>
              </a:gs>
            </a:gsLs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Bebas" pitchFamily="2" charset="0"/>
              <a:ea typeface="微软雅黑" panose="020B0503020204020204" pitchFamily="34" charset="-122"/>
              <a:sym typeface="Bebas" pitchFamily="2" charset="0"/>
            </a:endParaRPr>
          </a:p>
        </p:txBody>
      </p:sp>
      <p:sp>
        <p:nvSpPr>
          <p:cNvPr id="33" name="Freeform 13"/>
          <p:cNvSpPr>
            <a:spLocks noEditPoints="1"/>
          </p:cNvSpPr>
          <p:nvPr/>
        </p:nvSpPr>
        <p:spPr bwMode="auto">
          <a:xfrm>
            <a:off x="10006690" y="4705441"/>
            <a:ext cx="336471" cy="317190"/>
          </a:xfrm>
          <a:custGeom>
            <a:avLst/>
            <a:gdLst>
              <a:gd name="T0" fmla="*/ 113 w 226"/>
              <a:gd name="T1" fmla="*/ 114 h 213"/>
              <a:gd name="T2" fmla="*/ 104 w 226"/>
              <a:gd name="T3" fmla="*/ 111 h 213"/>
              <a:gd name="T4" fmla="*/ 102 w 226"/>
              <a:gd name="T5" fmla="*/ 91 h 213"/>
              <a:gd name="T6" fmla="*/ 173 w 226"/>
              <a:gd name="T7" fmla="*/ 6 h 213"/>
              <a:gd name="T8" fmla="*/ 192 w 226"/>
              <a:gd name="T9" fmla="*/ 5 h 213"/>
              <a:gd name="T10" fmla="*/ 194 w 226"/>
              <a:gd name="T11" fmla="*/ 24 h 213"/>
              <a:gd name="T12" fmla="*/ 124 w 226"/>
              <a:gd name="T13" fmla="*/ 109 h 213"/>
              <a:gd name="T14" fmla="*/ 113 w 226"/>
              <a:gd name="T15" fmla="*/ 114 h 213"/>
              <a:gd name="T16" fmla="*/ 226 w 226"/>
              <a:gd name="T17" fmla="*/ 100 h 213"/>
              <a:gd name="T18" fmla="*/ 226 w 226"/>
              <a:gd name="T19" fmla="*/ 114 h 213"/>
              <a:gd name="T20" fmla="*/ 212 w 226"/>
              <a:gd name="T21" fmla="*/ 128 h 213"/>
              <a:gd name="T22" fmla="*/ 197 w 226"/>
              <a:gd name="T23" fmla="*/ 213 h 213"/>
              <a:gd name="T24" fmla="*/ 28 w 226"/>
              <a:gd name="T25" fmla="*/ 213 h 213"/>
              <a:gd name="T26" fmla="*/ 14 w 226"/>
              <a:gd name="T27" fmla="*/ 128 h 213"/>
              <a:gd name="T28" fmla="*/ 0 w 226"/>
              <a:gd name="T29" fmla="*/ 114 h 213"/>
              <a:gd name="T30" fmla="*/ 0 w 226"/>
              <a:gd name="T31" fmla="*/ 100 h 213"/>
              <a:gd name="T32" fmla="*/ 14 w 226"/>
              <a:gd name="T33" fmla="*/ 86 h 213"/>
              <a:gd name="T34" fmla="*/ 97 w 226"/>
              <a:gd name="T35" fmla="*/ 86 h 213"/>
              <a:gd name="T36" fmla="*/ 97 w 226"/>
              <a:gd name="T37" fmla="*/ 86 h 213"/>
              <a:gd name="T38" fmla="*/ 99 w 226"/>
              <a:gd name="T39" fmla="*/ 116 h 213"/>
              <a:gd name="T40" fmla="*/ 113 w 226"/>
              <a:gd name="T41" fmla="*/ 121 h 213"/>
              <a:gd name="T42" fmla="*/ 129 w 226"/>
              <a:gd name="T43" fmla="*/ 114 h 213"/>
              <a:gd name="T44" fmla="*/ 152 w 226"/>
              <a:gd name="T45" fmla="*/ 86 h 213"/>
              <a:gd name="T46" fmla="*/ 212 w 226"/>
              <a:gd name="T47" fmla="*/ 86 h 213"/>
              <a:gd name="T48" fmla="*/ 226 w 226"/>
              <a:gd name="T49" fmla="*/ 100 h 213"/>
              <a:gd name="T50" fmla="*/ 63 w 226"/>
              <a:gd name="T51" fmla="*/ 149 h 213"/>
              <a:gd name="T52" fmla="*/ 56 w 226"/>
              <a:gd name="T53" fmla="*/ 142 h 213"/>
              <a:gd name="T54" fmla="*/ 49 w 226"/>
              <a:gd name="T55" fmla="*/ 149 h 213"/>
              <a:gd name="T56" fmla="*/ 49 w 226"/>
              <a:gd name="T57" fmla="*/ 192 h 213"/>
              <a:gd name="T58" fmla="*/ 56 w 226"/>
              <a:gd name="T59" fmla="*/ 199 h 213"/>
              <a:gd name="T60" fmla="*/ 63 w 226"/>
              <a:gd name="T61" fmla="*/ 192 h 213"/>
              <a:gd name="T62" fmla="*/ 63 w 226"/>
              <a:gd name="T63" fmla="*/ 149 h 213"/>
              <a:gd name="T64" fmla="*/ 92 w 226"/>
              <a:gd name="T65" fmla="*/ 149 h 213"/>
              <a:gd name="T66" fmla="*/ 85 w 226"/>
              <a:gd name="T67" fmla="*/ 142 h 213"/>
              <a:gd name="T68" fmla="*/ 78 w 226"/>
              <a:gd name="T69" fmla="*/ 149 h 213"/>
              <a:gd name="T70" fmla="*/ 78 w 226"/>
              <a:gd name="T71" fmla="*/ 192 h 213"/>
              <a:gd name="T72" fmla="*/ 85 w 226"/>
              <a:gd name="T73" fmla="*/ 199 h 213"/>
              <a:gd name="T74" fmla="*/ 92 w 226"/>
              <a:gd name="T75" fmla="*/ 192 h 213"/>
              <a:gd name="T76" fmla="*/ 92 w 226"/>
              <a:gd name="T77" fmla="*/ 149 h 213"/>
              <a:gd name="T78" fmla="*/ 120 w 226"/>
              <a:gd name="T79" fmla="*/ 149 h 213"/>
              <a:gd name="T80" fmla="*/ 113 w 226"/>
              <a:gd name="T81" fmla="*/ 142 h 213"/>
              <a:gd name="T82" fmla="*/ 106 w 226"/>
              <a:gd name="T83" fmla="*/ 149 h 213"/>
              <a:gd name="T84" fmla="*/ 106 w 226"/>
              <a:gd name="T85" fmla="*/ 192 h 213"/>
              <a:gd name="T86" fmla="*/ 113 w 226"/>
              <a:gd name="T87" fmla="*/ 199 h 213"/>
              <a:gd name="T88" fmla="*/ 120 w 226"/>
              <a:gd name="T89" fmla="*/ 192 h 213"/>
              <a:gd name="T90" fmla="*/ 120 w 226"/>
              <a:gd name="T91" fmla="*/ 149 h 213"/>
              <a:gd name="T92" fmla="*/ 148 w 226"/>
              <a:gd name="T93" fmla="*/ 149 h 213"/>
              <a:gd name="T94" fmla="*/ 141 w 226"/>
              <a:gd name="T95" fmla="*/ 142 h 213"/>
              <a:gd name="T96" fmla="*/ 134 w 226"/>
              <a:gd name="T97" fmla="*/ 149 h 213"/>
              <a:gd name="T98" fmla="*/ 134 w 226"/>
              <a:gd name="T99" fmla="*/ 192 h 213"/>
              <a:gd name="T100" fmla="*/ 141 w 226"/>
              <a:gd name="T101" fmla="*/ 199 h 213"/>
              <a:gd name="T102" fmla="*/ 148 w 226"/>
              <a:gd name="T103" fmla="*/ 192 h 213"/>
              <a:gd name="T104" fmla="*/ 148 w 226"/>
              <a:gd name="T105" fmla="*/ 149 h 213"/>
              <a:gd name="T106" fmla="*/ 176 w 226"/>
              <a:gd name="T107" fmla="*/ 149 h 213"/>
              <a:gd name="T108" fmla="*/ 169 w 226"/>
              <a:gd name="T109" fmla="*/ 142 h 213"/>
              <a:gd name="T110" fmla="*/ 162 w 226"/>
              <a:gd name="T111" fmla="*/ 149 h 213"/>
              <a:gd name="T112" fmla="*/ 162 w 226"/>
              <a:gd name="T113" fmla="*/ 192 h 213"/>
              <a:gd name="T114" fmla="*/ 169 w 226"/>
              <a:gd name="T115" fmla="*/ 199 h 213"/>
              <a:gd name="T116" fmla="*/ 176 w 226"/>
              <a:gd name="T117" fmla="*/ 192 h 213"/>
              <a:gd name="T118" fmla="*/ 176 w 226"/>
              <a:gd name="T119" fmla="*/ 149 h 2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26" h="213">
                <a:moveTo>
                  <a:pt x="113" y="114"/>
                </a:moveTo>
                <a:cubicBezTo>
                  <a:pt x="110" y="114"/>
                  <a:pt x="106" y="113"/>
                  <a:pt x="104" y="111"/>
                </a:cubicBezTo>
                <a:cubicBezTo>
                  <a:pt x="98" y="106"/>
                  <a:pt x="97" y="97"/>
                  <a:pt x="102" y="91"/>
                </a:cubicBezTo>
                <a:cubicBezTo>
                  <a:pt x="173" y="6"/>
                  <a:pt x="173" y="6"/>
                  <a:pt x="173" y="6"/>
                </a:cubicBezTo>
                <a:cubicBezTo>
                  <a:pt x="177" y="0"/>
                  <a:pt x="186" y="0"/>
                  <a:pt x="192" y="5"/>
                </a:cubicBezTo>
                <a:cubicBezTo>
                  <a:pt x="198" y="10"/>
                  <a:pt x="199" y="18"/>
                  <a:pt x="194" y="24"/>
                </a:cubicBezTo>
                <a:cubicBezTo>
                  <a:pt x="124" y="109"/>
                  <a:pt x="124" y="109"/>
                  <a:pt x="124" y="109"/>
                </a:cubicBezTo>
                <a:cubicBezTo>
                  <a:pt x="121" y="112"/>
                  <a:pt x="117" y="114"/>
                  <a:pt x="113" y="114"/>
                </a:cubicBezTo>
                <a:moveTo>
                  <a:pt x="226" y="100"/>
                </a:moveTo>
                <a:cubicBezTo>
                  <a:pt x="226" y="114"/>
                  <a:pt x="226" y="114"/>
                  <a:pt x="226" y="114"/>
                </a:cubicBezTo>
                <a:cubicBezTo>
                  <a:pt x="226" y="122"/>
                  <a:pt x="219" y="128"/>
                  <a:pt x="212" y="128"/>
                </a:cubicBezTo>
                <a:cubicBezTo>
                  <a:pt x="197" y="213"/>
                  <a:pt x="197" y="213"/>
                  <a:pt x="197" y="213"/>
                </a:cubicBezTo>
                <a:cubicBezTo>
                  <a:pt x="28" y="213"/>
                  <a:pt x="28" y="213"/>
                  <a:pt x="28" y="213"/>
                </a:cubicBezTo>
                <a:cubicBezTo>
                  <a:pt x="14" y="128"/>
                  <a:pt x="14" y="128"/>
                  <a:pt x="14" y="128"/>
                </a:cubicBezTo>
                <a:cubicBezTo>
                  <a:pt x="6" y="128"/>
                  <a:pt x="0" y="122"/>
                  <a:pt x="0" y="114"/>
                </a:cubicBezTo>
                <a:cubicBezTo>
                  <a:pt x="0" y="100"/>
                  <a:pt x="0" y="100"/>
                  <a:pt x="0" y="100"/>
                </a:cubicBezTo>
                <a:cubicBezTo>
                  <a:pt x="0" y="92"/>
                  <a:pt x="6" y="86"/>
                  <a:pt x="14" y="86"/>
                </a:cubicBezTo>
                <a:cubicBezTo>
                  <a:pt x="97" y="86"/>
                  <a:pt x="97" y="86"/>
                  <a:pt x="97" y="86"/>
                </a:cubicBezTo>
                <a:cubicBezTo>
                  <a:pt x="97" y="86"/>
                  <a:pt x="97" y="86"/>
                  <a:pt x="97" y="86"/>
                </a:cubicBezTo>
                <a:cubicBezTo>
                  <a:pt x="89" y="95"/>
                  <a:pt x="90" y="109"/>
                  <a:pt x="99" y="116"/>
                </a:cubicBezTo>
                <a:cubicBezTo>
                  <a:pt x="103" y="119"/>
                  <a:pt x="108" y="121"/>
                  <a:pt x="113" y="121"/>
                </a:cubicBezTo>
                <a:cubicBezTo>
                  <a:pt x="119" y="121"/>
                  <a:pt x="125" y="118"/>
                  <a:pt x="129" y="114"/>
                </a:cubicBezTo>
                <a:cubicBezTo>
                  <a:pt x="152" y="86"/>
                  <a:pt x="152" y="86"/>
                  <a:pt x="152" y="86"/>
                </a:cubicBezTo>
                <a:cubicBezTo>
                  <a:pt x="212" y="86"/>
                  <a:pt x="212" y="86"/>
                  <a:pt x="212" y="86"/>
                </a:cubicBezTo>
                <a:cubicBezTo>
                  <a:pt x="219" y="86"/>
                  <a:pt x="226" y="92"/>
                  <a:pt x="226" y="100"/>
                </a:cubicBezTo>
                <a:close/>
                <a:moveTo>
                  <a:pt x="63" y="149"/>
                </a:moveTo>
                <a:cubicBezTo>
                  <a:pt x="63" y="145"/>
                  <a:pt x="60" y="142"/>
                  <a:pt x="56" y="142"/>
                </a:cubicBezTo>
                <a:cubicBezTo>
                  <a:pt x="53" y="142"/>
                  <a:pt x="49" y="145"/>
                  <a:pt x="49" y="149"/>
                </a:cubicBezTo>
                <a:cubicBezTo>
                  <a:pt x="49" y="192"/>
                  <a:pt x="49" y="192"/>
                  <a:pt x="49" y="192"/>
                </a:cubicBezTo>
                <a:cubicBezTo>
                  <a:pt x="49" y="196"/>
                  <a:pt x="53" y="199"/>
                  <a:pt x="56" y="199"/>
                </a:cubicBezTo>
                <a:cubicBezTo>
                  <a:pt x="60" y="199"/>
                  <a:pt x="63" y="196"/>
                  <a:pt x="63" y="192"/>
                </a:cubicBezTo>
                <a:lnTo>
                  <a:pt x="63" y="149"/>
                </a:lnTo>
                <a:close/>
                <a:moveTo>
                  <a:pt x="92" y="149"/>
                </a:moveTo>
                <a:cubicBezTo>
                  <a:pt x="92" y="145"/>
                  <a:pt x="89" y="142"/>
                  <a:pt x="85" y="142"/>
                </a:cubicBezTo>
                <a:cubicBezTo>
                  <a:pt x="81" y="142"/>
                  <a:pt x="78" y="145"/>
                  <a:pt x="78" y="149"/>
                </a:cubicBezTo>
                <a:cubicBezTo>
                  <a:pt x="78" y="192"/>
                  <a:pt x="78" y="192"/>
                  <a:pt x="78" y="192"/>
                </a:cubicBezTo>
                <a:cubicBezTo>
                  <a:pt x="78" y="196"/>
                  <a:pt x="81" y="199"/>
                  <a:pt x="85" y="199"/>
                </a:cubicBezTo>
                <a:cubicBezTo>
                  <a:pt x="89" y="199"/>
                  <a:pt x="92" y="196"/>
                  <a:pt x="92" y="192"/>
                </a:cubicBezTo>
                <a:lnTo>
                  <a:pt x="92" y="149"/>
                </a:lnTo>
                <a:close/>
                <a:moveTo>
                  <a:pt x="120" y="149"/>
                </a:moveTo>
                <a:cubicBezTo>
                  <a:pt x="120" y="145"/>
                  <a:pt x="117" y="142"/>
                  <a:pt x="113" y="142"/>
                </a:cubicBezTo>
                <a:cubicBezTo>
                  <a:pt x="109" y="142"/>
                  <a:pt x="106" y="145"/>
                  <a:pt x="106" y="149"/>
                </a:cubicBezTo>
                <a:cubicBezTo>
                  <a:pt x="106" y="192"/>
                  <a:pt x="106" y="192"/>
                  <a:pt x="106" y="192"/>
                </a:cubicBezTo>
                <a:cubicBezTo>
                  <a:pt x="106" y="196"/>
                  <a:pt x="109" y="199"/>
                  <a:pt x="113" y="199"/>
                </a:cubicBezTo>
                <a:cubicBezTo>
                  <a:pt x="117" y="199"/>
                  <a:pt x="120" y="196"/>
                  <a:pt x="120" y="192"/>
                </a:cubicBezTo>
                <a:lnTo>
                  <a:pt x="120" y="149"/>
                </a:lnTo>
                <a:close/>
                <a:moveTo>
                  <a:pt x="148" y="149"/>
                </a:moveTo>
                <a:cubicBezTo>
                  <a:pt x="148" y="145"/>
                  <a:pt x="145" y="142"/>
                  <a:pt x="141" y="142"/>
                </a:cubicBezTo>
                <a:cubicBezTo>
                  <a:pt x="137" y="142"/>
                  <a:pt x="134" y="145"/>
                  <a:pt x="134" y="149"/>
                </a:cubicBezTo>
                <a:cubicBezTo>
                  <a:pt x="134" y="192"/>
                  <a:pt x="134" y="192"/>
                  <a:pt x="134" y="192"/>
                </a:cubicBezTo>
                <a:cubicBezTo>
                  <a:pt x="134" y="196"/>
                  <a:pt x="137" y="199"/>
                  <a:pt x="141" y="199"/>
                </a:cubicBezTo>
                <a:cubicBezTo>
                  <a:pt x="145" y="199"/>
                  <a:pt x="148" y="196"/>
                  <a:pt x="148" y="192"/>
                </a:cubicBezTo>
                <a:lnTo>
                  <a:pt x="148" y="149"/>
                </a:lnTo>
                <a:close/>
                <a:moveTo>
                  <a:pt x="176" y="149"/>
                </a:moveTo>
                <a:cubicBezTo>
                  <a:pt x="176" y="145"/>
                  <a:pt x="173" y="142"/>
                  <a:pt x="169" y="142"/>
                </a:cubicBezTo>
                <a:cubicBezTo>
                  <a:pt x="165" y="142"/>
                  <a:pt x="162" y="145"/>
                  <a:pt x="162" y="149"/>
                </a:cubicBezTo>
                <a:cubicBezTo>
                  <a:pt x="162" y="192"/>
                  <a:pt x="162" y="192"/>
                  <a:pt x="162" y="192"/>
                </a:cubicBezTo>
                <a:cubicBezTo>
                  <a:pt x="162" y="196"/>
                  <a:pt x="165" y="199"/>
                  <a:pt x="169" y="199"/>
                </a:cubicBezTo>
                <a:cubicBezTo>
                  <a:pt x="173" y="199"/>
                  <a:pt x="176" y="196"/>
                  <a:pt x="176" y="192"/>
                </a:cubicBezTo>
                <a:lnTo>
                  <a:pt x="176" y="149"/>
                </a:lnTo>
                <a:close/>
              </a:path>
            </a:pathLst>
          </a:custGeom>
          <a:gradFill>
            <a:gsLst>
              <a:gs pos="0">
                <a:srgbClr val="4582ED"/>
              </a:gs>
              <a:gs pos="58000">
                <a:srgbClr val="105AD7"/>
              </a:gs>
            </a:gsLs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Bebas" pitchFamily="2" charset="0"/>
              <a:ea typeface="微软雅黑" panose="020B0503020204020204" pitchFamily="34" charset="-122"/>
              <a:sym typeface="Bebas" pitchFamily="2" charset="0"/>
            </a:endParaRPr>
          </a:p>
        </p:txBody>
      </p:sp>
      <p:sp>
        <p:nvSpPr>
          <p:cNvPr id="34" name="Freeform 9"/>
          <p:cNvSpPr>
            <a:spLocks/>
          </p:cNvSpPr>
          <p:nvPr/>
        </p:nvSpPr>
        <p:spPr bwMode="auto">
          <a:xfrm>
            <a:off x="10007354" y="2474025"/>
            <a:ext cx="330873" cy="229497"/>
          </a:xfrm>
          <a:custGeom>
            <a:avLst/>
            <a:gdLst>
              <a:gd name="T0" fmla="*/ 211 w 225"/>
              <a:gd name="T1" fmla="*/ 0 h 156"/>
              <a:gd name="T2" fmla="*/ 169 w 225"/>
              <a:gd name="T3" fmla="*/ 0 h 156"/>
              <a:gd name="T4" fmla="*/ 155 w 225"/>
              <a:gd name="T5" fmla="*/ 15 h 156"/>
              <a:gd name="T6" fmla="*/ 42 w 225"/>
              <a:gd name="T7" fmla="*/ 15 h 156"/>
              <a:gd name="T8" fmla="*/ 42 w 225"/>
              <a:gd name="T9" fmla="*/ 29 h 156"/>
              <a:gd name="T10" fmla="*/ 208 w 225"/>
              <a:gd name="T11" fmla="*/ 29 h 156"/>
              <a:gd name="T12" fmla="*/ 189 w 225"/>
              <a:gd name="T13" fmla="*/ 124 h 156"/>
              <a:gd name="T14" fmla="*/ 169 w 225"/>
              <a:gd name="T15" fmla="*/ 43 h 156"/>
              <a:gd name="T16" fmla="*/ 0 w 225"/>
              <a:gd name="T17" fmla="*/ 43 h 156"/>
              <a:gd name="T18" fmla="*/ 28 w 225"/>
              <a:gd name="T19" fmla="*/ 156 h 156"/>
              <a:gd name="T20" fmla="*/ 197 w 225"/>
              <a:gd name="T21" fmla="*/ 156 h 156"/>
              <a:gd name="T22" fmla="*/ 225 w 225"/>
              <a:gd name="T23" fmla="*/ 15 h 156"/>
              <a:gd name="T24" fmla="*/ 211 w 225"/>
              <a:gd name="T25" fmla="*/ 0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25" h="156">
                <a:moveTo>
                  <a:pt x="211" y="0"/>
                </a:moveTo>
                <a:cubicBezTo>
                  <a:pt x="169" y="0"/>
                  <a:pt x="169" y="0"/>
                  <a:pt x="169" y="0"/>
                </a:cubicBezTo>
                <a:cubicBezTo>
                  <a:pt x="161" y="0"/>
                  <a:pt x="155" y="7"/>
                  <a:pt x="155" y="15"/>
                </a:cubicBezTo>
                <a:cubicBezTo>
                  <a:pt x="42" y="15"/>
                  <a:pt x="42" y="15"/>
                  <a:pt x="42" y="15"/>
                </a:cubicBezTo>
                <a:cubicBezTo>
                  <a:pt x="42" y="29"/>
                  <a:pt x="42" y="29"/>
                  <a:pt x="42" y="29"/>
                </a:cubicBezTo>
                <a:cubicBezTo>
                  <a:pt x="208" y="29"/>
                  <a:pt x="208" y="29"/>
                  <a:pt x="208" y="29"/>
                </a:cubicBezTo>
                <a:cubicBezTo>
                  <a:pt x="189" y="124"/>
                  <a:pt x="189" y="124"/>
                  <a:pt x="189" y="124"/>
                </a:cubicBezTo>
                <a:cubicBezTo>
                  <a:pt x="169" y="43"/>
                  <a:pt x="169" y="43"/>
                  <a:pt x="169" y="43"/>
                </a:cubicBezTo>
                <a:cubicBezTo>
                  <a:pt x="0" y="43"/>
                  <a:pt x="0" y="43"/>
                  <a:pt x="0" y="43"/>
                </a:cubicBezTo>
                <a:cubicBezTo>
                  <a:pt x="28" y="156"/>
                  <a:pt x="28" y="156"/>
                  <a:pt x="28" y="156"/>
                </a:cubicBezTo>
                <a:cubicBezTo>
                  <a:pt x="197" y="156"/>
                  <a:pt x="197" y="156"/>
                  <a:pt x="197" y="156"/>
                </a:cubicBezTo>
                <a:cubicBezTo>
                  <a:pt x="225" y="15"/>
                  <a:pt x="225" y="15"/>
                  <a:pt x="225" y="15"/>
                </a:cubicBezTo>
                <a:cubicBezTo>
                  <a:pt x="225" y="7"/>
                  <a:pt x="219" y="0"/>
                  <a:pt x="211" y="0"/>
                </a:cubicBezTo>
                <a:close/>
              </a:path>
            </a:pathLst>
          </a:custGeom>
          <a:gradFill>
            <a:gsLst>
              <a:gs pos="0">
                <a:srgbClr val="4582ED"/>
              </a:gs>
              <a:gs pos="58000">
                <a:srgbClr val="105AD7"/>
              </a:gs>
            </a:gsLs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Bebas" pitchFamily="2" charset="0"/>
              <a:ea typeface="微软雅黑" panose="020B0503020204020204" pitchFamily="34" charset="-122"/>
              <a:sym typeface="Bebas" pitchFamily="2" charset="0"/>
            </a:endParaRPr>
          </a:p>
        </p:txBody>
      </p:sp>
      <p:sp>
        <p:nvSpPr>
          <p:cNvPr id="7" name="椭圆 6"/>
          <p:cNvSpPr/>
          <p:nvPr/>
        </p:nvSpPr>
        <p:spPr>
          <a:xfrm>
            <a:off x="5035243" y="2643229"/>
            <a:ext cx="2164856" cy="2164856"/>
          </a:xfrm>
          <a:prstGeom prst="ellipse">
            <a:avLst/>
          </a:prstGeom>
          <a:gradFill>
            <a:gsLst>
              <a:gs pos="0">
                <a:srgbClr val="4582ED"/>
              </a:gs>
              <a:gs pos="58000">
                <a:srgbClr val="105AD7"/>
              </a:gs>
            </a:gsLs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600" dirty="0">
                <a:solidFill>
                  <a:schemeClr val="lt1">
                    <a:alpha val="50000"/>
                  </a:schemeClr>
                </a:solidFill>
              </a:rPr>
              <a:t>+</a:t>
            </a:r>
            <a:endParaRPr lang="zh-CN" altLang="en-US" sz="3600" dirty="0">
              <a:solidFill>
                <a:schemeClr val="lt1">
                  <a:alpha val="50000"/>
                </a:schemeClr>
              </a:solidFill>
            </a:endParaRPr>
          </a:p>
        </p:txBody>
      </p:sp>
      <p:sp>
        <p:nvSpPr>
          <p:cNvPr id="67" name="TextBox 6">
            <a:extLst>
              <a:ext uri="{FF2B5EF4-FFF2-40B4-BE49-F238E27FC236}">
                <a16:creationId xmlns="" xmlns:a16="http://schemas.microsoft.com/office/drawing/2014/main" id="{7A5D9A90-EEED-4908-859A-061EE529C7DC}"/>
              </a:ext>
            </a:extLst>
          </p:cNvPr>
          <p:cNvSpPr txBox="1"/>
          <p:nvPr/>
        </p:nvSpPr>
        <p:spPr>
          <a:xfrm>
            <a:off x="5352050" y="2968533"/>
            <a:ext cx="585417" cy="625877"/>
          </a:xfrm>
          <a:prstGeom prst="rect">
            <a:avLst/>
          </a:prstGeom>
          <a:noFill/>
        </p:spPr>
        <p:txBody>
          <a:bodyPr wrap="none" rtlCol="0">
            <a:spAutoFit/>
          </a:bodyPr>
          <a:lstStyle/>
          <a:p>
            <a:pPr>
              <a:lnSpc>
                <a:spcPct val="130000"/>
              </a:lnSpc>
            </a:pPr>
            <a:r>
              <a:rPr lang="en-US" altLang="zh-CN" sz="2667" dirty="0">
                <a:solidFill>
                  <a:schemeClr val="bg1"/>
                </a:solidFill>
                <a:latin typeface="思源黑体" panose="020B0500000000000000" pitchFamily="34" charset="-122"/>
                <a:ea typeface="思源黑体" panose="020B0500000000000000" pitchFamily="34" charset="-122"/>
                <a:cs typeface="+mn-ea"/>
                <a:sym typeface="+mn-lt"/>
              </a:rPr>
              <a:t>01</a:t>
            </a:r>
          </a:p>
        </p:txBody>
      </p:sp>
      <p:sp>
        <p:nvSpPr>
          <p:cNvPr id="68" name="TextBox 6">
            <a:extLst>
              <a:ext uri="{FF2B5EF4-FFF2-40B4-BE49-F238E27FC236}">
                <a16:creationId xmlns="" xmlns:a16="http://schemas.microsoft.com/office/drawing/2014/main" id="{860790EB-4C45-4E9B-A6FC-5D01AAFE1D26}"/>
              </a:ext>
            </a:extLst>
          </p:cNvPr>
          <p:cNvSpPr txBox="1"/>
          <p:nvPr/>
        </p:nvSpPr>
        <p:spPr>
          <a:xfrm>
            <a:off x="6301606" y="2968533"/>
            <a:ext cx="585417" cy="625877"/>
          </a:xfrm>
          <a:prstGeom prst="rect">
            <a:avLst/>
          </a:prstGeom>
          <a:noFill/>
        </p:spPr>
        <p:txBody>
          <a:bodyPr wrap="none" rtlCol="0">
            <a:spAutoFit/>
          </a:bodyPr>
          <a:lstStyle/>
          <a:p>
            <a:pPr>
              <a:lnSpc>
                <a:spcPct val="130000"/>
              </a:lnSpc>
            </a:pPr>
            <a:r>
              <a:rPr lang="en-US" altLang="zh-CN" sz="2667" dirty="0">
                <a:solidFill>
                  <a:schemeClr val="bg1"/>
                </a:solidFill>
                <a:latin typeface="思源黑体" panose="020B0500000000000000" pitchFamily="34" charset="-122"/>
                <a:ea typeface="思源黑体" panose="020B0500000000000000" pitchFamily="34" charset="-122"/>
                <a:cs typeface="+mn-ea"/>
                <a:sym typeface="+mn-lt"/>
              </a:rPr>
              <a:t>02</a:t>
            </a:r>
          </a:p>
        </p:txBody>
      </p:sp>
      <p:sp>
        <p:nvSpPr>
          <p:cNvPr id="69" name="TextBox 6">
            <a:extLst>
              <a:ext uri="{FF2B5EF4-FFF2-40B4-BE49-F238E27FC236}">
                <a16:creationId xmlns="" xmlns:a16="http://schemas.microsoft.com/office/drawing/2014/main" id="{44E9CC78-D26A-4F88-B7F3-2EFA52D8664F}"/>
              </a:ext>
            </a:extLst>
          </p:cNvPr>
          <p:cNvSpPr txBox="1"/>
          <p:nvPr/>
        </p:nvSpPr>
        <p:spPr>
          <a:xfrm>
            <a:off x="5352051" y="3795040"/>
            <a:ext cx="585417" cy="625877"/>
          </a:xfrm>
          <a:prstGeom prst="rect">
            <a:avLst/>
          </a:prstGeom>
          <a:noFill/>
        </p:spPr>
        <p:txBody>
          <a:bodyPr wrap="none" rtlCol="0">
            <a:spAutoFit/>
          </a:bodyPr>
          <a:lstStyle/>
          <a:p>
            <a:pPr>
              <a:lnSpc>
                <a:spcPct val="130000"/>
              </a:lnSpc>
            </a:pPr>
            <a:r>
              <a:rPr lang="en-US" altLang="zh-CN" sz="2667" dirty="0">
                <a:solidFill>
                  <a:schemeClr val="bg1"/>
                </a:solidFill>
                <a:latin typeface="思源黑体" panose="020B0500000000000000" pitchFamily="34" charset="-122"/>
                <a:ea typeface="思源黑体" panose="020B0500000000000000" pitchFamily="34" charset="-122"/>
                <a:cs typeface="+mn-ea"/>
                <a:sym typeface="+mn-lt"/>
              </a:rPr>
              <a:t>03</a:t>
            </a:r>
          </a:p>
        </p:txBody>
      </p:sp>
      <p:sp>
        <p:nvSpPr>
          <p:cNvPr id="70" name="TextBox 6">
            <a:extLst>
              <a:ext uri="{FF2B5EF4-FFF2-40B4-BE49-F238E27FC236}">
                <a16:creationId xmlns="" xmlns:a16="http://schemas.microsoft.com/office/drawing/2014/main" id="{CFDCD096-EA3C-4EEC-9FD0-236F571B58A2}"/>
              </a:ext>
            </a:extLst>
          </p:cNvPr>
          <p:cNvSpPr txBox="1"/>
          <p:nvPr/>
        </p:nvSpPr>
        <p:spPr>
          <a:xfrm>
            <a:off x="6301606" y="3795040"/>
            <a:ext cx="585417" cy="625877"/>
          </a:xfrm>
          <a:prstGeom prst="rect">
            <a:avLst/>
          </a:prstGeom>
          <a:noFill/>
        </p:spPr>
        <p:txBody>
          <a:bodyPr wrap="none" rtlCol="0">
            <a:spAutoFit/>
          </a:bodyPr>
          <a:lstStyle/>
          <a:p>
            <a:pPr>
              <a:lnSpc>
                <a:spcPct val="130000"/>
              </a:lnSpc>
            </a:pPr>
            <a:r>
              <a:rPr lang="en-US" altLang="zh-CN" sz="2667" dirty="0">
                <a:solidFill>
                  <a:schemeClr val="bg1"/>
                </a:solidFill>
                <a:latin typeface="思源黑体" panose="020B0500000000000000" pitchFamily="34" charset="-122"/>
                <a:ea typeface="思源黑体" panose="020B0500000000000000" pitchFamily="34" charset="-122"/>
                <a:cs typeface="+mn-ea"/>
                <a:sym typeface="+mn-lt"/>
              </a:rPr>
              <a:t>04</a:t>
            </a:r>
          </a:p>
        </p:txBody>
      </p:sp>
      <p:sp>
        <p:nvSpPr>
          <p:cNvPr id="36" name="椭圆 35"/>
          <p:cNvSpPr/>
          <p:nvPr/>
        </p:nvSpPr>
        <p:spPr>
          <a:xfrm>
            <a:off x="462653" y="492370"/>
            <a:ext cx="513595" cy="513594"/>
          </a:xfrm>
          <a:prstGeom prst="ellipse">
            <a:avLst/>
          </a:prstGeom>
          <a:gradFill>
            <a:gsLst>
              <a:gs pos="1000">
                <a:srgbClr val="4582ED"/>
              </a:gs>
              <a:gs pos="66000">
                <a:srgbClr val="105AD7"/>
              </a:gs>
            </a:gsLst>
          </a:gradFill>
          <a:ln>
            <a:noFill/>
          </a:ln>
          <a:effectLst>
            <a:outerShdw blurRad="127000" dist="635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altLang="zh-CN" sz="2400" dirty="0" smtClean="0">
                <a:latin typeface="Agency FB" panose="020B0503020202020204" pitchFamily="34" charset="0"/>
              </a:rPr>
              <a:t>02</a:t>
            </a:r>
            <a:endParaRPr lang="zh-CN" altLang="en-US" sz="2400" dirty="0">
              <a:latin typeface="Agency FB" panose="020B0503020202020204" pitchFamily="34" charset="0"/>
            </a:endParaRPr>
          </a:p>
        </p:txBody>
      </p:sp>
      <p:grpSp>
        <p:nvGrpSpPr>
          <p:cNvPr id="37" name="组合 36"/>
          <p:cNvGrpSpPr/>
          <p:nvPr/>
        </p:nvGrpSpPr>
        <p:grpSpPr>
          <a:xfrm>
            <a:off x="1112716" y="370922"/>
            <a:ext cx="3110091" cy="663260"/>
            <a:chOff x="1220641" y="259282"/>
            <a:chExt cx="3110496" cy="663346"/>
          </a:xfrm>
        </p:grpSpPr>
        <p:sp>
          <p:nvSpPr>
            <p:cNvPr id="38" name="文本框 37">
              <a:extLst>
                <a:ext uri="{FF2B5EF4-FFF2-40B4-BE49-F238E27FC236}">
                  <a16:creationId xmlns="" xmlns:a16="http://schemas.microsoft.com/office/drawing/2014/main" id="{C9FE3F12-EF2B-4C2B-8DA1-3D9B6D947A7C}"/>
                </a:ext>
              </a:extLst>
            </p:cNvPr>
            <p:cNvSpPr txBox="1"/>
            <p:nvPr/>
          </p:nvSpPr>
          <p:spPr>
            <a:xfrm>
              <a:off x="1220641" y="259282"/>
              <a:ext cx="1313351" cy="532522"/>
            </a:xfrm>
            <a:prstGeom prst="rect">
              <a:avLst/>
            </a:prstGeom>
            <a:noFill/>
          </p:spPr>
          <p:txBody>
            <a:bodyPr wrap="none" rtlCol="0">
              <a:spAutoFit/>
            </a:bodyPr>
            <a:lstStyle/>
            <a:p>
              <a:pPr fontAlgn="auto">
                <a:lnSpc>
                  <a:spcPct val="130000"/>
                </a:lnSpc>
                <a:defRPr/>
              </a:pPr>
              <a:r>
                <a:rPr lang="zh-CN" altLang="en-US" sz="2200" dirty="0">
                  <a:solidFill>
                    <a:srgbClr val="554B4F"/>
                  </a:solidFill>
                  <a:latin typeface="思源黑体" panose="020B0500000000000000" pitchFamily="34" charset="-122"/>
                  <a:ea typeface="思源黑体" panose="020B0500000000000000" pitchFamily="34" charset="-122"/>
                  <a:cs typeface="+mn-ea"/>
                  <a:sym typeface="+mn-lt"/>
                </a:rPr>
                <a:t>项目分析</a:t>
              </a:r>
            </a:p>
          </p:txBody>
        </p:sp>
        <p:sp>
          <p:nvSpPr>
            <p:cNvPr id="45" name="矩形 44">
              <a:extLst>
                <a:ext uri="{FF2B5EF4-FFF2-40B4-BE49-F238E27FC236}">
                  <a16:creationId xmlns="" xmlns:a16="http://schemas.microsoft.com/office/drawing/2014/main" id="{F3726BB5-172B-4432-AF35-26229E90CCC6}"/>
                </a:ext>
              </a:extLst>
            </p:cNvPr>
            <p:cNvSpPr/>
            <p:nvPr/>
          </p:nvSpPr>
          <p:spPr>
            <a:xfrm>
              <a:off x="1235631" y="630202"/>
              <a:ext cx="3095506" cy="292426"/>
            </a:xfrm>
            <a:prstGeom prst="rect">
              <a:avLst/>
            </a:prstGeom>
          </p:spPr>
          <p:txBody>
            <a:bodyPr wrap="square">
              <a:spAutoFit/>
            </a:bodyPr>
            <a:lstStyle/>
            <a:p>
              <a:pPr>
                <a:lnSpc>
                  <a:spcPct val="130000"/>
                </a:lnSpc>
              </a:pPr>
              <a:r>
                <a:rPr lang="zh-CN" altLang="en-US" sz="1000" dirty="0">
                  <a:solidFill>
                    <a:schemeClr val="tx1">
                      <a:lumMod val="65000"/>
                      <a:lumOff val="35000"/>
                    </a:schemeClr>
                  </a:solidFill>
                  <a:latin typeface="思源黑体" panose="020B0500000000000000" pitchFamily="34" charset="-122"/>
                  <a:ea typeface="思源黑体" panose="020B0500000000000000" pitchFamily="34" charset="-122"/>
                  <a:cs typeface="+mn-ea"/>
                  <a:sym typeface="+mn-lt"/>
                </a:rPr>
                <a:t>此处添加您的副标题文字</a:t>
              </a:r>
              <a:r>
                <a:rPr lang="zh-CN" altLang="en-US" sz="1000" dirty="0" smtClean="0">
                  <a:solidFill>
                    <a:schemeClr val="tx1">
                      <a:lumMod val="65000"/>
                      <a:lumOff val="35000"/>
                    </a:schemeClr>
                  </a:solidFill>
                  <a:latin typeface="思源黑体" panose="020B0500000000000000" pitchFamily="34" charset="-122"/>
                  <a:ea typeface="思源黑体" panose="020B0500000000000000" pitchFamily="34" charset="-122"/>
                  <a:cs typeface="+mn-ea"/>
                  <a:sym typeface="+mn-lt"/>
                </a:rPr>
                <a:t>说明</a:t>
              </a:r>
              <a:endParaRPr lang="zh-CN" altLang="en-US" sz="1000" dirty="0">
                <a:solidFill>
                  <a:schemeClr val="tx1">
                    <a:lumMod val="65000"/>
                    <a:lumOff val="35000"/>
                  </a:schemeClr>
                </a:solidFill>
                <a:latin typeface="思源黑体" panose="020B0500000000000000" pitchFamily="34" charset="-122"/>
                <a:ea typeface="思源黑体" panose="020B0500000000000000" pitchFamily="34" charset="-122"/>
                <a:cs typeface="+mn-ea"/>
                <a:sym typeface="+mn-lt"/>
              </a:endParaRPr>
            </a:p>
          </p:txBody>
        </p:sp>
      </p:grpSp>
    </p:spTree>
    <p:extLst>
      <p:ext uri="{BB962C8B-B14F-4D97-AF65-F5344CB8AC3E}">
        <p14:creationId xmlns:p14="http://schemas.microsoft.com/office/powerpoint/2010/main" val="1209740605"/>
      </p:ext>
    </p:extLst>
  </p:cSld>
  <p:clrMapOvr>
    <a:masterClrMapping/>
  </p:clrMapOvr>
  <p:transition spd="slow" advClick="0" advTm="2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41"/>
                                        </p:tgtEl>
                                        <p:attrNameLst>
                                          <p:attrName>style.visibility</p:attrName>
                                        </p:attrNameLst>
                                      </p:cBhvr>
                                      <p:to>
                                        <p:strVal val="visible"/>
                                      </p:to>
                                    </p:set>
                                    <p:anim calcmode="lin" valueType="num">
                                      <p:cBhvr additive="base">
                                        <p:cTn id="11" dur="500" fill="hold"/>
                                        <p:tgtEl>
                                          <p:spTgt spid="41"/>
                                        </p:tgtEl>
                                        <p:attrNameLst>
                                          <p:attrName>ppt_x</p:attrName>
                                        </p:attrNameLst>
                                      </p:cBhvr>
                                      <p:tavLst>
                                        <p:tav tm="0">
                                          <p:val>
                                            <p:strVal val="1+#ppt_w/2"/>
                                          </p:val>
                                        </p:tav>
                                        <p:tav tm="100000">
                                          <p:val>
                                            <p:strVal val="#ppt_x"/>
                                          </p:val>
                                        </p:tav>
                                      </p:tavLst>
                                    </p:anim>
                                    <p:anim calcmode="lin" valueType="num">
                                      <p:cBhvr additive="base">
                                        <p:cTn id="12" dur="500" fill="hold"/>
                                        <p:tgtEl>
                                          <p:spTgt spid="41"/>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stCondLst>
                                    <p:cond delay="0"/>
                                  </p:stCondLst>
                                  <p:childTnLst>
                                    <p:set>
                                      <p:cBhvr>
                                        <p:cTn id="14" dur="1" fill="hold">
                                          <p:stCondLst>
                                            <p:cond delay="0"/>
                                          </p:stCondLst>
                                        </p:cTn>
                                        <p:tgtEl>
                                          <p:spTgt spid="42"/>
                                        </p:tgtEl>
                                        <p:attrNameLst>
                                          <p:attrName>style.visibility</p:attrName>
                                        </p:attrNameLst>
                                      </p:cBhvr>
                                      <p:to>
                                        <p:strVal val="visible"/>
                                      </p:to>
                                    </p:set>
                                    <p:anim calcmode="lin" valueType="num">
                                      <p:cBhvr additive="base">
                                        <p:cTn id="15" dur="500" fill="hold"/>
                                        <p:tgtEl>
                                          <p:spTgt spid="42"/>
                                        </p:tgtEl>
                                        <p:attrNameLst>
                                          <p:attrName>ppt_x</p:attrName>
                                        </p:attrNameLst>
                                      </p:cBhvr>
                                      <p:tavLst>
                                        <p:tav tm="0">
                                          <p:val>
                                            <p:strVal val="1+#ppt_w/2"/>
                                          </p:val>
                                        </p:tav>
                                        <p:tav tm="100000">
                                          <p:val>
                                            <p:strVal val="#ppt_x"/>
                                          </p:val>
                                        </p:tav>
                                      </p:tavLst>
                                    </p:anim>
                                    <p:anim calcmode="lin" valueType="num">
                                      <p:cBhvr additive="base">
                                        <p:cTn id="16" dur="500" fill="hold"/>
                                        <p:tgtEl>
                                          <p:spTgt spid="42"/>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44"/>
                                        </p:tgtEl>
                                        <p:attrNameLst>
                                          <p:attrName>style.visibility</p:attrName>
                                        </p:attrNameLst>
                                      </p:cBhvr>
                                      <p:to>
                                        <p:strVal val="visible"/>
                                      </p:to>
                                    </p:set>
                                    <p:anim calcmode="lin" valueType="num">
                                      <p:cBhvr additive="base">
                                        <p:cTn id="19" dur="500" fill="hold"/>
                                        <p:tgtEl>
                                          <p:spTgt spid="44"/>
                                        </p:tgtEl>
                                        <p:attrNameLst>
                                          <p:attrName>ppt_x</p:attrName>
                                        </p:attrNameLst>
                                      </p:cBhvr>
                                      <p:tavLst>
                                        <p:tav tm="0">
                                          <p:val>
                                            <p:strVal val="0-#ppt_w/2"/>
                                          </p:val>
                                        </p:tav>
                                        <p:tav tm="100000">
                                          <p:val>
                                            <p:strVal val="#ppt_x"/>
                                          </p:val>
                                        </p:tav>
                                      </p:tavLst>
                                    </p:anim>
                                    <p:anim calcmode="lin" valueType="num">
                                      <p:cBhvr additive="base">
                                        <p:cTn id="20" dur="500" fill="hold"/>
                                        <p:tgtEl>
                                          <p:spTgt spid="44"/>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nodeType="clickEffect">
                                  <p:stCondLst>
                                    <p:cond delay="0"/>
                                  </p:stCondLst>
                                  <p:childTnLst>
                                    <p:set>
                                      <p:cBhvr>
                                        <p:cTn id="24" dur="1" fill="hold">
                                          <p:stCondLst>
                                            <p:cond delay="0"/>
                                          </p:stCondLst>
                                        </p:cTn>
                                        <p:tgtEl>
                                          <p:spTgt spid="67"/>
                                        </p:tgtEl>
                                        <p:attrNameLst>
                                          <p:attrName>style.visibility</p:attrName>
                                        </p:attrNameLst>
                                      </p:cBhvr>
                                      <p:to>
                                        <p:strVal val="visible"/>
                                      </p:to>
                                    </p:set>
                                    <p:anim calcmode="lin" valueType="num">
                                      <p:cBhvr additive="base">
                                        <p:cTn id="25" dur="300" fill="hold"/>
                                        <p:tgtEl>
                                          <p:spTgt spid="67"/>
                                        </p:tgtEl>
                                        <p:attrNameLst>
                                          <p:attrName>ppt_x</p:attrName>
                                        </p:attrNameLst>
                                      </p:cBhvr>
                                      <p:tavLst>
                                        <p:tav tm="0">
                                          <p:val>
                                            <p:strVal val="0-#ppt_w/2"/>
                                          </p:val>
                                        </p:tav>
                                        <p:tav tm="100000">
                                          <p:val>
                                            <p:strVal val="#ppt_x"/>
                                          </p:val>
                                        </p:tav>
                                      </p:tavLst>
                                    </p:anim>
                                    <p:anim calcmode="lin" valueType="num">
                                      <p:cBhvr additive="base">
                                        <p:cTn id="26" dur="300" fill="hold"/>
                                        <p:tgtEl>
                                          <p:spTgt spid="67"/>
                                        </p:tgtEl>
                                        <p:attrNameLst>
                                          <p:attrName>ppt_y</p:attrName>
                                        </p:attrNameLst>
                                      </p:cBhvr>
                                      <p:tavLst>
                                        <p:tav tm="0">
                                          <p:val>
                                            <p:strVal val="#ppt_y"/>
                                          </p:val>
                                        </p:tav>
                                        <p:tav tm="100000">
                                          <p:val>
                                            <p:strVal val="#ppt_y"/>
                                          </p:val>
                                        </p:tav>
                                      </p:tavLst>
                                    </p:anim>
                                  </p:childTnLst>
                                </p:cTn>
                              </p:par>
                            </p:childTnLst>
                          </p:cTn>
                        </p:par>
                        <p:par>
                          <p:cTn id="27" fill="hold">
                            <p:stCondLst>
                              <p:cond delay="300"/>
                            </p:stCondLst>
                            <p:childTnLst>
                              <p:par>
                                <p:cTn id="28" presetID="2" presetClass="entr" presetSubtype="8" fill="hold" nodeType="afterEffect">
                                  <p:stCondLst>
                                    <p:cond delay="0"/>
                                  </p:stCondLst>
                                  <p:childTnLst>
                                    <p:set>
                                      <p:cBhvr>
                                        <p:cTn id="29" dur="1" fill="hold">
                                          <p:stCondLst>
                                            <p:cond delay="0"/>
                                          </p:stCondLst>
                                        </p:cTn>
                                        <p:tgtEl>
                                          <p:spTgt spid="68"/>
                                        </p:tgtEl>
                                        <p:attrNameLst>
                                          <p:attrName>style.visibility</p:attrName>
                                        </p:attrNameLst>
                                      </p:cBhvr>
                                      <p:to>
                                        <p:strVal val="visible"/>
                                      </p:to>
                                    </p:set>
                                    <p:anim calcmode="lin" valueType="num">
                                      <p:cBhvr additive="base">
                                        <p:cTn id="30" dur="300" fill="hold"/>
                                        <p:tgtEl>
                                          <p:spTgt spid="68"/>
                                        </p:tgtEl>
                                        <p:attrNameLst>
                                          <p:attrName>ppt_x</p:attrName>
                                        </p:attrNameLst>
                                      </p:cBhvr>
                                      <p:tavLst>
                                        <p:tav tm="0">
                                          <p:val>
                                            <p:strVal val="0-#ppt_w/2"/>
                                          </p:val>
                                        </p:tav>
                                        <p:tav tm="100000">
                                          <p:val>
                                            <p:strVal val="#ppt_x"/>
                                          </p:val>
                                        </p:tav>
                                      </p:tavLst>
                                    </p:anim>
                                    <p:anim calcmode="lin" valueType="num">
                                      <p:cBhvr additive="base">
                                        <p:cTn id="31" dur="300" fill="hold"/>
                                        <p:tgtEl>
                                          <p:spTgt spid="68"/>
                                        </p:tgtEl>
                                        <p:attrNameLst>
                                          <p:attrName>ppt_y</p:attrName>
                                        </p:attrNameLst>
                                      </p:cBhvr>
                                      <p:tavLst>
                                        <p:tav tm="0">
                                          <p:val>
                                            <p:strVal val="#ppt_y"/>
                                          </p:val>
                                        </p:tav>
                                        <p:tav tm="100000">
                                          <p:val>
                                            <p:strVal val="#ppt_y"/>
                                          </p:val>
                                        </p:tav>
                                      </p:tavLst>
                                    </p:anim>
                                  </p:childTnLst>
                                </p:cTn>
                              </p:par>
                            </p:childTnLst>
                          </p:cTn>
                        </p:par>
                        <p:par>
                          <p:cTn id="32" fill="hold">
                            <p:stCondLst>
                              <p:cond delay="600"/>
                            </p:stCondLst>
                            <p:childTnLst>
                              <p:par>
                                <p:cTn id="33" presetID="2" presetClass="entr" presetSubtype="8" fill="hold" nodeType="afterEffect">
                                  <p:stCondLst>
                                    <p:cond delay="0"/>
                                  </p:stCondLst>
                                  <p:childTnLst>
                                    <p:set>
                                      <p:cBhvr>
                                        <p:cTn id="34" dur="1" fill="hold">
                                          <p:stCondLst>
                                            <p:cond delay="0"/>
                                          </p:stCondLst>
                                        </p:cTn>
                                        <p:tgtEl>
                                          <p:spTgt spid="69"/>
                                        </p:tgtEl>
                                        <p:attrNameLst>
                                          <p:attrName>style.visibility</p:attrName>
                                        </p:attrNameLst>
                                      </p:cBhvr>
                                      <p:to>
                                        <p:strVal val="visible"/>
                                      </p:to>
                                    </p:set>
                                    <p:anim calcmode="lin" valueType="num">
                                      <p:cBhvr additive="base">
                                        <p:cTn id="35" dur="300" fill="hold"/>
                                        <p:tgtEl>
                                          <p:spTgt spid="69"/>
                                        </p:tgtEl>
                                        <p:attrNameLst>
                                          <p:attrName>ppt_x</p:attrName>
                                        </p:attrNameLst>
                                      </p:cBhvr>
                                      <p:tavLst>
                                        <p:tav tm="0">
                                          <p:val>
                                            <p:strVal val="0-#ppt_w/2"/>
                                          </p:val>
                                        </p:tav>
                                        <p:tav tm="100000">
                                          <p:val>
                                            <p:strVal val="#ppt_x"/>
                                          </p:val>
                                        </p:tav>
                                      </p:tavLst>
                                    </p:anim>
                                    <p:anim calcmode="lin" valueType="num">
                                      <p:cBhvr additive="base">
                                        <p:cTn id="36" dur="300" fill="hold"/>
                                        <p:tgtEl>
                                          <p:spTgt spid="69"/>
                                        </p:tgtEl>
                                        <p:attrNameLst>
                                          <p:attrName>ppt_y</p:attrName>
                                        </p:attrNameLst>
                                      </p:cBhvr>
                                      <p:tavLst>
                                        <p:tav tm="0">
                                          <p:val>
                                            <p:strVal val="#ppt_y"/>
                                          </p:val>
                                        </p:tav>
                                        <p:tav tm="100000">
                                          <p:val>
                                            <p:strVal val="#ppt_y"/>
                                          </p:val>
                                        </p:tav>
                                      </p:tavLst>
                                    </p:anim>
                                  </p:childTnLst>
                                </p:cTn>
                              </p:par>
                            </p:childTnLst>
                          </p:cTn>
                        </p:par>
                        <p:par>
                          <p:cTn id="37" fill="hold">
                            <p:stCondLst>
                              <p:cond delay="900"/>
                            </p:stCondLst>
                            <p:childTnLst>
                              <p:par>
                                <p:cTn id="38" presetID="2" presetClass="entr" presetSubtype="8" fill="hold" nodeType="afterEffect">
                                  <p:stCondLst>
                                    <p:cond delay="0"/>
                                  </p:stCondLst>
                                  <p:childTnLst>
                                    <p:set>
                                      <p:cBhvr>
                                        <p:cTn id="39" dur="1" fill="hold">
                                          <p:stCondLst>
                                            <p:cond delay="0"/>
                                          </p:stCondLst>
                                        </p:cTn>
                                        <p:tgtEl>
                                          <p:spTgt spid="70"/>
                                        </p:tgtEl>
                                        <p:attrNameLst>
                                          <p:attrName>style.visibility</p:attrName>
                                        </p:attrNameLst>
                                      </p:cBhvr>
                                      <p:to>
                                        <p:strVal val="visible"/>
                                      </p:to>
                                    </p:set>
                                    <p:anim calcmode="lin" valueType="num">
                                      <p:cBhvr additive="base">
                                        <p:cTn id="40" dur="300" fill="hold"/>
                                        <p:tgtEl>
                                          <p:spTgt spid="70"/>
                                        </p:tgtEl>
                                        <p:attrNameLst>
                                          <p:attrName>ppt_x</p:attrName>
                                        </p:attrNameLst>
                                      </p:cBhvr>
                                      <p:tavLst>
                                        <p:tav tm="0">
                                          <p:val>
                                            <p:strVal val="0-#ppt_w/2"/>
                                          </p:val>
                                        </p:tav>
                                        <p:tav tm="100000">
                                          <p:val>
                                            <p:strVal val="#ppt_x"/>
                                          </p:val>
                                        </p:tav>
                                      </p:tavLst>
                                    </p:anim>
                                    <p:anim calcmode="lin" valueType="num">
                                      <p:cBhvr additive="base">
                                        <p:cTn id="41" dur="300" fill="hold"/>
                                        <p:tgtEl>
                                          <p:spTgt spid="70"/>
                                        </p:tgtEl>
                                        <p:attrNameLst>
                                          <p:attrName>ppt_y</p:attrName>
                                        </p:attrNameLst>
                                      </p:cBhvr>
                                      <p:tavLst>
                                        <p:tav tm="0">
                                          <p:val>
                                            <p:strVal val="#ppt_y"/>
                                          </p:val>
                                        </p:tav>
                                        <p:tav tm="100000">
                                          <p:val>
                                            <p:strVal val="#ppt_y"/>
                                          </p:val>
                                        </p:tav>
                                      </p:tavLst>
                                    </p:anim>
                                  </p:childTnLst>
                                </p:cTn>
                              </p:par>
                              <p:par>
                                <p:cTn id="42" presetID="14" presetClass="entr" presetSubtype="5" fill="hold" grpId="0" nodeType="withEffect">
                                  <p:stCondLst>
                                    <p:cond delay="1000"/>
                                  </p:stCondLst>
                                  <p:childTnLst>
                                    <p:set>
                                      <p:cBhvr>
                                        <p:cTn id="43" dur="1" fill="hold">
                                          <p:stCondLst>
                                            <p:cond delay="0"/>
                                          </p:stCondLst>
                                        </p:cTn>
                                        <p:tgtEl>
                                          <p:spTgt spid="32"/>
                                        </p:tgtEl>
                                        <p:attrNameLst>
                                          <p:attrName>style.visibility</p:attrName>
                                        </p:attrNameLst>
                                      </p:cBhvr>
                                      <p:to>
                                        <p:strVal val="visible"/>
                                      </p:to>
                                    </p:set>
                                    <p:animEffect transition="in" filter="randombar(vertical)">
                                      <p:cBhvr>
                                        <p:cTn id="44" dur="500"/>
                                        <p:tgtEl>
                                          <p:spTgt spid="32"/>
                                        </p:tgtEl>
                                      </p:cBhvr>
                                    </p:animEffect>
                                  </p:childTnLst>
                                </p:cTn>
                              </p:par>
                              <p:par>
                                <p:cTn id="45" presetID="14" presetClass="entr" presetSubtype="5" fill="hold" grpId="0" nodeType="withEffect">
                                  <p:stCondLst>
                                    <p:cond delay="1000"/>
                                  </p:stCondLst>
                                  <p:childTnLst>
                                    <p:set>
                                      <p:cBhvr>
                                        <p:cTn id="46" dur="1" fill="hold">
                                          <p:stCondLst>
                                            <p:cond delay="0"/>
                                          </p:stCondLst>
                                        </p:cTn>
                                        <p:tgtEl>
                                          <p:spTgt spid="33"/>
                                        </p:tgtEl>
                                        <p:attrNameLst>
                                          <p:attrName>style.visibility</p:attrName>
                                        </p:attrNameLst>
                                      </p:cBhvr>
                                      <p:to>
                                        <p:strVal val="visible"/>
                                      </p:to>
                                    </p:set>
                                    <p:animEffect transition="in" filter="randombar(vertical)">
                                      <p:cBhvr>
                                        <p:cTn id="47" dur="500"/>
                                        <p:tgtEl>
                                          <p:spTgt spid="33"/>
                                        </p:tgtEl>
                                      </p:cBhvr>
                                    </p:animEffect>
                                  </p:childTnLst>
                                </p:cTn>
                              </p:par>
                              <p:par>
                                <p:cTn id="48" presetID="14" presetClass="entr" presetSubtype="5" fill="hold" grpId="0" nodeType="withEffect">
                                  <p:stCondLst>
                                    <p:cond delay="1000"/>
                                  </p:stCondLst>
                                  <p:childTnLst>
                                    <p:set>
                                      <p:cBhvr>
                                        <p:cTn id="49" dur="1" fill="hold">
                                          <p:stCondLst>
                                            <p:cond delay="0"/>
                                          </p:stCondLst>
                                        </p:cTn>
                                        <p:tgtEl>
                                          <p:spTgt spid="31"/>
                                        </p:tgtEl>
                                        <p:attrNameLst>
                                          <p:attrName>style.visibility</p:attrName>
                                        </p:attrNameLst>
                                      </p:cBhvr>
                                      <p:to>
                                        <p:strVal val="visible"/>
                                      </p:to>
                                    </p:set>
                                    <p:animEffect transition="in" filter="randombar(vertical)">
                                      <p:cBhvr>
                                        <p:cTn id="50" dur="500"/>
                                        <p:tgtEl>
                                          <p:spTgt spid="31"/>
                                        </p:tgtEl>
                                      </p:cBhvr>
                                    </p:animEffect>
                                  </p:childTnLst>
                                </p:cTn>
                              </p:par>
                              <p:par>
                                <p:cTn id="51" presetID="14" presetClass="entr" presetSubtype="5" fill="hold" grpId="0" nodeType="withEffect">
                                  <p:stCondLst>
                                    <p:cond delay="1000"/>
                                  </p:stCondLst>
                                  <p:childTnLst>
                                    <p:set>
                                      <p:cBhvr>
                                        <p:cTn id="52" dur="1" fill="hold">
                                          <p:stCondLst>
                                            <p:cond delay="0"/>
                                          </p:stCondLst>
                                        </p:cTn>
                                        <p:tgtEl>
                                          <p:spTgt spid="34"/>
                                        </p:tgtEl>
                                        <p:attrNameLst>
                                          <p:attrName>style.visibility</p:attrName>
                                        </p:attrNameLst>
                                      </p:cBhvr>
                                      <p:to>
                                        <p:strVal val="visible"/>
                                      </p:to>
                                    </p:set>
                                    <p:animEffect transition="in" filter="randombar(vertical)">
                                      <p:cBhvr>
                                        <p:cTn id="53" dur="500"/>
                                        <p:tgtEl>
                                          <p:spTgt spid="34"/>
                                        </p:tgtEl>
                                      </p:cBhvr>
                                    </p:animEffect>
                                  </p:childTnLst>
                                </p:cTn>
                              </p:par>
                            </p:childTnLst>
                          </p:cTn>
                        </p:par>
                      </p:childTnLst>
                    </p:cTn>
                  </p:par>
                  <p:par>
                    <p:cTn id="54" fill="hold">
                      <p:stCondLst>
                        <p:cond delay="indefinite"/>
                      </p:stCondLst>
                      <p:childTnLst>
                        <p:par>
                          <p:cTn id="55" fill="hold">
                            <p:stCondLst>
                              <p:cond delay="0"/>
                            </p:stCondLst>
                            <p:childTnLst>
                              <p:par>
                                <p:cTn id="56" presetID="53" presetClass="entr" presetSubtype="16" fill="hold" nodeType="clickEffect">
                                  <p:stCondLst>
                                    <p:cond delay="0"/>
                                  </p:stCondLst>
                                  <p:childTnLst>
                                    <p:set>
                                      <p:cBhvr>
                                        <p:cTn id="57" dur="1" fill="hold">
                                          <p:stCondLst>
                                            <p:cond delay="0"/>
                                          </p:stCondLst>
                                        </p:cTn>
                                        <p:tgtEl>
                                          <p:spTgt spid="6"/>
                                        </p:tgtEl>
                                        <p:attrNameLst>
                                          <p:attrName>style.visibility</p:attrName>
                                        </p:attrNameLst>
                                      </p:cBhvr>
                                      <p:to>
                                        <p:strVal val="visible"/>
                                      </p:to>
                                    </p:set>
                                    <p:anim calcmode="lin" valueType="num">
                                      <p:cBhvr>
                                        <p:cTn id="58" dur="500" fill="hold"/>
                                        <p:tgtEl>
                                          <p:spTgt spid="6"/>
                                        </p:tgtEl>
                                        <p:attrNameLst>
                                          <p:attrName>ppt_w</p:attrName>
                                        </p:attrNameLst>
                                      </p:cBhvr>
                                      <p:tavLst>
                                        <p:tav tm="0">
                                          <p:val>
                                            <p:fltVal val="0"/>
                                          </p:val>
                                        </p:tav>
                                        <p:tav tm="100000">
                                          <p:val>
                                            <p:strVal val="#ppt_w"/>
                                          </p:val>
                                        </p:tav>
                                      </p:tavLst>
                                    </p:anim>
                                    <p:anim calcmode="lin" valueType="num">
                                      <p:cBhvr>
                                        <p:cTn id="59" dur="500" fill="hold"/>
                                        <p:tgtEl>
                                          <p:spTgt spid="6"/>
                                        </p:tgtEl>
                                        <p:attrNameLst>
                                          <p:attrName>ppt_h</p:attrName>
                                        </p:attrNameLst>
                                      </p:cBhvr>
                                      <p:tavLst>
                                        <p:tav tm="0">
                                          <p:val>
                                            <p:fltVal val="0"/>
                                          </p:val>
                                        </p:tav>
                                        <p:tav tm="100000">
                                          <p:val>
                                            <p:strVal val="#ppt_h"/>
                                          </p:val>
                                        </p:tav>
                                      </p:tavLst>
                                    </p:anim>
                                    <p:animEffect transition="in" filter="fade">
                                      <p:cBhvr>
                                        <p:cTn id="60" dur="500"/>
                                        <p:tgtEl>
                                          <p:spTgt spid="6"/>
                                        </p:tgtEl>
                                      </p:cBhvr>
                                    </p:animEffect>
                                  </p:childTnLst>
                                </p:cTn>
                              </p:par>
                              <p:par>
                                <p:cTn id="61" presetID="53" presetClass="entr" presetSubtype="16" fill="hold" nodeType="withEffect">
                                  <p:stCondLst>
                                    <p:cond delay="0"/>
                                  </p:stCondLst>
                                  <p:childTnLst>
                                    <p:set>
                                      <p:cBhvr>
                                        <p:cTn id="62" dur="1" fill="hold">
                                          <p:stCondLst>
                                            <p:cond delay="0"/>
                                          </p:stCondLst>
                                        </p:cTn>
                                        <p:tgtEl>
                                          <p:spTgt spid="4"/>
                                        </p:tgtEl>
                                        <p:attrNameLst>
                                          <p:attrName>style.visibility</p:attrName>
                                        </p:attrNameLst>
                                      </p:cBhvr>
                                      <p:to>
                                        <p:strVal val="visible"/>
                                      </p:to>
                                    </p:set>
                                    <p:anim calcmode="lin" valueType="num">
                                      <p:cBhvr>
                                        <p:cTn id="63" dur="500" fill="hold"/>
                                        <p:tgtEl>
                                          <p:spTgt spid="4"/>
                                        </p:tgtEl>
                                        <p:attrNameLst>
                                          <p:attrName>ppt_w</p:attrName>
                                        </p:attrNameLst>
                                      </p:cBhvr>
                                      <p:tavLst>
                                        <p:tav tm="0">
                                          <p:val>
                                            <p:fltVal val="0"/>
                                          </p:val>
                                        </p:tav>
                                        <p:tav tm="100000">
                                          <p:val>
                                            <p:strVal val="#ppt_w"/>
                                          </p:val>
                                        </p:tav>
                                      </p:tavLst>
                                    </p:anim>
                                    <p:anim calcmode="lin" valueType="num">
                                      <p:cBhvr>
                                        <p:cTn id="64" dur="500" fill="hold"/>
                                        <p:tgtEl>
                                          <p:spTgt spid="4"/>
                                        </p:tgtEl>
                                        <p:attrNameLst>
                                          <p:attrName>ppt_h</p:attrName>
                                        </p:attrNameLst>
                                      </p:cBhvr>
                                      <p:tavLst>
                                        <p:tav tm="0">
                                          <p:val>
                                            <p:fltVal val="0"/>
                                          </p:val>
                                        </p:tav>
                                        <p:tav tm="100000">
                                          <p:val>
                                            <p:strVal val="#ppt_h"/>
                                          </p:val>
                                        </p:tav>
                                      </p:tavLst>
                                    </p:anim>
                                    <p:animEffect transition="in" filter="fade">
                                      <p:cBhvr>
                                        <p:cTn id="65" dur="500"/>
                                        <p:tgtEl>
                                          <p:spTgt spid="4"/>
                                        </p:tgtEl>
                                      </p:cBhvr>
                                    </p:animEffect>
                                  </p:childTnLst>
                                </p:cTn>
                              </p:par>
                              <p:par>
                                <p:cTn id="66" presetID="53" presetClass="entr" presetSubtype="16" fill="hold" nodeType="withEffect">
                                  <p:stCondLst>
                                    <p:cond delay="0"/>
                                  </p:stCondLst>
                                  <p:childTnLst>
                                    <p:set>
                                      <p:cBhvr>
                                        <p:cTn id="67" dur="1" fill="hold">
                                          <p:stCondLst>
                                            <p:cond delay="0"/>
                                          </p:stCondLst>
                                        </p:cTn>
                                        <p:tgtEl>
                                          <p:spTgt spid="3"/>
                                        </p:tgtEl>
                                        <p:attrNameLst>
                                          <p:attrName>style.visibility</p:attrName>
                                        </p:attrNameLst>
                                      </p:cBhvr>
                                      <p:to>
                                        <p:strVal val="visible"/>
                                      </p:to>
                                    </p:set>
                                    <p:anim calcmode="lin" valueType="num">
                                      <p:cBhvr>
                                        <p:cTn id="68" dur="500" fill="hold"/>
                                        <p:tgtEl>
                                          <p:spTgt spid="3"/>
                                        </p:tgtEl>
                                        <p:attrNameLst>
                                          <p:attrName>ppt_w</p:attrName>
                                        </p:attrNameLst>
                                      </p:cBhvr>
                                      <p:tavLst>
                                        <p:tav tm="0">
                                          <p:val>
                                            <p:fltVal val="0"/>
                                          </p:val>
                                        </p:tav>
                                        <p:tav tm="100000">
                                          <p:val>
                                            <p:strVal val="#ppt_w"/>
                                          </p:val>
                                        </p:tav>
                                      </p:tavLst>
                                    </p:anim>
                                    <p:anim calcmode="lin" valueType="num">
                                      <p:cBhvr>
                                        <p:cTn id="69" dur="500" fill="hold"/>
                                        <p:tgtEl>
                                          <p:spTgt spid="3"/>
                                        </p:tgtEl>
                                        <p:attrNameLst>
                                          <p:attrName>ppt_h</p:attrName>
                                        </p:attrNameLst>
                                      </p:cBhvr>
                                      <p:tavLst>
                                        <p:tav tm="0">
                                          <p:val>
                                            <p:fltVal val="0"/>
                                          </p:val>
                                        </p:tav>
                                        <p:tav tm="100000">
                                          <p:val>
                                            <p:strVal val="#ppt_h"/>
                                          </p:val>
                                        </p:tav>
                                      </p:tavLst>
                                    </p:anim>
                                    <p:animEffect transition="in" filter="fade">
                                      <p:cBhvr>
                                        <p:cTn id="70" dur="500"/>
                                        <p:tgtEl>
                                          <p:spTgt spid="3"/>
                                        </p:tgtEl>
                                      </p:cBhvr>
                                    </p:animEffect>
                                  </p:childTnLst>
                                </p:cTn>
                              </p:par>
                              <p:par>
                                <p:cTn id="71" presetID="53" presetClass="entr" presetSubtype="16" fill="hold" nodeType="withEffect">
                                  <p:stCondLst>
                                    <p:cond delay="0"/>
                                  </p:stCondLst>
                                  <p:childTnLst>
                                    <p:set>
                                      <p:cBhvr>
                                        <p:cTn id="72" dur="1" fill="hold">
                                          <p:stCondLst>
                                            <p:cond delay="0"/>
                                          </p:stCondLst>
                                        </p:cTn>
                                        <p:tgtEl>
                                          <p:spTgt spid="2"/>
                                        </p:tgtEl>
                                        <p:attrNameLst>
                                          <p:attrName>style.visibility</p:attrName>
                                        </p:attrNameLst>
                                      </p:cBhvr>
                                      <p:to>
                                        <p:strVal val="visible"/>
                                      </p:to>
                                    </p:set>
                                    <p:anim calcmode="lin" valueType="num">
                                      <p:cBhvr>
                                        <p:cTn id="73" dur="500" fill="hold"/>
                                        <p:tgtEl>
                                          <p:spTgt spid="2"/>
                                        </p:tgtEl>
                                        <p:attrNameLst>
                                          <p:attrName>ppt_w</p:attrName>
                                        </p:attrNameLst>
                                      </p:cBhvr>
                                      <p:tavLst>
                                        <p:tav tm="0">
                                          <p:val>
                                            <p:fltVal val="0"/>
                                          </p:val>
                                        </p:tav>
                                        <p:tav tm="100000">
                                          <p:val>
                                            <p:strVal val="#ppt_w"/>
                                          </p:val>
                                        </p:tav>
                                      </p:tavLst>
                                    </p:anim>
                                    <p:anim calcmode="lin" valueType="num">
                                      <p:cBhvr>
                                        <p:cTn id="74" dur="500" fill="hold"/>
                                        <p:tgtEl>
                                          <p:spTgt spid="2"/>
                                        </p:tgtEl>
                                        <p:attrNameLst>
                                          <p:attrName>ppt_h</p:attrName>
                                        </p:attrNameLst>
                                      </p:cBhvr>
                                      <p:tavLst>
                                        <p:tav tm="0">
                                          <p:val>
                                            <p:fltVal val="0"/>
                                          </p:val>
                                        </p:tav>
                                        <p:tav tm="100000">
                                          <p:val>
                                            <p:strVal val="#ppt_h"/>
                                          </p:val>
                                        </p:tav>
                                      </p:tavLst>
                                    </p:anim>
                                    <p:animEffect transition="in" filter="fade">
                                      <p:cBhvr>
                                        <p:cTn id="75"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animBg="1"/>
      <p:bldP spid="44" grpId="0" animBg="1"/>
      <p:bldP spid="41" grpId="0" animBg="1"/>
      <p:bldP spid="5" grpId="0" animBg="1"/>
      <p:bldP spid="31" grpId="0" animBg="1"/>
      <p:bldP spid="32" grpId="0" animBg="1"/>
      <p:bldP spid="33" grpId="0" animBg="1"/>
      <p:bldP spid="34"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占位符 8">
            <a:extLst>
              <a:ext uri="{FF2B5EF4-FFF2-40B4-BE49-F238E27FC236}">
                <a16:creationId xmlns:a16="http://schemas.microsoft.com/office/drawing/2014/main" xmlns="" id="{1D3EAE00-311C-410C-B387-290DD63E8456}"/>
              </a:ext>
            </a:extLst>
          </p:cNvPr>
          <p:cNvPicPr>
            <a:picLocks noGrp="1" noChangeAspect="1"/>
          </p:cNvPicPr>
          <p:nvPr>
            <p:ph type="pic" sz="quarter" idx="12"/>
          </p:nvPr>
        </p:nvPicPr>
        <p:blipFill rotWithShape="1">
          <a:blip r:embed="rId3" cstate="print">
            <a:extLst>
              <a:ext uri="{28A0092B-C50C-407E-A947-70E740481C1C}">
                <a14:useLocalDpi xmlns:a14="http://schemas.microsoft.com/office/drawing/2010/main" val="0"/>
              </a:ext>
            </a:extLst>
          </a:blip>
          <a:srcRect/>
          <a:stretch/>
        </p:blipFill>
        <p:spPr>
          <a:xfrm>
            <a:off x="4846975" y="2383604"/>
            <a:ext cx="2498048" cy="2317356"/>
          </a:xfrm>
          <a:effectLst>
            <a:outerShdw blurRad="254000" dist="63500" dir="2700000" algn="tl" rotWithShape="0">
              <a:prstClr val="black">
                <a:alpha val="30000"/>
              </a:prstClr>
            </a:outerShdw>
          </a:effectLst>
        </p:spPr>
      </p:pic>
      <p:cxnSp>
        <p:nvCxnSpPr>
          <p:cNvPr id="26" name="Straight Connector 25"/>
          <p:cNvCxnSpPr/>
          <p:nvPr/>
        </p:nvCxnSpPr>
        <p:spPr>
          <a:xfrm>
            <a:off x="3579229" y="3513605"/>
            <a:ext cx="5062401" cy="0"/>
          </a:xfrm>
          <a:prstGeom prst="line">
            <a:avLst/>
          </a:prstGeom>
          <a:ln>
            <a:solidFill>
              <a:schemeClr val="tx1">
                <a:alpha val="20000"/>
              </a:schemeClr>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1246050" y="1379551"/>
            <a:ext cx="9699903" cy="528838"/>
          </a:xfrm>
        </p:spPr>
        <p:txBody>
          <a:bodyPr/>
          <a:lstStyle/>
          <a:p>
            <a:pPr>
              <a:lnSpc>
                <a:spcPct val="130000"/>
              </a:lnSpc>
            </a:pPr>
            <a:r>
              <a:rPr lang="zh-CN" altLang="en-US" sz="3200" spc="300" dirty="0" smtClean="0">
                <a:gradFill>
                  <a:gsLst>
                    <a:gs pos="0">
                      <a:srgbClr val="4582ED"/>
                    </a:gs>
                    <a:gs pos="58000">
                      <a:srgbClr val="105AD7"/>
                    </a:gs>
                  </a:gsLst>
                  <a:lin ang="2700000" scaled="0"/>
                </a:gradFill>
                <a:latin typeface="思源黑体" panose="020B0500000000000000" pitchFamily="34" charset="-122"/>
                <a:ea typeface="思源黑体" panose="020B0500000000000000" pitchFamily="34" charset="-122"/>
                <a:cs typeface="+mn-ea"/>
                <a:sym typeface="+mn-lt"/>
              </a:rPr>
              <a:t>我们的优势在哪里？</a:t>
            </a:r>
            <a:endParaRPr lang="en-US" sz="3200" spc="300" dirty="0">
              <a:gradFill>
                <a:gsLst>
                  <a:gs pos="0">
                    <a:srgbClr val="4582ED"/>
                  </a:gs>
                  <a:gs pos="58000">
                    <a:srgbClr val="105AD7"/>
                  </a:gs>
                </a:gsLst>
                <a:lin ang="2700000" scaled="0"/>
              </a:gradFill>
              <a:latin typeface="思源黑体" panose="020B0500000000000000" pitchFamily="34" charset="-122"/>
              <a:ea typeface="思源黑体" panose="020B0500000000000000" pitchFamily="34" charset="-122"/>
              <a:cs typeface="+mn-ea"/>
              <a:sym typeface="+mn-lt"/>
            </a:endParaRPr>
          </a:p>
        </p:txBody>
      </p:sp>
      <p:sp>
        <p:nvSpPr>
          <p:cNvPr id="3" name="Content Placeholder 2"/>
          <p:cNvSpPr>
            <a:spLocks noGrp="1"/>
          </p:cNvSpPr>
          <p:nvPr>
            <p:ph sz="quarter" idx="10"/>
          </p:nvPr>
        </p:nvSpPr>
        <p:spPr>
          <a:xfrm>
            <a:off x="1246050" y="1194823"/>
            <a:ext cx="9699901" cy="310169"/>
          </a:xfrm>
        </p:spPr>
        <p:txBody>
          <a:bodyPr/>
          <a:lstStyle/>
          <a:p>
            <a:pPr>
              <a:lnSpc>
                <a:spcPct val="130000"/>
              </a:lnSpc>
              <a:spcBef>
                <a:spcPts val="0"/>
              </a:spcBef>
            </a:pPr>
            <a:r>
              <a:rPr lang="en-US" sz="1800" dirty="0">
                <a:latin typeface="思源黑体" panose="020B0500000000000000" pitchFamily="34" charset="-122"/>
                <a:ea typeface="思源黑体" panose="020B0500000000000000" pitchFamily="34" charset="-122"/>
                <a:cs typeface="+mn-ea"/>
                <a:sym typeface="+mn-lt"/>
              </a:rPr>
              <a:t>BEST PRESENTATION TEMPLATE</a:t>
            </a:r>
          </a:p>
        </p:txBody>
      </p:sp>
      <p:sp>
        <p:nvSpPr>
          <p:cNvPr id="5" name="Rounded Rectangle 4"/>
          <p:cNvSpPr/>
          <p:nvPr/>
        </p:nvSpPr>
        <p:spPr>
          <a:xfrm rot="2700000">
            <a:off x="5417520" y="2861455"/>
            <a:ext cx="1356958" cy="1356955"/>
          </a:xfrm>
          <a:prstGeom prst="roundRect">
            <a:avLst>
              <a:gd name="adj" fmla="val 34663"/>
            </a:avLst>
          </a:prstGeom>
          <a:gradFill>
            <a:gsLst>
              <a:gs pos="0">
                <a:srgbClr val="4582ED">
                  <a:alpha val="45000"/>
                </a:srgbClr>
              </a:gs>
              <a:gs pos="58000">
                <a:srgbClr val="105AD7"/>
              </a:gs>
            </a:gsLst>
          </a:gra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en-US" sz="1050" dirty="0">
              <a:solidFill>
                <a:srgbClr val="FFFFFF"/>
              </a:solidFill>
              <a:latin typeface="思源黑体" panose="020B0500000000000000" pitchFamily="34" charset="-122"/>
              <a:ea typeface="思源黑体" panose="020B0500000000000000" pitchFamily="34" charset="-122"/>
              <a:cs typeface="+mn-ea"/>
              <a:sym typeface="+mn-lt"/>
            </a:endParaRPr>
          </a:p>
        </p:txBody>
      </p:sp>
      <p:sp>
        <p:nvSpPr>
          <p:cNvPr id="6" name="Rounded Rectangle 5"/>
          <p:cNvSpPr/>
          <p:nvPr/>
        </p:nvSpPr>
        <p:spPr>
          <a:xfrm rot="2700000">
            <a:off x="2597755" y="2998772"/>
            <a:ext cx="1022368" cy="1022367"/>
          </a:xfrm>
          <a:prstGeom prst="roundRect">
            <a:avLst>
              <a:gd name="adj" fmla="val 34663"/>
            </a:avLst>
          </a:prstGeom>
          <a:solidFill>
            <a:schemeClr val="bg1"/>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en-US" sz="1050" dirty="0">
              <a:solidFill>
                <a:schemeClr val="accent1"/>
              </a:solidFill>
              <a:latin typeface="思源黑体" panose="020B0500000000000000" pitchFamily="34" charset="-122"/>
              <a:ea typeface="思源黑体" panose="020B0500000000000000" pitchFamily="34" charset="-122"/>
              <a:cs typeface="+mn-ea"/>
              <a:sym typeface="+mn-lt"/>
            </a:endParaRPr>
          </a:p>
        </p:txBody>
      </p:sp>
      <p:sp>
        <p:nvSpPr>
          <p:cNvPr id="7" name="Rounded Rectangle 6"/>
          <p:cNvSpPr/>
          <p:nvPr/>
        </p:nvSpPr>
        <p:spPr>
          <a:xfrm rot="2700000">
            <a:off x="8571876" y="2998769"/>
            <a:ext cx="1022368" cy="1022367"/>
          </a:xfrm>
          <a:prstGeom prst="roundRect">
            <a:avLst>
              <a:gd name="adj" fmla="val 34663"/>
            </a:avLst>
          </a:prstGeom>
          <a:solidFill>
            <a:schemeClr val="bg1"/>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en-US" sz="1050" dirty="0">
              <a:solidFill>
                <a:schemeClr val="accent1"/>
              </a:solidFill>
              <a:latin typeface="思源黑体" panose="020B0500000000000000" pitchFamily="34" charset="-122"/>
              <a:ea typeface="思源黑体" panose="020B0500000000000000" pitchFamily="34" charset="-122"/>
              <a:cs typeface="+mn-ea"/>
              <a:sym typeface="+mn-lt"/>
            </a:endParaRPr>
          </a:p>
        </p:txBody>
      </p:sp>
      <p:sp>
        <p:nvSpPr>
          <p:cNvPr id="11" name="Rectangle 10"/>
          <p:cNvSpPr/>
          <p:nvPr/>
        </p:nvSpPr>
        <p:spPr>
          <a:xfrm>
            <a:off x="5858596" y="3084047"/>
            <a:ext cx="474809" cy="812530"/>
          </a:xfrm>
          <a:prstGeom prst="rect">
            <a:avLst/>
          </a:prstGeom>
        </p:spPr>
        <p:txBody>
          <a:bodyPr wrap="none">
            <a:spAutoFit/>
          </a:bodyPr>
          <a:lstStyle/>
          <a:p>
            <a:pPr algn="ctr">
              <a:lnSpc>
                <a:spcPct val="130000"/>
              </a:lnSpc>
            </a:pPr>
            <a:r>
              <a:rPr lang="en-US" sz="3600" dirty="0" smtClean="0">
                <a:solidFill>
                  <a:srgbClr val="FFFFFF"/>
                </a:solidFill>
                <a:latin typeface="思源黑体" panose="020B0500000000000000" pitchFamily="34" charset="-122"/>
                <a:ea typeface="思源黑体" panose="020B0500000000000000" pitchFamily="34" charset="-122"/>
                <a:cs typeface="+mn-ea"/>
                <a:sym typeface="+mn-lt"/>
              </a:rPr>
              <a:t>B</a:t>
            </a:r>
            <a:endParaRPr lang="en-US" sz="1400" dirty="0">
              <a:solidFill>
                <a:srgbClr val="FFFFFF"/>
              </a:solidFill>
              <a:latin typeface="思源黑体" panose="020B0500000000000000" pitchFamily="34" charset="-122"/>
              <a:ea typeface="思源黑体" panose="020B0500000000000000" pitchFamily="34" charset="-122"/>
              <a:cs typeface="+mn-ea"/>
              <a:sym typeface="+mn-lt"/>
            </a:endParaRPr>
          </a:p>
        </p:txBody>
      </p:sp>
      <p:sp>
        <p:nvSpPr>
          <p:cNvPr id="12" name="Rectangle 11"/>
          <p:cNvSpPr/>
          <p:nvPr/>
        </p:nvSpPr>
        <p:spPr>
          <a:xfrm>
            <a:off x="2889968" y="3175583"/>
            <a:ext cx="437940" cy="652486"/>
          </a:xfrm>
          <a:prstGeom prst="rect">
            <a:avLst/>
          </a:prstGeom>
        </p:spPr>
        <p:txBody>
          <a:bodyPr wrap="none">
            <a:spAutoFit/>
          </a:bodyPr>
          <a:lstStyle/>
          <a:p>
            <a:pPr algn="ctr">
              <a:lnSpc>
                <a:spcPct val="130000"/>
              </a:lnSpc>
            </a:pPr>
            <a:r>
              <a:rPr lang="en-US" sz="2800" dirty="0" smtClean="0">
                <a:solidFill>
                  <a:srgbClr val="4F4D50"/>
                </a:solidFill>
                <a:latin typeface="思源黑体" panose="020B0500000000000000" pitchFamily="34" charset="-122"/>
                <a:ea typeface="思源黑体" panose="020B0500000000000000" pitchFamily="34" charset="-122"/>
                <a:cs typeface="+mn-ea"/>
                <a:sym typeface="+mn-lt"/>
              </a:rPr>
              <a:t>A</a:t>
            </a:r>
            <a:endParaRPr lang="en-US" sz="1100" dirty="0">
              <a:solidFill>
                <a:srgbClr val="4F4D50"/>
              </a:solidFill>
              <a:latin typeface="思源黑体" panose="020B0500000000000000" pitchFamily="34" charset="-122"/>
              <a:ea typeface="思源黑体" panose="020B0500000000000000" pitchFamily="34" charset="-122"/>
              <a:cs typeface="+mn-ea"/>
              <a:sym typeface="+mn-lt"/>
            </a:endParaRPr>
          </a:p>
        </p:txBody>
      </p:sp>
      <p:sp>
        <p:nvSpPr>
          <p:cNvPr id="13" name="Rectangle 12"/>
          <p:cNvSpPr/>
          <p:nvPr/>
        </p:nvSpPr>
        <p:spPr>
          <a:xfrm>
            <a:off x="8870503" y="3175583"/>
            <a:ext cx="425116" cy="652486"/>
          </a:xfrm>
          <a:prstGeom prst="rect">
            <a:avLst/>
          </a:prstGeom>
        </p:spPr>
        <p:txBody>
          <a:bodyPr wrap="none">
            <a:spAutoFit/>
          </a:bodyPr>
          <a:lstStyle/>
          <a:p>
            <a:pPr algn="ctr">
              <a:lnSpc>
                <a:spcPct val="130000"/>
              </a:lnSpc>
            </a:pPr>
            <a:r>
              <a:rPr lang="en-US" sz="2800" dirty="0" smtClean="0">
                <a:solidFill>
                  <a:srgbClr val="4F4D50"/>
                </a:solidFill>
                <a:latin typeface="思源黑体" panose="020B0500000000000000" pitchFamily="34" charset="-122"/>
                <a:ea typeface="思源黑体" panose="020B0500000000000000" pitchFamily="34" charset="-122"/>
                <a:cs typeface="+mn-ea"/>
                <a:sym typeface="+mn-lt"/>
              </a:rPr>
              <a:t>C</a:t>
            </a:r>
            <a:endParaRPr lang="en-US" sz="1100" dirty="0">
              <a:solidFill>
                <a:srgbClr val="4F4D50"/>
              </a:solidFill>
              <a:latin typeface="思源黑体" panose="020B0500000000000000" pitchFamily="34" charset="-122"/>
              <a:ea typeface="思源黑体" panose="020B0500000000000000" pitchFamily="34" charset="-122"/>
              <a:cs typeface="+mn-ea"/>
              <a:sym typeface="+mn-lt"/>
            </a:endParaRPr>
          </a:p>
        </p:txBody>
      </p:sp>
      <p:grpSp>
        <p:nvGrpSpPr>
          <p:cNvPr id="4" name="组合 3"/>
          <p:cNvGrpSpPr/>
          <p:nvPr/>
        </p:nvGrpSpPr>
        <p:grpSpPr>
          <a:xfrm>
            <a:off x="2107367" y="4499446"/>
            <a:ext cx="2125548" cy="1492292"/>
            <a:chOff x="2107367" y="4386431"/>
            <a:chExt cx="2125548" cy="1492292"/>
          </a:xfrm>
        </p:grpSpPr>
        <p:sp>
          <p:nvSpPr>
            <p:cNvPr id="29" name="文本框 28">
              <a:extLst>
                <a:ext uri="{FF2B5EF4-FFF2-40B4-BE49-F238E27FC236}">
                  <a16:creationId xmlns="" xmlns:a16="http://schemas.microsoft.com/office/drawing/2014/main" id="{503E0C68-DA60-417A-94AF-3E2A39D1D51A}"/>
                </a:ext>
              </a:extLst>
            </p:cNvPr>
            <p:cNvSpPr txBox="1"/>
            <p:nvPr/>
          </p:nvSpPr>
          <p:spPr>
            <a:xfrm>
              <a:off x="2107367" y="4786116"/>
              <a:ext cx="2125548" cy="1092607"/>
            </a:xfrm>
            <a:prstGeom prst="rect">
              <a:avLst/>
            </a:prstGeom>
            <a:noFill/>
          </p:spPr>
          <p:txBody>
            <a:bodyPr wrap="square" rtlCol="0">
              <a:spAutoFit/>
            </a:bodyPr>
            <a:lstStyle/>
            <a:p>
              <a:pPr algn="ctr">
                <a:lnSpc>
                  <a:spcPct val="130000"/>
                </a:lnSpc>
              </a:pPr>
              <a:r>
                <a:rPr lang="zh-CN" altLang="en-US" sz="1000" dirty="0">
                  <a:solidFill>
                    <a:srgbClr val="686769"/>
                  </a:solidFill>
                  <a:latin typeface="思源黑体" panose="020B0500000000000000" pitchFamily="34" charset="-122"/>
                  <a:ea typeface="思源黑体" panose="020B0500000000000000" pitchFamily="34" charset="-122"/>
                  <a:cs typeface="+mn-ea"/>
                  <a:sym typeface="+mn-lt"/>
                </a:rPr>
                <a:t>点击输入简要文字解说，解说文字尽量概括精炼，不用多余的文字</a:t>
              </a:r>
              <a:r>
                <a:rPr lang="zh-CN" altLang="en-US" sz="1000" dirty="0" smtClean="0">
                  <a:solidFill>
                    <a:srgbClr val="686769"/>
                  </a:solidFill>
                  <a:latin typeface="思源黑体" panose="020B0500000000000000" pitchFamily="34" charset="-122"/>
                  <a:ea typeface="思源黑体" panose="020B0500000000000000" pitchFamily="34" charset="-122"/>
                  <a:cs typeface="+mn-ea"/>
                  <a:sym typeface="+mn-lt"/>
                </a:rPr>
                <a:t>修饰简洁</a:t>
              </a:r>
              <a:r>
                <a:rPr lang="zh-CN" altLang="en-US" sz="1000" dirty="0">
                  <a:solidFill>
                    <a:srgbClr val="686769"/>
                  </a:solidFill>
                  <a:latin typeface="思源黑体" panose="020B0500000000000000" pitchFamily="34" charset="-122"/>
                  <a:ea typeface="思源黑体" panose="020B0500000000000000" pitchFamily="34" charset="-122"/>
                  <a:cs typeface="+mn-ea"/>
                  <a:sym typeface="+mn-lt"/>
                </a:rPr>
                <a:t>精</a:t>
              </a:r>
              <a:r>
                <a:rPr lang="zh-CN" altLang="en-US" sz="1000" dirty="0" smtClean="0">
                  <a:solidFill>
                    <a:srgbClr val="686769"/>
                  </a:solidFill>
                  <a:latin typeface="思源黑体" panose="020B0500000000000000" pitchFamily="34" charset="-122"/>
                  <a:ea typeface="思源黑体" panose="020B0500000000000000" pitchFamily="34" charset="-122"/>
                  <a:cs typeface="+mn-ea"/>
                  <a:sym typeface="+mn-lt"/>
                </a:rPr>
                <a:t>准点击</a:t>
              </a:r>
              <a:r>
                <a:rPr lang="zh-CN" altLang="en-US" sz="1000" dirty="0">
                  <a:solidFill>
                    <a:srgbClr val="686769"/>
                  </a:solidFill>
                  <a:latin typeface="思源黑体" panose="020B0500000000000000" pitchFamily="34" charset="-122"/>
                  <a:ea typeface="思源黑体" panose="020B0500000000000000" pitchFamily="34" charset="-122"/>
                  <a:cs typeface="+mn-ea"/>
                  <a:sym typeface="+mn-lt"/>
                </a:rPr>
                <a:t>输入简要文字</a:t>
              </a:r>
              <a:r>
                <a:rPr lang="zh-CN" altLang="en-US" sz="1000" dirty="0" smtClean="0">
                  <a:solidFill>
                    <a:srgbClr val="686769"/>
                  </a:solidFill>
                  <a:latin typeface="思源黑体" panose="020B0500000000000000" pitchFamily="34" charset="-122"/>
                  <a:ea typeface="思源黑体" panose="020B0500000000000000" pitchFamily="34" charset="-122"/>
                  <a:cs typeface="+mn-ea"/>
                  <a:sym typeface="+mn-lt"/>
                </a:rPr>
                <a:t>解说解说</a:t>
              </a:r>
              <a:r>
                <a:rPr lang="zh-CN" altLang="en-US" sz="1000" dirty="0">
                  <a:solidFill>
                    <a:srgbClr val="686769"/>
                  </a:solidFill>
                  <a:latin typeface="思源黑体" panose="020B0500000000000000" pitchFamily="34" charset="-122"/>
                  <a:ea typeface="思源黑体" panose="020B0500000000000000" pitchFamily="34" charset="-122"/>
                  <a:cs typeface="+mn-ea"/>
                  <a:sym typeface="+mn-lt"/>
                </a:rPr>
                <a:t>文字尽量概括</a:t>
              </a:r>
              <a:r>
                <a:rPr lang="zh-CN" altLang="en-US" sz="1000" dirty="0" smtClean="0">
                  <a:solidFill>
                    <a:srgbClr val="686769"/>
                  </a:solidFill>
                  <a:latin typeface="思源黑体" panose="020B0500000000000000" pitchFamily="34" charset="-122"/>
                  <a:ea typeface="思源黑体" panose="020B0500000000000000" pitchFamily="34" charset="-122"/>
                  <a:cs typeface="+mn-ea"/>
                  <a:sym typeface="+mn-lt"/>
                </a:rPr>
                <a:t>精炼</a:t>
              </a:r>
              <a:endParaRPr lang="zh-CN" altLang="en-US" sz="1000" dirty="0">
                <a:solidFill>
                  <a:srgbClr val="686769"/>
                </a:solidFill>
                <a:latin typeface="思源黑体" panose="020B0500000000000000" pitchFamily="34" charset="-122"/>
                <a:ea typeface="思源黑体" panose="020B0500000000000000" pitchFamily="34" charset="-122"/>
                <a:cs typeface="+mn-ea"/>
                <a:sym typeface="+mn-lt"/>
              </a:endParaRPr>
            </a:p>
            <a:p>
              <a:pPr algn="ctr">
                <a:lnSpc>
                  <a:spcPct val="130000"/>
                </a:lnSpc>
              </a:pPr>
              <a:endParaRPr lang="zh-CN" altLang="en-US" sz="1000" dirty="0">
                <a:solidFill>
                  <a:srgbClr val="686769"/>
                </a:solidFill>
                <a:latin typeface="思源黑体" panose="020B0500000000000000" pitchFamily="34" charset="-122"/>
                <a:ea typeface="思源黑体" panose="020B0500000000000000" pitchFamily="34" charset="-122"/>
                <a:cs typeface="+mn-ea"/>
                <a:sym typeface="+mn-lt"/>
              </a:endParaRPr>
            </a:p>
          </p:txBody>
        </p:sp>
        <p:sp>
          <p:nvSpPr>
            <p:cNvPr id="30" name="TextBox 7">
              <a:extLst>
                <a:ext uri="{FF2B5EF4-FFF2-40B4-BE49-F238E27FC236}">
                  <a16:creationId xmlns="" xmlns:a16="http://schemas.microsoft.com/office/drawing/2014/main" id="{8DE6CD62-A5CF-42EF-B6BB-0447C20B7252}"/>
                </a:ext>
              </a:extLst>
            </p:cNvPr>
            <p:cNvSpPr txBox="1"/>
            <p:nvPr/>
          </p:nvSpPr>
          <p:spPr>
            <a:xfrm>
              <a:off x="2508422" y="4386431"/>
              <a:ext cx="1323439" cy="372410"/>
            </a:xfrm>
            <a:prstGeom prst="rect">
              <a:avLst/>
            </a:prstGeom>
            <a:noFill/>
          </p:spPr>
          <p:txBody>
            <a:bodyPr wrap="square" rtlCol="0">
              <a:spAutoFit/>
            </a:bodyPr>
            <a:lstStyle/>
            <a:p>
              <a:pPr algn="ctr">
                <a:lnSpc>
                  <a:spcPct val="130000"/>
                </a:lnSpc>
              </a:pPr>
              <a:r>
                <a:rPr lang="zh-CN" altLang="en-US" sz="1400" dirty="0" smtClean="0">
                  <a:solidFill>
                    <a:srgbClr val="4F4D50"/>
                  </a:solidFill>
                  <a:latin typeface="思源黑体" panose="020B0500000000000000" pitchFamily="34" charset="-122"/>
                  <a:ea typeface="思源黑体" panose="020B0500000000000000" pitchFamily="34" charset="-122"/>
                  <a:cs typeface="+mn-ea"/>
                  <a:sym typeface="+mn-lt"/>
                </a:rPr>
                <a:t>优势一</a:t>
              </a:r>
              <a:endParaRPr lang="en-US" altLang="zh-CN" sz="1400" dirty="0">
                <a:solidFill>
                  <a:srgbClr val="4F4D50"/>
                </a:solidFill>
                <a:latin typeface="思源黑体" panose="020B0500000000000000" pitchFamily="34" charset="-122"/>
                <a:ea typeface="思源黑体" panose="020B0500000000000000" pitchFamily="34" charset="-122"/>
                <a:cs typeface="+mn-ea"/>
                <a:sym typeface="+mn-lt"/>
              </a:endParaRPr>
            </a:p>
          </p:txBody>
        </p:sp>
      </p:grpSp>
      <p:grpSp>
        <p:nvGrpSpPr>
          <p:cNvPr id="31" name="组合 30"/>
          <p:cNvGrpSpPr/>
          <p:nvPr/>
        </p:nvGrpSpPr>
        <p:grpSpPr>
          <a:xfrm>
            <a:off x="5033226" y="4826264"/>
            <a:ext cx="2125548" cy="1492292"/>
            <a:chOff x="2107367" y="4386431"/>
            <a:chExt cx="2125548" cy="1492292"/>
          </a:xfrm>
        </p:grpSpPr>
        <p:sp>
          <p:nvSpPr>
            <p:cNvPr id="32" name="文本框 31">
              <a:extLst>
                <a:ext uri="{FF2B5EF4-FFF2-40B4-BE49-F238E27FC236}">
                  <a16:creationId xmlns="" xmlns:a16="http://schemas.microsoft.com/office/drawing/2014/main" id="{503E0C68-DA60-417A-94AF-3E2A39D1D51A}"/>
                </a:ext>
              </a:extLst>
            </p:cNvPr>
            <p:cNvSpPr txBox="1"/>
            <p:nvPr/>
          </p:nvSpPr>
          <p:spPr>
            <a:xfrm>
              <a:off x="2107367" y="4786116"/>
              <a:ext cx="2125548" cy="1092607"/>
            </a:xfrm>
            <a:prstGeom prst="rect">
              <a:avLst/>
            </a:prstGeom>
            <a:noFill/>
          </p:spPr>
          <p:txBody>
            <a:bodyPr wrap="square" rtlCol="0">
              <a:spAutoFit/>
            </a:bodyPr>
            <a:lstStyle/>
            <a:p>
              <a:pPr algn="ctr">
                <a:lnSpc>
                  <a:spcPct val="130000"/>
                </a:lnSpc>
              </a:pPr>
              <a:r>
                <a:rPr lang="zh-CN" altLang="en-US" sz="1000" dirty="0">
                  <a:solidFill>
                    <a:srgbClr val="686769"/>
                  </a:solidFill>
                  <a:latin typeface="思源黑体" panose="020B0500000000000000" pitchFamily="34" charset="-122"/>
                  <a:ea typeface="思源黑体" panose="020B0500000000000000" pitchFamily="34" charset="-122"/>
                  <a:cs typeface="+mn-ea"/>
                  <a:sym typeface="+mn-lt"/>
                </a:rPr>
                <a:t>点击输入简要文字解说，解说文字尽量概括精炼，不用多余的文字</a:t>
              </a:r>
              <a:r>
                <a:rPr lang="zh-CN" altLang="en-US" sz="1000" dirty="0" smtClean="0">
                  <a:solidFill>
                    <a:srgbClr val="686769"/>
                  </a:solidFill>
                  <a:latin typeface="思源黑体" panose="020B0500000000000000" pitchFamily="34" charset="-122"/>
                  <a:ea typeface="思源黑体" panose="020B0500000000000000" pitchFamily="34" charset="-122"/>
                  <a:cs typeface="+mn-ea"/>
                  <a:sym typeface="+mn-lt"/>
                </a:rPr>
                <a:t>修饰简洁</a:t>
              </a:r>
              <a:r>
                <a:rPr lang="zh-CN" altLang="en-US" sz="1000" dirty="0">
                  <a:solidFill>
                    <a:srgbClr val="686769"/>
                  </a:solidFill>
                  <a:latin typeface="思源黑体" panose="020B0500000000000000" pitchFamily="34" charset="-122"/>
                  <a:ea typeface="思源黑体" panose="020B0500000000000000" pitchFamily="34" charset="-122"/>
                  <a:cs typeface="+mn-ea"/>
                  <a:sym typeface="+mn-lt"/>
                </a:rPr>
                <a:t>精</a:t>
              </a:r>
              <a:r>
                <a:rPr lang="zh-CN" altLang="en-US" sz="1000" dirty="0" smtClean="0">
                  <a:solidFill>
                    <a:srgbClr val="686769"/>
                  </a:solidFill>
                  <a:latin typeface="思源黑体" panose="020B0500000000000000" pitchFamily="34" charset="-122"/>
                  <a:ea typeface="思源黑体" panose="020B0500000000000000" pitchFamily="34" charset="-122"/>
                  <a:cs typeface="+mn-ea"/>
                  <a:sym typeface="+mn-lt"/>
                </a:rPr>
                <a:t>准点击</a:t>
              </a:r>
              <a:r>
                <a:rPr lang="zh-CN" altLang="en-US" sz="1000" dirty="0">
                  <a:solidFill>
                    <a:srgbClr val="686769"/>
                  </a:solidFill>
                  <a:latin typeface="思源黑体" panose="020B0500000000000000" pitchFamily="34" charset="-122"/>
                  <a:ea typeface="思源黑体" panose="020B0500000000000000" pitchFamily="34" charset="-122"/>
                  <a:cs typeface="+mn-ea"/>
                  <a:sym typeface="+mn-lt"/>
                </a:rPr>
                <a:t>输入简要文字</a:t>
              </a:r>
              <a:r>
                <a:rPr lang="zh-CN" altLang="en-US" sz="1000" dirty="0" smtClean="0">
                  <a:solidFill>
                    <a:srgbClr val="686769"/>
                  </a:solidFill>
                  <a:latin typeface="思源黑体" panose="020B0500000000000000" pitchFamily="34" charset="-122"/>
                  <a:ea typeface="思源黑体" panose="020B0500000000000000" pitchFamily="34" charset="-122"/>
                  <a:cs typeface="+mn-ea"/>
                  <a:sym typeface="+mn-lt"/>
                </a:rPr>
                <a:t>解说解说</a:t>
              </a:r>
              <a:r>
                <a:rPr lang="zh-CN" altLang="en-US" sz="1000" dirty="0">
                  <a:solidFill>
                    <a:srgbClr val="686769"/>
                  </a:solidFill>
                  <a:latin typeface="思源黑体" panose="020B0500000000000000" pitchFamily="34" charset="-122"/>
                  <a:ea typeface="思源黑体" panose="020B0500000000000000" pitchFamily="34" charset="-122"/>
                  <a:cs typeface="+mn-ea"/>
                  <a:sym typeface="+mn-lt"/>
                </a:rPr>
                <a:t>文字尽量概括</a:t>
              </a:r>
              <a:r>
                <a:rPr lang="zh-CN" altLang="en-US" sz="1000" dirty="0" smtClean="0">
                  <a:solidFill>
                    <a:srgbClr val="686769"/>
                  </a:solidFill>
                  <a:latin typeface="思源黑体" panose="020B0500000000000000" pitchFamily="34" charset="-122"/>
                  <a:ea typeface="思源黑体" panose="020B0500000000000000" pitchFamily="34" charset="-122"/>
                  <a:cs typeface="+mn-ea"/>
                  <a:sym typeface="+mn-lt"/>
                </a:rPr>
                <a:t>精炼</a:t>
              </a:r>
              <a:endParaRPr lang="zh-CN" altLang="en-US" sz="1000" dirty="0">
                <a:solidFill>
                  <a:srgbClr val="686769"/>
                </a:solidFill>
                <a:latin typeface="思源黑体" panose="020B0500000000000000" pitchFamily="34" charset="-122"/>
                <a:ea typeface="思源黑体" panose="020B0500000000000000" pitchFamily="34" charset="-122"/>
                <a:cs typeface="+mn-ea"/>
                <a:sym typeface="+mn-lt"/>
              </a:endParaRPr>
            </a:p>
            <a:p>
              <a:pPr algn="ctr">
                <a:lnSpc>
                  <a:spcPct val="130000"/>
                </a:lnSpc>
              </a:pPr>
              <a:endParaRPr lang="zh-CN" altLang="en-US" sz="1000" dirty="0">
                <a:solidFill>
                  <a:srgbClr val="686769"/>
                </a:solidFill>
                <a:latin typeface="思源黑体" panose="020B0500000000000000" pitchFamily="34" charset="-122"/>
                <a:ea typeface="思源黑体" panose="020B0500000000000000" pitchFamily="34" charset="-122"/>
                <a:cs typeface="+mn-ea"/>
                <a:sym typeface="+mn-lt"/>
              </a:endParaRPr>
            </a:p>
          </p:txBody>
        </p:sp>
        <p:sp>
          <p:nvSpPr>
            <p:cNvPr id="33" name="TextBox 7">
              <a:extLst>
                <a:ext uri="{FF2B5EF4-FFF2-40B4-BE49-F238E27FC236}">
                  <a16:creationId xmlns="" xmlns:a16="http://schemas.microsoft.com/office/drawing/2014/main" id="{8DE6CD62-A5CF-42EF-B6BB-0447C20B7252}"/>
                </a:ext>
              </a:extLst>
            </p:cNvPr>
            <p:cNvSpPr txBox="1"/>
            <p:nvPr/>
          </p:nvSpPr>
          <p:spPr>
            <a:xfrm>
              <a:off x="2508422" y="4386431"/>
              <a:ext cx="1323439" cy="372410"/>
            </a:xfrm>
            <a:prstGeom prst="rect">
              <a:avLst/>
            </a:prstGeom>
            <a:noFill/>
          </p:spPr>
          <p:txBody>
            <a:bodyPr wrap="square" rtlCol="0">
              <a:spAutoFit/>
            </a:bodyPr>
            <a:lstStyle/>
            <a:p>
              <a:pPr algn="ctr">
                <a:lnSpc>
                  <a:spcPct val="130000"/>
                </a:lnSpc>
              </a:pPr>
              <a:r>
                <a:rPr lang="zh-CN" altLang="en-US" sz="1400" dirty="0">
                  <a:solidFill>
                    <a:srgbClr val="4F4D50"/>
                  </a:solidFill>
                  <a:latin typeface="思源黑体" panose="020B0500000000000000" pitchFamily="34" charset="-122"/>
                  <a:ea typeface="思源黑体" panose="020B0500000000000000" pitchFamily="34" charset="-122"/>
                  <a:cs typeface="+mn-ea"/>
                  <a:sym typeface="+mn-lt"/>
                </a:rPr>
                <a:t>重点</a:t>
              </a:r>
              <a:r>
                <a:rPr lang="zh-CN" altLang="en-US" sz="1400" dirty="0" smtClean="0">
                  <a:solidFill>
                    <a:srgbClr val="4F4D50"/>
                  </a:solidFill>
                  <a:latin typeface="思源黑体" panose="020B0500000000000000" pitchFamily="34" charset="-122"/>
                  <a:ea typeface="思源黑体" panose="020B0500000000000000" pitchFamily="34" charset="-122"/>
                  <a:cs typeface="+mn-ea"/>
                  <a:sym typeface="+mn-lt"/>
                </a:rPr>
                <a:t>优势二</a:t>
              </a:r>
              <a:endParaRPr lang="en-US" altLang="zh-CN" sz="1400" dirty="0">
                <a:solidFill>
                  <a:srgbClr val="4F4D50"/>
                </a:solidFill>
                <a:latin typeface="思源黑体" panose="020B0500000000000000" pitchFamily="34" charset="-122"/>
                <a:ea typeface="思源黑体" panose="020B0500000000000000" pitchFamily="34" charset="-122"/>
                <a:cs typeface="+mn-ea"/>
                <a:sym typeface="+mn-lt"/>
              </a:endParaRPr>
            </a:p>
          </p:txBody>
        </p:sp>
      </p:grpSp>
      <p:grpSp>
        <p:nvGrpSpPr>
          <p:cNvPr id="34" name="组合 33"/>
          <p:cNvGrpSpPr/>
          <p:nvPr/>
        </p:nvGrpSpPr>
        <p:grpSpPr>
          <a:xfrm>
            <a:off x="7959083" y="4499446"/>
            <a:ext cx="2125548" cy="1492292"/>
            <a:chOff x="2107367" y="4386431"/>
            <a:chExt cx="2125548" cy="1492292"/>
          </a:xfrm>
        </p:grpSpPr>
        <p:sp>
          <p:nvSpPr>
            <p:cNvPr id="35" name="文本框 34">
              <a:extLst>
                <a:ext uri="{FF2B5EF4-FFF2-40B4-BE49-F238E27FC236}">
                  <a16:creationId xmlns="" xmlns:a16="http://schemas.microsoft.com/office/drawing/2014/main" id="{503E0C68-DA60-417A-94AF-3E2A39D1D51A}"/>
                </a:ext>
              </a:extLst>
            </p:cNvPr>
            <p:cNvSpPr txBox="1"/>
            <p:nvPr/>
          </p:nvSpPr>
          <p:spPr>
            <a:xfrm>
              <a:off x="2107367" y="4786116"/>
              <a:ext cx="2125548" cy="1092607"/>
            </a:xfrm>
            <a:prstGeom prst="rect">
              <a:avLst/>
            </a:prstGeom>
            <a:noFill/>
          </p:spPr>
          <p:txBody>
            <a:bodyPr wrap="square" rtlCol="0">
              <a:spAutoFit/>
            </a:bodyPr>
            <a:lstStyle/>
            <a:p>
              <a:pPr algn="ctr">
                <a:lnSpc>
                  <a:spcPct val="130000"/>
                </a:lnSpc>
              </a:pPr>
              <a:r>
                <a:rPr lang="zh-CN" altLang="en-US" sz="1000" dirty="0">
                  <a:solidFill>
                    <a:srgbClr val="686769"/>
                  </a:solidFill>
                  <a:latin typeface="思源黑体" panose="020B0500000000000000" pitchFamily="34" charset="-122"/>
                  <a:ea typeface="思源黑体" panose="020B0500000000000000" pitchFamily="34" charset="-122"/>
                  <a:cs typeface="+mn-ea"/>
                  <a:sym typeface="+mn-lt"/>
                </a:rPr>
                <a:t>点击输入简要文字解说，解说文字尽量概括精炼，不用多余的文字</a:t>
              </a:r>
              <a:r>
                <a:rPr lang="zh-CN" altLang="en-US" sz="1000" dirty="0" smtClean="0">
                  <a:solidFill>
                    <a:srgbClr val="686769"/>
                  </a:solidFill>
                  <a:latin typeface="思源黑体" panose="020B0500000000000000" pitchFamily="34" charset="-122"/>
                  <a:ea typeface="思源黑体" panose="020B0500000000000000" pitchFamily="34" charset="-122"/>
                  <a:cs typeface="+mn-ea"/>
                  <a:sym typeface="+mn-lt"/>
                </a:rPr>
                <a:t>修饰简洁</a:t>
              </a:r>
              <a:r>
                <a:rPr lang="zh-CN" altLang="en-US" sz="1000" dirty="0">
                  <a:solidFill>
                    <a:srgbClr val="686769"/>
                  </a:solidFill>
                  <a:latin typeface="思源黑体" panose="020B0500000000000000" pitchFamily="34" charset="-122"/>
                  <a:ea typeface="思源黑体" panose="020B0500000000000000" pitchFamily="34" charset="-122"/>
                  <a:cs typeface="+mn-ea"/>
                  <a:sym typeface="+mn-lt"/>
                </a:rPr>
                <a:t>精</a:t>
              </a:r>
              <a:r>
                <a:rPr lang="zh-CN" altLang="en-US" sz="1000" dirty="0" smtClean="0">
                  <a:solidFill>
                    <a:srgbClr val="686769"/>
                  </a:solidFill>
                  <a:latin typeface="思源黑体" panose="020B0500000000000000" pitchFamily="34" charset="-122"/>
                  <a:ea typeface="思源黑体" panose="020B0500000000000000" pitchFamily="34" charset="-122"/>
                  <a:cs typeface="+mn-ea"/>
                  <a:sym typeface="+mn-lt"/>
                </a:rPr>
                <a:t>准点击</a:t>
              </a:r>
              <a:r>
                <a:rPr lang="zh-CN" altLang="en-US" sz="1000" dirty="0">
                  <a:solidFill>
                    <a:srgbClr val="686769"/>
                  </a:solidFill>
                  <a:latin typeface="思源黑体" panose="020B0500000000000000" pitchFamily="34" charset="-122"/>
                  <a:ea typeface="思源黑体" panose="020B0500000000000000" pitchFamily="34" charset="-122"/>
                  <a:cs typeface="+mn-ea"/>
                  <a:sym typeface="+mn-lt"/>
                </a:rPr>
                <a:t>输入简要文字</a:t>
              </a:r>
              <a:r>
                <a:rPr lang="zh-CN" altLang="en-US" sz="1000" dirty="0" smtClean="0">
                  <a:solidFill>
                    <a:srgbClr val="686769"/>
                  </a:solidFill>
                  <a:latin typeface="思源黑体" panose="020B0500000000000000" pitchFamily="34" charset="-122"/>
                  <a:ea typeface="思源黑体" panose="020B0500000000000000" pitchFamily="34" charset="-122"/>
                  <a:cs typeface="+mn-ea"/>
                  <a:sym typeface="+mn-lt"/>
                </a:rPr>
                <a:t>解说解说</a:t>
              </a:r>
              <a:r>
                <a:rPr lang="zh-CN" altLang="en-US" sz="1000" dirty="0">
                  <a:solidFill>
                    <a:srgbClr val="686769"/>
                  </a:solidFill>
                  <a:latin typeface="思源黑体" panose="020B0500000000000000" pitchFamily="34" charset="-122"/>
                  <a:ea typeface="思源黑体" panose="020B0500000000000000" pitchFamily="34" charset="-122"/>
                  <a:cs typeface="+mn-ea"/>
                  <a:sym typeface="+mn-lt"/>
                </a:rPr>
                <a:t>文字尽量概括</a:t>
              </a:r>
              <a:r>
                <a:rPr lang="zh-CN" altLang="en-US" sz="1000" dirty="0" smtClean="0">
                  <a:solidFill>
                    <a:srgbClr val="686769"/>
                  </a:solidFill>
                  <a:latin typeface="思源黑体" panose="020B0500000000000000" pitchFamily="34" charset="-122"/>
                  <a:ea typeface="思源黑体" panose="020B0500000000000000" pitchFamily="34" charset="-122"/>
                  <a:cs typeface="+mn-ea"/>
                  <a:sym typeface="+mn-lt"/>
                </a:rPr>
                <a:t>精炼</a:t>
              </a:r>
              <a:endParaRPr lang="zh-CN" altLang="en-US" sz="1000" dirty="0">
                <a:solidFill>
                  <a:srgbClr val="686769"/>
                </a:solidFill>
                <a:latin typeface="思源黑体" panose="020B0500000000000000" pitchFamily="34" charset="-122"/>
                <a:ea typeface="思源黑体" panose="020B0500000000000000" pitchFamily="34" charset="-122"/>
                <a:cs typeface="+mn-ea"/>
                <a:sym typeface="+mn-lt"/>
              </a:endParaRPr>
            </a:p>
            <a:p>
              <a:pPr algn="ctr">
                <a:lnSpc>
                  <a:spcPct val="130000"/>
                </a:lnSpc>
              </a:pPr>
              <a:endParaRPr lang="zh-CN" altLang="en-US" sz="1000" dirty="0">
                <a:solidFill>
                  <a:srgbClr val="686769"/>
                </a:solidFill>
                <a:latin typeface="思源黑体" panose="020B0500000000000000" pitchFamily="34" charset="-122"/>
                <a:ea typeface="思源黑体" panose="020B0500000000000000" pitchFamily="34" charset="-122"/>
                <a:cs typeface="+mn-ea"/>
                <a:sym typeface="+mn-lt"/>
              </a:endParaRPr>
            </a:p>
          </p:txBody>
        </p:sp>
        <p:sp>
          <p:nvSpPr>
            <p:cNvPr id="36" name="TextBox 7">
              <a:extLst>
                <a:ext uri="{FF2B5EF4-FFF2-40B4-BE49-F238E27FC236}">
                  <a16:creationId xmlns="" xmlns:a16="http://schemas.microsoft.com/office/drawing/2014/main" id="{8DE6CD62-A5CF-42EF-B6BB-0447C20B7252}"/>
                </a:ext>
              </a:extLst>
            </p:cNvPr>
            <p:cNvSpPr txBox="1"/>
            <p:nvPr/>
          </p:nvSpPr>
          <p:spPr>
            <a:xfrm>
              <a:off x="2508422" y="4386431"/>
              <a:ext cx="1323439" cy="372410"/>
            </a:xfrm>
            <a:prstGeom prst="rect">
              <a:avLst/>
            </a:prstGeom>
            <a:noFill/>
          </p:spPr>
          <p:txBody>
            <a:bodyPr wrap="square" rtlCol="0">
              <a:spAutoFit/>
            </a:bodyPr>
            <a:lstStyle/>
            <a:p>
              <a:pPr algn="ctr">
                <a:lnSpc>
                  <a:spcPct val="130000"/>
                </a:lnSpc>
              </a:pPr>
              <a:r>
                <a:rPr lang="zh-CN" altLang="en-US" sz="1400" dirty="0" smtClean="0">
                  <a:solidFill>
                    <a:srgbClr val="4F4D50"/>
                  </a:solidFill>
                  <a:latin typeface="思源黑体" panose="020B0500000000000000" pitchFamily="34" charset="-122"/>
                  <a:ea typeface="思源黑体" panose="020B0500000000000000" pitchFamily="34" charset="-122"/>
                  <a:cs typeface="+mn-ea"/>
                  <a:sym typeface="+mn-lt"/>
                </a:rPr>
                <a:t>优势三</a:t>
              </a:r>
              <a:endParaRPr lang="en-US" altLang="zh-CN" sz="1400" dirty="0">
                <a:solidFill>
                  <a:srgbClr val="4F4D50"/>
                </a:solidFill>
                <a:latin typeface="思源黑体" panose="020B0500000000000000" pitchFamily="34" charset="-122"/>
                <a:ea typeface="思源黑体" panose="020B0500000000000000" pitchFamily="34" charset="-122"/>
                <a:cs typeface="+mn-ea"/>
                <a:sym typeface="+mn-lt"/>
              </a:endParaRPr>
            </a:p>
          </p:txBody>
        </p:sp>
      </p:grpSp>
      <p:sp>
        <p:nvSpPr>
          <p:cNvPr id="25" name="椭圆 24"/>
          <p:cNvSpPr/>
          <p:nvPr/>
        </p:nvSpPr>
        <p:spPr>
          <a:xfrm>
            <a:off x="462653" y="492370"/>
            <a:ext cx="513595" cy="513594"/>
          </a:xfrm>
          <a:prstGeom prst="ellipse">
            <a:avLst/>
          </a:prstGeom>
          <a:gradFill>
            <a:gsLst>
              <a:gs pos="1000">
                <a:srgbClr val="4582ED"/>
              </a:gs>
              <a:gs pos="66000">
                <a:srgbClr val="105AD7"/>
              </a:gs>
            </a:gsLst>
          </a:gradFill>
          <a:ln>
            <a:noFill/>
          </a:ln>
          <a:effectLst>
            <a:outerShdw blurRad="127000" dist="635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altLang="zh-CN" sz="2400" dirty="0" smtClean="0">
                <a:latin typeface="Agency FB" panose="020B0503020202020204" pitchFamily="34" charset="0"/>
              </a:rPr>
              <a:t>02</a:t>
            </a:r>
            <a:endParaRPr lang="zh-CN" altLang="en-US" sz="2400" dirty="0">
              <a:latin typeface="Agency FB" panose="020B0503020202020204" pitchFamily="34" charset="0"/>
            </a:endParaRPr>
          </a:p>
        </p:txBody>
      </p:sp>
      <p:grpSp>
        <p:nvGrpSpPr>
          <p:cNvPr id="37" name="组合 36"/>
          <p:cNvGrpSpPr/>
          <p:nvPr/>
        </p:nvGrpSpPr>
        <p:grpSpPr>
          <a:xfrm>
            <a:off x="1112716" y="370922"/>
            <a:ext cx="3110091" cy="663260"/>
            <a:chOff x="1220641" y="259282"/>
            <a:chExt cx="3110496" cy="663346"/>
          </a:xfrm>
        </p:grpSpPr>
        <p:sp>
          <p:nvSpPr>
            <p:cNvPr id="38" name="文本框 37">
              <a:extLst>
                <a:ext uri="{FF2B5EF4-FFF2-40B4-BE49-F238E27FC236}">
                  <a16:creationId xmlns="" xmlns:a16="http://schemas.microsoft.com/office/drawing/2014/main" id="{C9FE3F12-EF2B-4C2B-8DA1-3D9B6D947A7C}"/>
                </a:ext>
              </a:extLst>
            </p:cNvPr>
            <p:cNvSpPr txBox="1"/>
            <p:nvPr/>
          </p:nvSpPr>
          <p:spPr>
            <a:xfrm>
              <a:off x="1220641" y="259282"/>
              <a:ext cx="1313351" cy="532522"/>
            </a:xfrm>
            <a:prstGeom prst="rect">
              <a:avLst/>
            </a:prstGeom>
            <a:noFill/>
          </p:spPr>
          <p:txBody>
            <a:bodyPr wrap="none" rtlCol="0">
              <a:spAutoFit/>
            </a:bodyPr>
            <a:lstStyle/>
            <a:p>
              <a:pPr fontAlgn="auto">
                <a:lnSpc>
                  <a:spcPct val="130000"/>
                </a:lnSpc>
                <a:defRPr/>
              </a:pPr>
              <a:r>
                <a:rPr lang="zh-CN" altLang="en-US" sz="2200" dirty="0">
                  <a:solidFill>
                    <a:srgbClr val="554B4F"/>
                  </a:solidFill>
                  <a:latin typeface="思源黑体" panose="020B0500000000000000" pitchFamily="34" charset="-122"/>
                  <a:ea typeface="思源黑体" panose="020B0500000000000000" pitchFamily="34" charset="-122"/>
                  <a:cs typeface="+mn-ea"/>
                  <a:sym typeface="+mn-lt"/>
                </a:rPr>
                <a:t>优势分析</a:t>
              </a:r>
            </a:p>
          </p:txBody>
        </p:sp>
        <p:sp>
          <p:nvSpPr>
            <p:cNvPr id="39" name="矩形 38">
              <a:extLst>
                <a:ext uri="{FF2B5EF4-FFF2-40B4-BE49-F238E27FC236}">
                  <a16:creationId xmlns="" xmlns:a16="http://schemas.microsoft.com/office/drawing/2014/main" id="{F3726BB5-172B-4432-AF35-26229E90CCC6}"/>
                </a:ext>
              </a:extLst>
            </p:cNvPr>
            <p:cNvSpPr/>
            <p:nvPr/>
          </p:nvSpPr>
          <p:spPr>
            <a:xfrm>
              <a:off x="1235631" y="630202"/>
              <a:ext cx="3095506" cy="292426"/>
            </a:xfrm>
            <a:prstGeom prst="rect">
              <a:avLst/>
            </a:prstGeom>
          </p:spPr>
          <p:txBody>
            <a:bodyPr wrap="square">
              <a:spAutoFit/>
            </a:bodyPr>
            <a:lstStyle/>
            <a:p>
              <a:pPr>
                <a:lnSpc>
                  <a:spcPct val="130000"/>
                </a:lnSpc>
              </a:pPr>
              <a:r>
                <a:rPr lang="zh-CN" altLang="en-US" sz="1000" dirty="0">
                  <a:solidFill>
                    <a:schemeClr val="tx1">
                      <a:lumMod val="65000"/>
                      <a:lumOff val="35000"/>
                    </a:schemeClr>
                  </a:solidFill>
                  <a:latin typeface="思源黑体" panose="020B0500000000000000" pitchFamily="34" charset="-122"/>
                  <a:ea typeface="思源黑体" panose="020B0500000000000000" pitchFamily="34" charset="-122"/>
                  <a:cs typeface="+mn-ea"/>
                  <a:sym typeface="+mn-lt"/>
                </a:rPr>
                <a:t>此处添加您的副标题文字</a:t>
              </a:r>
              <a:r>
                <a:rPr lang="zh-CN" altLang="en-US" sz="1000" dirty="0" smtClean="0">
                  <a:solidFill>
                    <a:schemeClr val="tx1">
                      <a:lumMod val="65000"/>
                      <a:lumOff val="35000"/>
                    </a:schemeClr>
                  </a:solidFill>
                  <a:latin typeface="思源黑体" panose="020B0500000000000000" pitchFamily="34" charset="-122"/>
                  <a:ea typeface="思源黑体" panose="020B0500000000000000" pitchFamily="34" charset="-122"/>
                  <a:cs typeface="+mn-ea"/>
                  <a:sym typeface="+mn-lt"/>
                </a:rPr>
                <a:t>说明</a:t>
              </a:r>
              <a:endParaRPr lang="zh-CN" altLang="en-US" sz="1000" dirty="0">
                <a:solidFill>
                  <a:schemeClr val="tx1">
                    <a:lumMod val="65000"/>
                    <a:lumOff val="35000"/>
                  </a:schemeClr>
                </a:solidFill>
                <a:latin typeface="思源黑体" panose="020B0500000000000000" pitchFamily="34" charset="-122"/>
                <a:ea typeface="思源黑体" panose="020B0500000000000000" pitchFamily="34" charset="-122"/>
                <a:cs typeface="+mn-ea"/>
                <a:sym typeface="+mn-lt"/>
              </a:endParaRPr>
            </a:p>
          </p:txBody>
        </p:sp>
      </p:grpSp>
    </p:spTree>
    <p:extLst>
      <p:ext uri="{BB962C8B-B14F-4D97-AF65-F5344CB8AC3E}">
        <p14:creationId xmlns:p14="http://schemas.microsoft.com/office/powerpoint/2010/main" val="3379186005"/>
      </p:ext>
    </p:extLst>
  </p:cSld>
  <p:clrMapOvr>
    <a:masterClrMapping/>
  </p:clrMapOvr>
  <p:transition spd="slow" advClick="0"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50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1000"/>
                                        <p:tgtEl>
                                          <p:spTgt spid="2"/>
                                        </p:tgtEl>
                                      </p:cBhvr>
                                    </p:animEffect>
                                    <p:anim calcmode="lin" valueType="num">
                                      <p:cBhvr>
                                        <p:cTn id="13" dur="1000" fill="hold"/>
                                        <p:tgtEl>
                                          <p:spTgt spid="2"/>
                                        </p:tgtEl>
                                        <p:attrNameLst>
                                          <p:attrName>ppt_x</p:attrName>
                                        </p:attrNameLst>
                                      </p:cBhvr>
                                      <p:tavLst>
                                        <p:tav tm="0">
                                          <p:val>
                                            <p:strVal val="#ppt_x"/>
                                          </p:val>
                                        </p:tav>
                                        <p:tav tm="100000">
                                          <p:val>
                                            <p:strVal val="#ppt_x"/>
                                          </p:val>
                                        </p:tav>
                                      </p:tavLst>
                                    </p:anim>
                                    <p:anim calcmode="lin" valueType="num">
                                      <p:cBhvr>
                                        <p:cTn id="14"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16" presetClass="entr" presetSubtype="21" fill="hold" nodeType="clickEffect">
                                  <p:stCondLst>
                                    <p:cond delay="0"/>
                                  </p:stCondLst>
                                  <p:childTnLst>
                                    <p:set>
                                      <p:cBhvr>
                                        <p:cTn id="18" dur="1" fill="hold">
                                          <p:stCondLst>
                                            <p:cond delay="0"/>
                                          </p:stCondLst>
                                        </p:cTn>
                                        <p:tgtEl>
                                          <p:spTgt spid="26"/>
                                        </p:tgtEl>
                                        <p:attrNameLst>
                                          <p:attrName>style.visibility</p:attrName>
                                        </p:attrNameLst>
                                      </p:cBhvr>
                                      <p:to>
                                        <p:strVal val="visible"/>
                                      </p:to>
                                    </p:set>
                                    <p:animEffect transition="in" filter="barn(inVertical)">
                                      <p:cBhvr>
                                        <p:cTn id="19" dur="500"/>
                                        <p:tgtEl>
                                          <p:spTgt spid="26"/>
                                        </p:tgtEl>
                                      </p:cBhvr>
                                    </p:animEffect>
                                  </p:childTnLst>
                                </p:cTn>
                              </p:par>
                            </p:childTnLst>
                          </p:cTn>
                        </p:par>
                      </p:childTnLst>
                    </p:cTn>
                  </p:par>
                  <p:par>
                    <p:cTn id="20" fill="hold">
                      <p:stCondLst>
                        <p:cond delay="indefinite"/>
                      </p:stCondLst>
                      <p:childTnLst>
                        <p:par>
                          <p:cTn id="21" fill="hold">
                            <p:stCondLst>
                              <p:cond delay="0"/>
                            </p:stCondLst>
                            <p:childTnLst>
                              <p:par>
                                <p:cTn id="22" presetID="53" presetClass="entr" presetSubtype="16" fill="hold" nodeType="clickEffect">
                                  <p:stCondLst>
                                    <p:cond delay="0"/>
                                  </p:stCondLst>
                                  <p:childTnLst>
                                    <p:set>
                                      <p:cBhvr>
                                        <p:cTn id="23" dur="1" fill="hold">
                                          <p:stCondLst>
                                            <p:cond delay="0"/>
                                          </p:stCondLst>
                                        </p:cTn>
                                        <p:tgtEl>
                                          <p:spTgt spid="9"/>
                                        </p:tgtEl>
                                        <p:attrNameLst>
                                          <p:attrName>style.visibility</p:attrName>
                                        </p:attrNameLst>
                                      </p:cBhvr>
                                      <p:to>
                                        <p:strVal val="visible"/>
                                      </p:to>
                                    </p:set>
                                    <p:anim calcmode="lin" valueType="num">
                                      <p:cBhvr>
                                        <p:cTn id="24" dur="500" fill="hold"/>
                                        <p:tgtEl>
                                          <p:spTgt spid="9"/>
                                        </p:tgtEl>
                                        <p:attrNameLst>
                                          <p:attrName>ppt_w</p:attrName>
                                        </p:attrNameLst>
                                      </p:cBhvr>
                                      <p:tavLst>
                                        <p:tav tm="0">
                                          <p:val>
                                            <p:fltVal val="0"/>
                                          </p:val>
                                        </p:tav>
                                        <p:tav tm="100000">
                                          <p:val>
                                            <p:strVal val="#ppt_w"/>
                                          </p:val>
                                        </p:tav>
                                      </p:tavLst>
                                    </p:anim>
                                    <p:anim calcmode="lin" valueType="num">
                                      <p:cBhvr>
                                        <p:cTn id="25" dur="500" fill="hold"/>
                                        <p:tgtEl>
                                          <p:spTgt spid="9"/>
                                        </p:tgtEl>
                                        <p:attrNameLst>
                                          <p:attrName>ppt_h</p:attrName>
                                        </p:attrNameLst>
                                      </p:cBhvr>
                                      <p:tavLst>
                                        <p:tav tm="0">
                                          <p:val>
                                            <p:fltVal val="0"/>
                                          </p:val>
                                        </p:tav>
                                        <p:tav tm="100000">
                                          <p:val>
                                            <p:strVal val="#ppt_h"/>
                                          </p:val>
                                        </p:tav>
                                      </p:tavLst>
                                    </p:anim>
                                    <p:animEffect transition="in" filter="fade">
                                      <p:cBhvr>
                                        <p:cTn id="26" dur="500"/>
                                        <p:tgtEl>
                                          <p:spTgt spid="9"/>
                                        </p:tgtEl>
                                      </p:cBhvr>
                                    </p:animEffect>
                                  </p:childTnLst>
                                </p:cTn>
                              </p:par>
                              <p:par>
                                <p:cTn id="27" presetID="53" presetClass="entr" presetSubtype="16" fill="hold" grpId="0" nodeType="withEffect">
                                  <p:stCondLst>
                                    <p:cond delay="0"/>
                                  </p:stCondLst>
                                  <p:childTnLst>
                                    <p:set>
                                      <p:cBhvr>
                                        <p:cTn id="28" dur="1" fill="hold">
                                          <p:stCondLst>
                                            <p:cond delay="0"/>
                                          </p:stCondLst>
                                        </p:cTn>
                                        <p:tgtEl>
                                          <p:spTgt spid="5"/>
                                        </p:tgtEl>
                                        <p:attrNameLst>
                                          <p:attrName>style.visibility</p:attrName>
                                        </p:attrNameLst>
                                      </p:cBhvr>
                                      <p:to>
                                        <p:strVal val="visible"/>
                                      </p:to>
                                    </p:set>
                                    <p:anim calcmode="lin" valueType="num">
                                      <p:cBhvr>
                                        <p:cTn id="29" dur="500" fill="hold"/>
                                        <p:tgtEl>
                                          <p:spTgt spid="5"/>
                                        </p:tgtEl>
                                        <p:attrNameLst>
                                          <p:attrName>ppt_w</p:attrName>
                                        </p:attrNameLst>
                                      </p:cBhvr>
                                      <p:tavLst>
                                        <p:tav tm="0">
                                          <p:val>
                                            <p:fltVal val="0"/>
                                          </p:val>
                                        </p:tav>
                                        <p:tav tm="100000">
                                          <p:val>
                                            <p:strVal val="#ppt_w"/>
                                          </p:val>
                                        </p:tav>
                                      </p:tavLst>
                                    </p:anim>
                                    <p:anim calcmode="lin" valueType="num">
                                      <p:cBhvr>
                                        <p:cTn id="30" dur="500" fill="hold"/>
                                        <p:tgtEl>
                                          <p:spTgt spid="5"/>
                                        </p:tgtEl>
                                        <p:attrNameLst>
                                          <p:attrName>ppt_h</p:attrName>
                                        </p:attrNameLst>
                                      </p:cBhvr>
                                      <p:tavLst>
                                        <p:tav tm="0">
                                          <p:val>
                                            <p:fltVal val="0"/>
                                          </p:val>
                                        </p:tav>
                                        <p:tav tm="100000">
                                          <p:val>
                                            <p:strVal val="#ppt_h"/>
                                          </p:val>
                                        </p:tav>
                                      </p:tavLst>
                                    </p:anim>
                                    <p:animEffect transition="in" filter="fade">
                                      <p:cBhvr>
                                        <p:cTn id="31" dur="500"/>
                                        <p:tgtEl>
                                          <p:spTgt spid="5"/>
                                        </p:tgtEl>
                                      </p:cBhvr>
                                    </p:animEffect>
                                  </p:childTnLst>
                                </p:cTn>
                              </p:par>
                              <p:par>
                                <p:cTn id="32" presetID="53" presetClass="entr" presetSubtype="16" fill="hold" grpId="0" nodeType="withEffect">
                                  <p:stCondLst>
                                    <p:cond delay="0"/>
                                  </p:stCondLst>
                                  <p:childTnLst>
                                    <p:set>
                                      <p:cBhvr>
                                        <p:cTn id="33" dur="1" fill="hold">
                                          <p:stCondLst>
                                            <p:cond delay="0"/>
                                          </p:stCondLst>
                                        </p:cTn>
                                        <p:tgtEl>
                                          <p:spTgt spid="11"/>
                                        </p:tgtEl>
                                        <p:attrNameLst>
                                          <p:attrName>style.visibility</p:attrName>
                                        </p:attrNameLst>
                                      </p:cBhvr>
                                      <p:to>
                                        <p:strVal val="visible"/>
                                      </p:to>
                                    </p:set>
                                    <p:anim calcmode="lin" valueType="num">
                                      <p:cBhvr>
                                        <p:cTn id="34" dur="500" fill="hold"/>
                                        <p:tgtEl>
                                          <p:spTgt spid="11"/>
                                        </p:tgtEl>
                                        <p:attrNameLst>
                                          <p:attrName>ppt_w</p:attrName>
                                        </p:attrNameLst>
                                      </p:cBhvr>
                                      <p:tavLst>
                                        <p:tav tm="0">
                                          <p:val>
                                            <p:fltVal val="0"/>
                                          </p:val>
                                        </p:tav>
                                        <p:tav tm="100000">
                                          <p:val>
                                            <p:strVal val="#ppt_w"/>
                                          </p:val>
                                        </p:tav>
                                      </p:tavLst>
                                    </p:anim>
                                    <p:anim calcmode="lin" valueType="num">
                                      <p:cBhvr>
                                        <p:cTn id="35" dur="500" fill="hold"/>
                                        <p:tgtEl>
                                          <p:spTgt spid="11"/>
                                        </p:tgtEl>
                                        <p:attrNameLst>
                                          <p:attrName>ppt_h</p:attrName>
                                        </p:attrNameLst>
                                      </p:cBhvr>
                                      <p:tavLst>
                                        <p:tav tm="0">
                                          <p:val>
                                            <p:fltVal val="0"/>
                                          </p:val>
                                        </p:tav>
                                        <p:tav tm="100000">
                                          <p:val>
                                            <p:strVal val="#ppt_h"/>
                                          </p:val>
                                        </p:tav>
                                      </p:tavLst>
                                    </p:anim>
                                    <p:animEffect transition="in" filter="fade">
                                      <p:cBhvr>
                                        <p:cTn id="36" dur="500"/>
                                        <p:tgtEl>
                                          <p:spTgt spid="11"/>
                                        </p:tgtEl>
                                      </p:cBhvr>
                                    </p:animEffect>
                                  </p:childTnLst>
                                </p:cTn>
                              </p:par>
                            </p:childTnLst>
                          </p:cTn>
                        </p:par>
                      </p:childTnLst>
                    </p:cTn>
                  </p:par>
                  <p:par>
                    <p:cTn id="37" fill="hold">
                      <p:stCondLst>
                        <p:cond delay="indefinite"/>
                      </p:stCondLst>
                      <p:childTnLst>
                        <p:par>
                          <p:cTn id="38" fill="hold">
                            <p:stCondLst>
                              <p:cond delay="0"/>
                            </p:stCondLst>
                            <p:childTnLst>
                              <p:par>
                                <p:cTn id="39" presetID="53" presetClass="entr" presetSubtype="16" fill="hold" grpId="0" nodeType="clickEffect">
                                  <p:stCondLst>
                                    <p:cond delay="0"/>
                                  </p:stCondLst>
                                  <p:childTnLst>
                                    <p:set>
                                      <p:cBhvr>
                                        <p:cTn id="40" dur="1" fill="hold">
                                          <p:stCondLst>
                                            <p:cond delay="0"/>
                                          </p:stCondLst>
                                        </p:cTn>
                                        <p:tgtEl>
                                          <p:spTgt spid="6"/>
                                        </p:tgtEl>
                                        <p:attrNameLst>
                                          <p:attrName>style.visibility</p:attrName>
                                        </p:attrNameLst>
                                      </p:cBhvr>
                                      <p:to>
                                        <p:strVal val="visible"/>
                                      </p:to>
                                    </p:set>
                                    <p:anim calcmode="lin" valueType="num">
                                      <p:cBhvr>
                                        <p:cTn id="41" dur="500" fill="hold"/>
                                        <p:tgtEl>
                                          <p:spTgt spid="6"/>
                                        </p:tgtEl>
                                        <p:attrNameLst>
                                          <p:attrName>ppt_w</p:attrName>
                                        </p:attrNameLst>
                                      </p:cBhvr>
                                      <p:tavLst>
                                        <p:tav tm="0">
                                          <p:val>
                                            <p:fltVal val="0"/>
                                          </p:val>
                                        </p:tav>
                                        <p:tav tm="100000">
                                          <p:val>
                                            <p:strVal val="#ppt_w"/>
                                          </p:val>
                                        </p:tav>
                                      </p:tavLst>
                                    </p:anim>
                                    <p:anim calcmode="lin" valueType="num">
                                      <p:cBhvr>
                                        <p:cTn id="42" dur="500" fill="hold"/>
                                        <p:tgtEl>
                                          <p:spTgt spid="6"/>
                                        </p:tgtEl>
                                        <p:attrNameLst>
                                          <p:attrName>ppt_h</p:attrName>
                                        </p:attrNameLst>
                                      </p:cBhvr>
                                      <p:tavLst>
                                        <p:tav tm="0">
                                          <p:val>
                                            <p:fltVal val="0"/>
                                          </p:val>
                                        </p:tav>
                                        <p:tav tm="100000">
                                          <p:val>
                                            <p:strVal val="#ppt_h"/>
                                          </p:val>
                                        </p:tav>
                                      </p:tavLst>
                                    </p:anim>
                                    <p:animEffect transition="in" filter="fade">
                                      <p:cBhvr>
                                        <p:cTn id="43" dur="500"/>
                                        <p:tgtEl>
                                          <p:spTgt spid="6"/>
                                        </p:tgtEl>
                                      </p:cBhvr>
                                    </p:animEffect>
                                  </p:childTnLst>
                                </p:cTn>
                              </p:par>
                              <p:par>
                                <p:cTn id="44" presetID="53" presetClass="entr" presetSubtype="16" fill="hold" grpId="0" nodeType="withEffect">
                                  <p:stCondLst>
                                    <p:cond delay="0"/>
                                  </p:stCondLst>
                                  <p:childTnLst>
                                    <p:set>
                                      <p:cBhvr>
                                        <p:cTn id="45" dur="1" fill="hold">
                                          <p:stCondLst>
                                            <p:cond delay="0"/>
                                          </p:stCondLst>
                                        </p:cTn>
                                        <p:tgtEl>
                                          <p:spTgt spid="12"/>
                                        </p:tgtEl>
                                        <p:attrNameLst>
                                          <p:attrName>style.visibility</p:attrName>
                                        </p:attrNameLst>
                                      </p:cBhvr>
                                      <p:to>
                                        <p:strVal val="visible"/>
                                      </p:to>
                                    </p:set>
                                    <p:anim calcmode="lin" valueType="num">
                                      <p:cBhvr>
                                        <p:cTn id="46" dur="500" fill="hold"/>
                                        <p:tgtEl>
                                          <p:spTgt spid="12"/>
                                        </p:tgtEl>
                                        <p:attrNameLst>
                                          <p:attrName>ppt_w</p:attrName>
                                        </p:attrNameLst>
                                      </p:cBhvr>
                                      <p:tavLst>
                                        <p:tav tm="0">
                                          <p:val>
                                            <p:fltVal val="0"/>
                                          </p:val>
                                        </p:tav>
                                        <p:tav tm="100000">
                                          <p:val>
                                            <p:strVal val="#ppt_w"/>
                                          </p:val>
                                        </p:tav>
                                      </p:tavLst>
                                    </p:anim>
                                    <p:anim calcmode="lin" valueType="num">
                                      <p:cBhvr>
                                        <p:cTn id="47" dur="500" fill="hold"/>
                                        <p:tgtEl>
                                          <p:spTgt spid="12"/>
                                        </p:tgtEl>
                                        <p:attrNameLst>
                                          <p:attrName>ppt_h</p:attrName>
                                        </p:attrNameLst>
                                      </p:cBhvr>
                                      <p:tavLst>
                                        <p:tav tm="0">
                                          <p:val>
                                            <p:fltVal val="0"/>
                                          </p:val>
                                        </p:tav>
                                        <p:tav tm="100000">
                                          <p:val>
                                            <p:strVal val="#ppt_h"/>
                                          </p:val>
                                        </p:tav>
                                      </p:tavLst>
                                    </p:anim>
                                    <p:animEffect transition="in" filter="fade">
                                      <p:cBhvr>
                                        <p:cTn id="48" dur="500"/>
                                        <p:tgtEl>
                                          <p:spTgt spid="12"/>
                                        </p:tgtEl>
                                      </p:cBhvr>
                                    </p:animEffect>
                                  </p:childTnLst>
                                </p:cTn>
                              </p:par>
                              <p:par>
                                <p:cTn id="49" presetID="53" presetClass="entr" presetSubtype="16" fill="hold" grpId="0" nodeType="withEffect">
                                  <p:stCondLst>
                                    <p:cond delay="0"/>
                                  </p:stCondLst>
                                  <p:childTnLst>
                                    <p:set>
                                      <p:cBhvr>
                                        <p:cTn id="50" dur="1" fill="hold">
                                          <p:stCondLst>
                                            <p:cond delay="0"/>
                                          </p:stCondLst>
                                        </p:cTn>
                                        <p:tgtEl>
                                          <p:spTgt spid="7"/>
                                        </p:tgtEl>
                                        <p:attrNameLst>
                                          <p:attrName>style.visibility</p:attrName>
                                        </p:attrNameLst>
                                      </p:cBhvr>
                                      <p:to>
                                        <p:strVal val="visible"/>
                                      </p:to>
                                    </p:set>
                                    <p:anim calcmode="lin" valueType="num">
                                      <p:cBhvr>
                                        <p:cTn id="51" dur="500" fill="hold"/>
                                        <p:tgtEl>
                                          <p:spTgt spid="7"/>
                                        </p:tgtEl>
                                        <p:attrNameLst>
                                          <p:attrName>ppt_w</p:attrName>
                                        </p:attrNameLst>
                                      </p:cBhvr>
                                      <p:tavLst>
                                        <p:tav tm="0">
                                          <p:val>
                                            <p:fltVal val="0"/>
                                          </p:val>
                                        </p:tav>
                                        <p:tav tm="100000">
                                          <p:val>
                                            <p:strVal val="#ppt_w"/>
                                          </p:val>
                                        </p:tav>
                                      </p:tavLst>
                                    </p:anim>
                                    <p:anim calcmode="lin" valueType="num">
                                      <p:cBhvr>
                                        <p:cTn id="52" dur="500" fill="hold"/>
                                        <p:tgtEl>
                                          <p:spTgt spid="7"/>
                                        </p:tgtEl>
                                        <p:attrNameLst>
                                          <p:attrName>ppt_h</p:attrName>
                                        </p:attrNameLst>
                                      </p:cBhvr>
                                      <p:tavLst>
                                        <p:tav tm="0">
                                          <p:val>
                                            <p:fltVal val="0"/>
                                          </p:val>
                                        </p:tav>
                                        <p:tav tm="100000">
                                          <p:val>
                                            <p:strVal val="#ppt_h"/>
                                          </p:val>
                                        </p:tav>
                                      </p:tavLst>
                                    </p:anim>
                                    <p:animEffect transition="in" filter="fade">
                                      <p:cBhvr>
                                        <p:cTn id="53" dur="500"/>
                                        <p:tgtEl>
                                          <p:spTgt spid="7"/>
                                        </p:tgtEl>
                                      </p:cBhvr>
                                    </p:animEffect>
                                  </p:childTnLst>
                                </p:cTn>
                              </p:par>
                              <p:par>
                                <p:cTn id="54" presetID="53" presetClass="entr" presetSubtype="16" fill="hold" grpId="0" nodeType="withEffect">
                                  <p:stCondLst>
                                    <p:cond delay="0"/>
                                  </p:stCondLst>
                                  <p:childTnLst>
                                    <p:set>
                                      <p:cBhvr>
                                        <p:cTn id="55" dur="1" fill="hold">
                                          <p:stCondLst>
                                            <p:cond delay="0"/>
                                          </p:stCondLst>
                                        </p:cTn>
                                        <p:tgtEl>
                                          <p:spTgt spid="13"/>
                                        </p:tgtEl>
                                        <p:attrNameLst>
                                          <p:attrName>style.visibility</p:attrName>
                                        </p:attrNameLst>
                                      </p:cBhvr>
                                      <p:to>
                                        <p:strVal val="visible"/>
                                      </p:to>
                                    </p:set>
                                    <p:anim calcmode="lin" valueType="num">
                                      <p:cBhvr>
                                        <p:cTn id="56" dur="500" fill="hold"/>
                                        <p:tgtEl>
                                          <p:spTgt spid="13"/>
                                        </p:tgtEl>
                                        <p:attrNameLst>
                                          <p:attrName>ppt_w</p:attrName>
                                        </p:attrNameLst>
                                      </p:cBhvr>
                                      <p:tavLst>
                                        <p:tav tm="0">
                                          <p:val>
                                            <p:fltVal val="0"/>
                                          </p:val>
                                        </p:tav>
                                        <p:tav tm="100000">
                                          <p:val>
                                            <p:strVal val="#ppt_w"/>
                                          </p:val>
                                        </p:tav>
                                      </p:tavLst>
                                    </p:anim>
                                    <p:anim calcmode="lin" valueType="num">
                                      <p:cBhvr>
                                        <p:cTn id="57" dur="500" fill="hold"/>
                                        <p:tgtEl>
                                          <p:spTgt spid="13"/>
                                        </p:tgtEl>
                                        <p:attrNameLst>
                                          <p:attrName>ppt_h</p:attrName>
                                        </p:attrNameLst>
                                      </p:cBhvr>
                                      <p:tavLst>
                                        <p:tav tm="0">
                                          <p:val>
                                            <p:fltVal val="0"/>
                                          </p:val>
                                        </p:tav>
                                        <p:tav tm="100000">
                                          <p:val>
                                            <p:strVal val="#ppt_h"/>
                                          </p:val>
                                        </p:tav>
                                      </p:tavLst>
                                    </p:anim>
                                    <p:animEffect transition="in" filter="fade">
                                      <p:cBhvr>
                                        <p:cTn id="58" dur="500"/>
                                        <p:tgtEl>
                                          <p:spTgt spid="13"/>
                                        </p:tgtEl>
                                      </p:cBhvr>
                                    </p:animEffect>
                                  </p:childTnLst>
                                </p:cTn>
                              </p:par>
                            </p:childTnLst>
                          </p:cTn>
                        </p:par>
                      </p:childTnLst>
                    </p:cTn>
                  </p:par>
                  <p:par>
                    <p:cTn id="59" fill="hold">
                      <p:stCondLst>
                        <p:cond delay="indefinite"/>
                      </p:stCondLst>
                      <p:childTnLst>
                        <p:par>
                          <p:cTn id="60" fill="hold">
                            <p:stCondLst>
                              <p:cond delay="0"/>
                            </p:stCondLst>
                            <p:childTnLst>
                              <p:par>
                                <p:cTn id="61" presetID="42" presetClass="entr" presetSubtype="0" fill="hold" nodeType="clickEffect">
                                  <p:stCondLst>
                                    <p:cond delay="0"/>
                                  </p:stCondLst>
                                  <p:childTnLst>
                                    <p:set>
                                      <p:cBhvr>
                                        <p:cTn id="62" dur="1" fill="hold">
                                          <p:stCondLst>
                                            <p:cond delay="0"/>
                                          </p:stCondLst>
                                        </p:cTn>
                                        <p:tgtEl>
                                          <p:spTgt spid="4"/>
                                        </p:tgtEl>
                                        <p:attrNameLst>
                                          <p:attrName>style.visibility</p:attrName>
                                        </p:attrNameLst>
                                      </p:cBhvr>
                                      <p:to>
                                        <p:strVal val="visible"/>
                                      </p:to>
                                    </p:set>
                                    <p:animEffect transition="in" filter="fade">
                                      <p:cBhvr>
                                        <p:cTn id="63" dur="1000"/>
                                        <p:tgtEl>
                                          <p:spTgt spid="4"/>
                                        </p:tgtEl>
                                      </p:cBhvr>
                                    </p:animEffect>
                                    <p:anim calcmode="lin" valueType="num">
                                      <p:cBhvr>
                                        <p:cTn id="64" dur="1000" fill="hold"/>
                                        <p:tgtEl>
                                          <p:spTgt spid="4"/>
                                        </p:tgtEl>
                                        <p:attrNameLst>
                                          <p:attrName>ppt_x</p:attrName>
                                        </p:attrNameLst>
                                      </p:cBhvr>
                                      <p:tavLst>
                                        <p:tav tm="0">
                                          <p:val>
                                            <p:strVal val="#ppt_x"/>
                                          </p:val>
                                        </p:tav>
                                        <p:tav tm="100000">
                                          <p:val>
                                            <p:strVal val="#ppt_x"/>
                                          </p:val>
                                        </p:tav>
                                      </p:tavLst>
                                    </p:anim>
                                    <p:anim calcmode="lin" valueType="num">
                                      <p:cBhvr>
                                        <p:cTn id="65" dur="1000" fill="hold"/>
                                        <p:tgtEl>
                                          <p:spTgt spid="4"/>
                                        </p:tgtEl>
                                        <p:attrNameLst>
                                          <p:attrName>ppt_y</p:attrName>
                                        </p:attrNameLst>
                                      </p:cBhvr>
                                      <p:tavLst>
                                        <p:tav tm="0">
                                          <p:val>
                                            <p:strVal val="#ppt_y+.1"/>
                                          </p:val>
                                        </p:tav>
                                        <p:tav tm="100000">
                                          <p:val>
                                            <p:strVal val="#ppt_y"/>
                                          </p:val>
                                        </p:tav>
                                      </p:tavLst>
                                    </p:anim>
                                  </p:childTnLst>
                                </p:cTn>
                              </p:par>
                              <p:par>
                                <p:cTn id="66" presetID="42" presetClass="entr" presetSubtype="0" fill="hold" nodeType="withEffect">
                                  <p:stCondLst>
                                    <p:cond delay="0"/>
                                  </p:stCondLst>
                                  <p:childTnLst>
                                    <p:set>
                                      <p:cBhvr>
                                        <p:cTn id="67" dur="1" fill="hold">
                                          <p:stCondLst>
                                            <p:cond delay="0"/>
                                          </p:stCondLst>
                                        </p:cTn>
                                        <p:tgtEl>
                                          <p:spTgt spid="31"/>
                                        </p:tgtEl>
                                        <p:attrNameLst>
                                          <p:attrName>style.visibility</p:attrName>
                                        </p:attrNameLst>
                                      </p:cBhvr>
                                      <p:to>
                                        <p:strVal val="visible"/>
                                      </p:to>
                                    </p:set>
                                    <p:animEffect transition="in" filter="fade">
                                      <p:cBhvr>
                                        <p:cTn id="68" dur="1000"/>
                                        <p:tgtEl>
                                          <p:spTgt spid="31"/>
                                        </p:tgtEl>
                                      </p:cBhvr>
                                    </p:animEffect>
                                    <p:anim calcmode="lin" valueType="num">
                                      <p:cBhvr>
                                        <p:cTn id="69" dur="1000" fill="hold"/>
                                        <p:tgtEl>
                                          <p:spTgt spid="31"/>
                                        </p:tgtEl>
                                        <p:attrNameLst>
                                          <p:attrName>ppt_x</p:attrName>
                                        </p:attrNameLst>
                                      </p:cBhvr>
                                      <p:tavLst>
                                        <p:tav tm="0">
                                          <p:val>
                                            <p:strVal val="#ppt_x"/>
                                          </p:val>
                                        </p:tav>
                                        <p:tav tm="100000">
                                          <p:val>
                                            <p:strVal val="#ppt_x"/>
                                          </p:val>
                                        </p:tav>
                                      </p:tavLst>
                                    </p:anim>
                                    <p:anim calcmode="lin" valueType="num">
                                      <p:cBhvr>
                                        <p:cTn id="70" dur="1000" fill="hold"/>
                                        <p:tgtEl>
                                          <p:spTgt spid="31"/>
                                        </p:tgtEl>
                                        <p:attrNameLst>
                                          <p:attrName>ppt_y</p:attrName>
                                        </p:attrNameLst>
                                      </p:cBhvr>
                                      <p:tavLst>
                                        <p:tav tm="0">
                                          <p:val>
                                            <p:strVal val="#ppt_y+.1"/>
                                          </p:val>
                                        </p:tav>
                                        <p:tav tm="100000">
                                          <p:val>
                                            <p:strVal val="#ppt_y"/>
                                          </p:val>
                                        </p:tav>
                                      </p:tavLst>
                                    </p:anim>
                                  </p:childTnLst>
                                </p:cTn>
                              </p:par>
                              <p:par>
                                <p:cTn id="71" presetID="42" presetClass="entr" presetSubtype="0" fill="hold" nodeType="withEffect">
                                  <p:stCondLst>
                                    <p:cond delay="0"/>
                                  </p:stCondLst>
                                  <p:childTnLst>
                                    <p:set>
                                      <p:cBhvr>
                                        <p:cTn id="72" dur="1" fill="hold">
                                          <p:stCondLst>
                                            <p:cond delay="0"/>
                                          </p:stCondLst>
                                        </p:cTn>
                                        <p:tgtEl>
                                          <p:spTgt spid="34"/>
                                        </p:tgtEl>
                                        <p:attrNameLst>
                                          <p:attrName>style.visibility</p:attrName>
                                        </p:attrNameLst>
                                      </p:cBhvr>
                                      <p:to>
                                        <p:strVal val="visible"/>
                                      </p:to>
                                    </p:set>
                                    <p:animEffect transition="in" filter="fade">
                                      <p:cBhvr>
                                        <p:cTn id="73" dur="1000"/>
                                        <p:tgtEl>
                                          <p:spTgt spid="34"/>
                                        </p:tgtEl>
                                      </p:cBhvr>
                                    </p:animEffect>
                                    <p:anim calcmode="lin" valueType="num">
                                      <p:cBhvr>
                                        <p:cTn id="74" dur="1000" fill="hold"/>
                                        <p:tgtEl>
                                          <p:spTgt spid="34"/>
                                        </p:tgtEl>
                                        <p:attrNameLst>
                                          <p:attrName>ppt_x</p:attrName>
                                        </p:attrNameLst>
                                      </p:cBhvr>
                                      <p:tavLst>
                                        <p:tav tm="0">
                                          <p:val>
                                            <p:strVal val="#ppt_x"/>
                                          </p:val>
                                        </p:tav>
                                        <p:tav tm="100000">
                                          <p:val>
                                            <p:strVal val="#ppt_x"/>
                                          </p:val>
                                        </p:tav>
                                      </p:tavLst>
                                    </p:anim>
                                    <p:anim calcmode="lin" valueType="num">
                                      <p:cBhvr>
                                        <p:cTn id="75" dur="1000" fill="hold"/>
                                        <p:tgtEl>
                                          <p:spTgt spid="3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P spid="5" grpId="0" animBg="1"/>
      <p:bldP spid="6" grpId="0" animBg="1"/>
      <p:bldP spid="7" grpId="0" animBg="1"/>
      <p:bldP spid="11" grpId="0"/>
      <p:bldP spid="12" grpId="0"/>
      <p:bldP spid="13"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六边形 2"/>
          <p:cNvSpPr/>
          <p:nvPr/>
        </p:nvSpPr>
        <p:spPr>
          <a:xfrm rot="5400000">
            <a:off x="1301722" y="1659198"/>
            <a:ext cx="1717050" cy="1458569"/>
          </a:xfrm>
          <a:prstGeom prst="hexagon">
            <a:avLst/>
          </a:prstGeom>
          <a:blipFill dpi="0" rotWithShape="0">
            <a:blip r:embed="rId3" cstate="print">
              <a:extLst>
                <a:ext uri="{28A0092B-C50C-407E-A947-70E740481C1C}">
                  <a14:useLocalDpi xmlns:a14="http://schemas.microsoft.com/office/drawing/2010/main" val="0"/>
                </a:ext>
              </a:extLst>
            </a:blip>
            <a:srcRect/>
            <a:stretch>
              <a:fillRect l="-38247" r="-38247"/>
            </a:stretch>
          </a:blip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六边形 3"/>
          <p:cNvSpPr/>
          <p:nvPr/>
        </p:nvSpPr>
        <p:spPr>
          <a:xfrm rot="5400000">
            <a:off x="2197310" y="3107846"/>
            <a:ext cx="1717049" cy="1458568"/>
          </a:xfrm>
          <a:prstGeom prst="hexagon">
            <a:avLst/>
          </a:prstGeom>
          <a:blipFill dpi="0" rotWithShape="0">
            <a:blip r:embed="rId4" cstate="print">
              <a:extLst>
                <a:ext uri="{28A0092B-C50C-407E-A947-70E740481C1C}">
                  <a14:useLocalDpi xmlns:a14="http://schemas.microsoft.com/office/drawing/2010/main" val="0"/>
                </a:ext>
              </a:extLst>
            </a:blip>
            <a:srcRect/>
            <a:stretch>
              <a:fillRect/>
            </a:stretch>
          </a:blip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六边形 4"/>
          <p:cNvSpPr/>
          <p:nvPr/>
        </p:nvSpPr>
        <p:spPr>
          <a:xfrm rot="5400000">
            <a:off x="1301722" y="4556493"/>
            <a:ext cx="1717049" cy="1458568"/>
          </a:xfrm>
          <a:prstGeom prst="hexagon">
            <a:avLst/>
          </a:prstGeom>
          <a:blipFill dpi="0" rotWithShape="0">
            <a:blip r:embed="rId5" cstate="print">
              <a:extLst>
                <a:ext uri="{28A0092B-C50C-407E-A947-70E740481C1C}">
                  <a14:useLocalDpi xmlns:a14="http://schemas.microsoft.com/office/drawing/2010/main" val="0"/>
                </a:ext>
              </a:extLst>
            </a:blip>
            <a:srcRect/>
            <a:stretch>
              <a:fillRect/>
            </a:stretch>
          </a:blip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8" name="组合 17"/>
          <p:cNvGrpSpPr/>
          <p:nvPr/>
        </p:nvGrpSpPr>
        <p:grpSpPr>
          <a:xfrm>
            <a:off x="3976010" y="1692873"/>
            <a:ext cx="2647329" cy="1012316"/>
            <a:chOff x="3272825" y="846410"/>
            <a:chExt cx="2647329" cy="1012316"/>
          </a:xfrm>
        </p:grpSpPr>
        <p:sp>
          <p:nvSpPr>
            <p:cNvPr id="6" name="TextBox 7">
              <a:extLst>
                <a:ext uri="{FF2B5EF4-FFF2-40B4-BE49-F238E27FC236}">
                  <a16:creationId xmlns="" xmlns:a16="http://schemas.microsoft.com/office/drawing/2014/main" id="{8DE6CD62-A5CF-42EF-B6BB-0447C20B7252}"/>
                </a:ext>
              </a:extLst>
            </p:cNvPr>
            <p:cNvSpPr txBox="1"/>
            <p:nvPr/>
          </p:nvSpPr>
          <p:spPr>
            <a:xfrm>
              <a:off x="3532630" y="846410"/>
              <a:ext cx="1323439" cy="372410"/>
            </a:xfrm>
            <a:prstGeom prst="rect">
              <a:avLst/>
            </a:prstGeom>
            <a:noFill/>
          </p:spPr>
          <p:txBody>
            <a:bodyPr wrap="square" rtlCol="0">
              <a:spAutoFit/>
            </a:bodyPr>
            <a:lstStyle/>
            <a:p>
              <a:pPr>
                <a:lnSpc>
                  <a:spcPct val="130000"/>
                </a:lnSpc>
              </a:pPr>
              <a:r>
                <a:rPr lang="zh-CN" altLang="en-US" sz="1400" dirty="0" smtClean="0">
                  <a:solidFill>
                    <a:srgbClr val="4F4D50"/>
                  </a:solidFill>
                  <a:latin typeface="思源黑体" panose="020B0500000000000000" pitchFamily="34" charset="-122"/>
                  <a:ea typeface="思源黑体" panose="020B0500000000000000" pitchFamily="34" charset="-122"/>
                  <a:cs typeface="+mn-ea"/>
                  <a:sym typeface="+mn-lt"/>
                </a:rPr>
                <a:t>行业调研一</a:t>
              </a:r>
              <a:endParaRPr lang="en-US" altLang="zh-CN" sz="1400" dirty="0">
                <a:solidFill>
                  <a:srgbClr val="4F4D50"/>
                </a:solidFill>
                <a:latin typeface="思源黑体" panose="020B0500000000000000" pitchFamily="34" charset="-122"/>
                <a:ea typeface="思源黑体" panose="020B0500000000000000" pitchFamily="34" charset="-122"/>
                <a:cs typeface="+mn-ea"/>
                <a:sym typeface="+mn-lt"/>
              </a:endParaRPr>
            </a:p>
          </p:txBody>
        </p:sp>
        <p:sp>
          <p:nvSpPr>
            <p:cNvPr id="7" name="文本框 6">
              <a:extLst>
                <a:ext uri="{FF2B5EF4-FFF2-40B4-BE49-F238E27FC236}">
                  <a16:creationId xmlns="" xmlns:a16="http://schemas.microsoft.com/office/drawing/2014/main" id="{503E0C68-DA60-417A-94AF-3E2A39D1D51A}"/>
                </a:ext>
              </a:extLst>
            </p:cNvPr>
            <p:cNvSpPr txBox="1"/>
            <p:nvPr/>
          </p:nvSpPr>
          <p:spPr>
            <a:xfrm>
              <a:off x="3532632" y="1166229"/>
              <a:ext cx="2387522" cy="692497"/>
            </a:xfrm>
            <a:prstGeom prst="rect">
              <a:avLst/>
            </a:prstGeom>
            <a:noFill/>
          </p:spPr>
          <p:txBody>
            <a:bodyPr wrap="square" rtlCol="0">
              <a:spAutoFit/>
            </a:bodyPr>
            <a:lstStyle/>
            <a:p>
              <a:pPr algn="just">
                <a:lnSpc>
                  <a:spcPct val="130000"/>
                </a:lnSpc>
              </a:pPr>
              <a:r>
                <a:rPr lang="zh-CN" altLang="en-US" sz="1000" dirty="0">
                  <a:solidFill>
                    <a:srgbClr val="686769"/>
                  </a:solidFill>
                  <a:latin typeface="思源黑体" panose="020B0500000000000000" pitchFamily="34" charset="-122"/>
                  <a:ea typeface="思源黑体" panose="020B0500000000000000" pitchFamily="34" charset="-122"/>
                  <a:cs typeface="+mn-ea"/>
                  <a:sym typeface="+mn-lt"/>
                </a:rPr>
                <a:t>点击输入简要文字解说，解说文字尽量概括精炼，不用多余的文字</a:t>
              </a:r>
              <a:r>
                <a:rPr lang="zh-CN" altLang="en-US" sz="1000" dirty="0" smtClean="0">
                  <a:solidFill>
                    <a:srgbClr val="686769"/>
                  </a:solidFill>
                  <a:latin typeface="思源黑体" panose="020B0500000000000000" pitchFamily="34" charset="-122"/>
                  <a:ea typeface="思源黑体" panose="020B0500000000000000" pitchFamily="34" charset="-122"/>
                  <a:cs typeface="+mn-ea"/>
                  <a:sym typeface="+mn-lt"/>
                </a:rPr>
                <a:t>修饰简洁</a:t>
              </a:r>
              <a:r>
                <a:rPr lang="zh-CN" altLang="en-US" sz="1000" dirty="0">
                  <a:solidFill>
                    <a:srgbClr val="686769"/>
                  </a:solidFill>
                  <a:latin typeface="思源黑体" panose="020B0500000000000000" pitchFamily="34" charset="-122"/>
                  <a:ea typeface="思源黑体" panose="020B0500000000000000" pitchFamily="34" charset="-122"/>
                  <a:cs typeface="+mn-ea"/>
                  <a:sym typeface="+mn-lt"/>
                </a:rPr>
                <a:t>精准解说文字尽量概括精炼。</a:t>
              </a:r>
            </a:p>
          </p:txBody>
        </p:sp>
        <p:grpSp>
          <p:nvGrpSpPr>
            <p:cNvPr id="15" name="组合 14"/>
            <p:cNvGrpSpPr/>
            <p:nvPr/>
          </p:nvGrpSpPr>
          <p:grpSpPr>
            <a:xfrm>
              <a:off x="3272825" y="940875"/>
              <a:ext cx="212766" cy="213364"/>
              <a:chOff x="11280936" y="1742357"/>
              <a:chExt cx="438441" cy="439673"/>
            </a:xfrm>
          </p:grpSpPr>
          <p:sp>
            <p:nvSpPr>
              <p:cNvPr id="13" name="Oval 820"/>
              <p:cNvSpPr>
                <a:spLocks noChangeArrowheads="1"/>
              </p:cNvSpPr>
              <p:nvPr/>
            </p:nvSpPr>
            <p:spPr bwMode="auto">
              <a:xfrm>
                <a:off x="11280936" y="1742357"/>
                <a:ext cx="438441" cy="439673"/>
              </a:xfrm>
              <a:prstGeom prst="ellipse">
                <a:avLst/>
              </a:prstGeom>
              <a:gradFill>
                <a:gsLst>
                  <a:gs pos="0">
                    <a:srgbClr val="4582ED"/>
                  </a:gs>
                  <a:gs pos="58000">
                    <a:srgbClr val="105AD7"/>
                  </a:gs>
                </a:gsLst>
                <a:lin ang="0" scaled="0"/>
              </a:gradFill>
              <a:ln>
                <a:noFill/>
              </a:ln>
              <a:effectLst>
                <a:outerShdw blurRad="254000" dist="63500" dir="2700000" algn="tl" rotWithShape="0">
                  <a:prstClr val="black">
                    <a:alpha val="30000"/>
                  </a:prstClr>
                </a:outerShdw>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 name="Freeform 821"/>
              <p:cNvSpPr>
                <a:spLocks/>
              </p:cNvSpPr>
              <p:nvPr/>
            </p:nvSpPr>
            <p:spPr bwMode="auto">
              <a:xfrm>
                <a:off x="11353598" y="1847041"/>
                <a:ext cx="290652" cy="264789"/>
              </a:xfrm>
              <a:custGeom>
                <a:avLst/>
                <a:gdLst>
                  <a:gd name="T0" fmla="*/ 69 w 100"/>
                  <a:gd name="T1" fmla="*/ 65 h 91"/>
                  <a:gd name="T2" fmla="*/ 73 w 100"/>
                  <a:gd name="T3" fmla="*/ 79 h 91"/>
                  <a:gd name="T4" fmla="*/ 72 w 100"/>
                  <a:gd name="T5" fmla="*/ 89 h 91"/>
                  <a:gd name="T6" fmla="*/ 68 w 100"/>
                  <a:gd name="T7" fmla="*/ 91 h 91"/>
                  <a:gd name="T8" fmla="*/ 60 w 100"/>
                  <a:gd name="T9" fmla="*/ 71 h 91"/>
                  <a:gd name="T10" fmla="*/ 54 w 100"/>
                  <a:gd name="T11" fmla="*/ 75 h 91"/>
                  <a:gd name="T12" fmla="*/ 52 w 100"/>
                  <a:gd name="T13" fmla="*/ 75 h 91"/>
                  <a:gd name="T14" fmla="*/ 52 w 100"/>
                  <a:gd name="T15" fmla="*/ 73 h 91"/>
                  <a:gd name="T16" fmla="*/ 59 w 100"/>
                  <a:gd name="T17" fmla="*/ 69 h 91"/>
                  <a:gd name="T18" fmla="*/ 52 w 100"/>
                  <a:gd name="T19" fmla="*/ 50 h 91"/>
                  <a:gd name="T20" fmla="*/ 22 w 100"/>
                  <a:gd name="T21" fmla="*/ 70 h 91"/>
                  <a:gd name="T22" fmla="*/ 25 w 100"/>
                  <a:gd name="T23" fmla="*/ 82 h 91"/>
                  <a:gd name="T24" fmla="*/ 24 w 100"/>
                  <a:gd name="T25" fmla="*/ 85 h 91"/>
                  <a:gd name="T26" fmla="*/ 13 w 100"/>
                  <a:gd name="T27" fmla="*/ 68 h 91"/>
                  <a:gd name="T28" fmla="*/ 9 w 100"/>
                  <a:gd name="T29" fmla="*/ 71 h 91"/>
                  <a:gd name="T30" fmla="*/ 6 w 100"/>
                  <a:gd name="T31" fmla="*/ 70 h 91"/>
                  <a:gd name="T32" fmla="*/ 7 w 100"/>
                  <a:gd name="T33" fmla="*/ 67 h 91"/>
                  <a:gd name="T34" fmla="*/ 11 w 100"/>
                  <a:gd name="T35" fmla="*/ 64 h 91"/>
                  <a:gd name="T36" fmla="*/ 0 w 100"/>
                  <a:gd name="T37" fmla="*/ 48 h 91"/>
                  <a:gd name="T38" fmla="*/ 3 w 100"/>
                  <a:gd name="T39" fmla="*/ 48 h 91"/>
                  <a:gd name="T40" fmla="*/ 13 w 100"/>
                  <a:gd name="T41" fmla="*/ 55 h 91"/>
                  <a:gd name="T42" fmla="*/ 43 w 100"/>
                  <a:gd name="T43" fmla="*/ 36 h 91"/>
                  <a:gd name="T44" fmla="*/ 28 w 100"/>
                  <a:gd name="T45" fmla="*/ 21 h 91"/>
                  <a:gd name="T46" fmla="*/ 21 w 100"/>
                  <a:gd name="T47" fmla="*/ 26 h 91"/>
                  <a:gd name="T48" fmla="*/ 20 w 100"/>
                  <a:gd name="T49" fmla="*/ 25 h 91"/>
                  <a:gd name="T50" fmla="*/ 20 w 100"/>
                  <a:gd name="T51" fmla="*/ 24 h 91"/>
                  <a:gd name="T52" fmla="*/ 26 w 100"/>
                  <a:gd name="T53" fmla="*/ 20 h 91"/>
                  <a:gd name="T54" fmla="*/ 12 w 100"/>
                  <a:gd name="T55" fmla="*/ 5 h 91"/>
                  <a:gd name="T56" fmla="*/ 15 w 100"/>
                  <a:gd name="T57" fmla="*/ 3 h 91"/>
                  <a:gd name="T58" fmla="*/ 25 w 100"/>
                  <a:gd name="T59" fmla="*/ 5 h 91"/>
                  <a:gd name="T60" fmla="*/ 35 w 100"/>
                  <a:gd name="T61" fmla="*/ 14 h 91"/>
                  <a:gd name="T62" fmla="*/ 40 w 100"/>
                  <a:gd name="T63" fmla="*/ 10 h 91"/>
                  <a:gd name="T64" fmla="*/ 41 w 100"/>
                  <a:gd name="T65" fmla="*/ 11 h 91"/>
                  <a:gd name="T66" fmla="*/ 41 w 100"/>
                  <a:gd name="T67" fmla="*/ 13 h 91"/>
                  <a:gd name="T68" fmla="*/ 37 w 100"/>
                  <a:gd name="T69" fmla="*/ 15 h 91"/>
                  <a:gd name="T70" fmla="*/ 54 w 100"/>
                  <a:gd name="T71" fmla="*/ 29 h 91"/>
                  <a:gd name="T72" fmla="*/ 76 w 100"/>
                  <a:gd name="T73" fmla="*/ 15 h 91"/>
                  <a:gd name="T74" fmla="*/ 98 w 100"/>
                  <a:gd name="T75" fmla="*/ 10 h 91"/>
                  <a:gd name="T76" fmla="*/ 85 w 100"/>
                  <a:gd name="T77" fmla="*/ 29 h 91"/>
                  <a:gd name="T78" fmla="*/ 63 w 100"/>
                  <a:gd name="T79" fmla="*/ 43 h 91"/>
                  <a:gd name="T80" fmla="*/ 69 w 100"/>
                  <a:gd name="T81" fmla="*/ 63 h 91"/>
                  <a:gd name="T82" fmla="*/ 73 w 100"/>
                  <a:gd name="T83" fmla="*/ 60 h 91"/>
                  <a:gd name="T84" fmla="*/ 74 w 100"/>
                  <a:gd name="T85" fmla="*/ 61 h 91"/>
                  <a:gd name="T86" fmla="*/ 74 w 100"/>
                  <a:gd name="T87" fmla="*/ 62 h 91"/>
                  <a:gd name="T88" fmla="*/ 69 w 100"/>
                  <a:gd name="T89" fmla="*/ 65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00" h="91">
                    <a:moveTo>
                      <a:pt x="69" y="65"/>
                    </a:moveTo>
                    <a:cubicBezTo>
                      <a:pt x="73" y="79"/>
                      <a:pt x="73" y="79"/>
                      <a:pt x="73" y="79"/>
                    </a:cubicBezTo>
                    <a:cubicBezTo>
                      <a:pt x="73" y="79"/>
                      <a:pt x="76" y="86"/>
                      <a:pt x="72" y="89"/>
                    </a:cubicBezTo>
                    <a:cubicBezTo>
                      <a:pt x="68" y="91"/>
                      <a:pt x="68" y="91"/>
                      <a:pt x="68" y="91"/>
                    </a:cubicBezTo>
                    <a:cubicBezTo>
                      <a:pt x="60" y="71"/>
                      <a:pt x="60" y="71"/>
                      <a:pt x="60" y="71"/>
                    </a:cubicBezTo>
                    <a:cubicBezTo>
                      <a:pt x="54" y="75"/>
                      <a:pt x="54" y="75"/>
                      <a:pt x="54" y="75"/>
                    </a:cubicBezTo>
                    <a:cubicBezTo>
                      <a:pt x="53" y="76"/>
                      <a:pt x="53" y="75"/>
                      <a:pt x="52" y="75"/>
                    </a:cubicBezTo>
                    <a:cubicBezTo>
                      <a:pt x="52" y="74"/>
                      <a:pt x="52" y="74"/>
                      <a:pt x="52" y="73"/>
                    </a:cubicBezTo>
                    <a:cubicBezTo>
                      <a:pt x="59" y="69"/>
                      <a:pt x="59" y="69"/>
                      <a:pt x="59" y="69"/>
                    </a:cubicBezTo>
                    <a:cubicBezTo>
                      <a:pt x="52" y="50"/>
                      <a:pt x="52" y="50"/>
                      <a:pt x="52" y="50"/>
                    </a:cubicBezTo>
                    <a:cubicBezTo>
                      <a:pt x="22" y="70"/>
                      <a:pt x="22" y="70"/>
                      <a:pt x="22" y="70"/>
                    </a:cubicBezTo>
                    <a:cubicBezTo>
                      <a:pt x="25" y="82"/>
                      <a:pt x="25" y="82"/>
                      <a:pt x="25" y="82"/>
                    </a:cubicBezTo>
                    <a:cubicBezTo>
                      <a:pt x="25" y="82"/>
                      <a:pt x="25" y="84"/>
                      <a:pt x="24" y="85"/>
                    </a:cubicBezTo>
                    <a:cubicBezTo>
                      <a:pt x="13" y="68"/>
                      <a:pt x="13" y="68"/>
                      <a:pt x="13" y="68"/>
                    </a:cubicBezTo>
                    <a:cubicBezTo>
                      <a:pt x="9" y="71"/>
                      <a:pt x="9" y="71"/>
                      <a:pt x="9" y="71"/>
                    </a:cubicBezTo>
                    <a:cubicBezTo>
                      <a:pt x="8" y="72"/>
                      <a:pt x="7" y="71"/>
                      <a:pt x="6" y="70"/>
                    </a:cubicBezTo>
                    <a:cubicBezTo>
                      <a:pt x="5" y="69"/>
                      <a:pt x="6" y="68"/>
                      <a:pt x="7" y="67"/>
                    </a:cubicBezTo>
                    <a:cubicBezTo>
                      <a:pt x="11" y="64"/>
                      <a:pt x="11" y="64"/>
                      <a:pt x="11" y="64"/>
                    </a:cubicBezTo>
                    <a:cubicBezTo>
                      <a:pt x="0" y="48"/>
                      <a:pt x="0" y="48"/>
                      <a:pt x="0" y="48"/>
                    </a:cubicBezTo>
                    <a:cubicBezTo>
                      <a:pt x="1" y="48"/>
                      <a:pt x="3" y="48"/>
                      <a:pt x="3" y="48"/>
                    </a:cubicBezTo>
                    <a:cubicBezTo>
                      <a:pt x="13" y="55"/>
                      <a:pt x="13" y="55"/>
                      <a:pt x="13" y="55"/>
                    </a:cubicBezTo>
                    <a:cubicBezTo>
                      <a:pt x="43" y="36"/>
                      <a:pt x="43" y="36"/>
                      <a:pt x="43" y="36"/>
                    </a:cubicBezTo>
                    <a:cubicBezTo>
                      <a:pt x="28" y="21"/>
                      <a:pt x="28" y="21"/>
                      <a:pt x="28" y="21"/>
                    </a:cubicBezTo>
                    <a:cubicBezTo>
                      <a:pt x="21" y="26"/>
                      <a:pt x="21" y="26"/>
                      <a:pt x="21" y="26"/>
                    </a:cubicBezTo>
                    <a:cubicBezTo>
                      <a:pt x="21" y="26"/>
                      <a:pt x="20" y="26"/>
                      <a:pt x="20" y="25"/>
                    </a:cubicBezTo>
                    <a:cubicBezTo>
                      <a:pt x="20" y="25"/>
                      <a:pt x="20" y="24"/>
                      <a:pt x="20" y="24"/>
                    </a:cubicBezTo>
                    <a:cubicBezTo>
                      <a:pt x="26" y="20"/>
                      <a:pt x="26" y="20"/>
                      <a:pt x="26" y="20"/>
                    </a:cubicBezTo>
                    <a:cubicBezTo>
                      <a:pt x="12" y="5"/>
                      <a:pt x="12" y="5"/>
                      <a:pt x="12" y="5"/>
                    </a:cubicBezTo>
                    <a:cubicBezTo>
                      <a:pt x="15" y="3"/>
                      <a:pt x="15" y="3"/>
                      <a:pt x="15" y="3"/>
                    </a:cubicBezTo>
                    <a:cubicBezTo>
                      <a:pt x="19" y="0"/>
                      <a:pt x="25" y="5"/>
                      <a:pt x="25" y="5"/>
                    </a:cubicBezTo>
                    <a:cubicBezTo>
                      <a:pt x="35" y="14"/>
                      <a:pt x="35" y="14"/>
                      <a:pt x="35" y="14"/>
                    </a:cubicBezTo>
                    <a:cubicBezTo>
                      <a:pt x="40" y="10"/>
                      <a:pt x="40" y="10"/>
                      <a:pt x="40" y="10"/>
                    </a:cubicBezTo>
                    <a:cubicBezTo>
                      <a:pt x="41" y="10"/>
                      <a:pt x="41" y="10"/>
                      <a:pt x="41" y="11"/>
                    </a:cubicBezTo>
                    <a:cubicBezTo>
                      <a:pt x="42" y="12"/>
                      <a:pt x="42" y="12"/>
                      <a:pt x="41" y="13"/>
                    </a:cubicBezTo>
                    <a:cubicBezTo>
                      <a:pt x="37" y="15"/>
                      <a:pt x="37" y="15"/>
                      <a:pt x="37" y="15"/>
                    </a:cubicBezTo>
                    <a:cubicBezTo>
                      <a:pt x="54" y="29"/>
                      <a:pt x="54" y="29"/>
                      <a:pt x="54" y="29"/>
                    </a:cubicBezTo>
                    <a:cubicBezTo>
                      <a:pt x="54" y="29"/>
                      <a:pt x="61" y="24"/>
                      <a:pt x="76" y="15"/>
                    </a:cubicBezTo>
                    <a:cubicBezTo>
                      <a:pt x="90" y="5"/>
                      <a:pt x="98" y="10"/>
                      <a:pt x="98" y="10"/>
                    </a:cubicBezTo>
                    <a:cubicBezTo>
                      <a:pt x="98" y="10"/>
                      <a:pt x="100" y="19"/>
                      <a:pt x="85" y="29"/>
                    </a:cubicBezTo>
                    <a:cubicBezTo>
                      <a:pt x="71" y="38"/>
                      <a:pt x="63" y="43"/>
                      <a:pt x="63" y="43"/>
                    </a:cubicBezTo>
                    <a:cubicBezTo>
                      <a:pt x="69" y="63"/>
                      <a:pt x="69" y="63"/>
                      <a:pt x="69" y="63"/>
                    </a:cubicBezTo>
                    <a:cubicBezTo>
                      <a:pt x="73" y="60"/>
                      <a:pt x="73" y="60"/>
                      <a:pt x="73" y="60"/>
                    </a:cubicBezTo>
                    <a:cubicBezTo>
                      <a:pt x="73" y="60"/>
                      <a:pt x="74" y="60"/>
                      <a:pt x="74" y="61"/>
                    </a:cubicBezTo>
                    <a:cubicBezTo>
                      <a:pt x="74" y="61"/>
                      <a:pt x="74" y="62"/>
                      <a:pt x="74" y="62"/>
                    </a:cubicBezTo>
                    <a:lnTo>
                      <a:pt x="69" y="6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grpSp>
        <p:nvGrpSpPr>
          <p:cNvPr id="19" name="组合 18"/>
          <p:cNvGrpSpPr/>
          <p:nvPr/>
        </p:nvGrpSpPr>
        <p:grpSpPr>
          <a:xfrm>
            <a:off x="4762156" y="3272659"/>
            <a:ext cx="2647329" cy="1012316"/>
            <a:chOff x="3272825" y="846410"/>
            <a:chExt cx="2647329" cy="1012316"/>
          </a:xfrm>
        </p:grpSpPr>
        <p:sp>
          <p:nvSpPr>
            <p:cNvPr id="20" name="TextBox 7">
              <a:extLst>
                <a:ext uri="{FF2B5EF4-FFF2-40B4-BE49-F238E27FC236}">
                  <a16:creationId xmlns="" xmlns:a16="http://schemas.microsoft.com/office/drawing/2014/main" id="{8DE6CD62-A5CF-42EF-B6BB-0447C20B7252}"/>
                </a:ext>
              </a:extLst>
            </p:cNvPr>
            <p:cNvSpPr txBox="1"/>
            <p:nvPr/>
          </p:nvSpPr>
          <p:spPr>
            <a:xfrm>
              <a:off x="3532630" y="846410"/>
              <a:ext cx="1323439" cy="372410"/>
            </a:xfrm>
            <a:prstGeom prst="rect">
              <a:avLst/>
            </a:prstGeom>
            <a:noFill/>
          </p:spPr>
          <p:txBody>
            <a:bodyPr wrap="square" rtlCol="0">
              <a:spAutoFit/>
            </a:bodyPr>
            <a:lstStyle/>
            <a:p>
              <a:pPr>
                <a:lnSpc>
                  <a:spcPct val="130000"/>
                </a:lnSpc>
              </a:pPr>
              <a:r>
                <a:rPr lang="zh-CN" altLang="en-US" sz="1400" dirty="0">
                  <a:solidFill>
                    <a:srgbClr val="4F4D50"/>
                  </a:solidFill>
                  <a:latin typeface="思源黑体" panose="020B0500000000000000" pitchFamily="34" charset="-122"/>
                  <a:ea typeface="思源黑体" panose="020B0500000000000000" pitchFamily="34" charset="-122"/>
                  <a:cs typeface="+mn-ea"/>
                  <a:sym typeface="+mn-lt"/>
                </a:rPr>
                <a:t>行业</a:t>
              </a:r>
              <a:r>
                <a:rPr lang="zh-CN" altLang="en-US" sz="1400" dirty="0" smtClean="0">
                  <a:solidFill>
                    <a:srgbClr val="4F4D50"/>
                  </a:solidFill>
                  <a:latin typeface="思源黑体" panose="020B0500000000000000" pitchFamily="34" charset="-122"/>
                  <a:ea typeface="思源黑体" panose="020B0500000000000000" pitchFamily="34" charset="-122"/>
                  <a:cs typeface="+mn-ea"/>
                  <a:sym typeface="+mn-lt"/>
                </a:rPr>
                <a:t>调研二</a:t>
              </a:r>
              <a:endParaRPr lang="en-US" altLang="zh-CN" sz="1400" dirty="0">
                <a:solidFill>
                  <a:srgbClr val="4F4D50"/>
                </a:solidFill>
                <a:latin typeface="思源黑体" panose="020B0500000000000000" pitchFamily="34" charset="-122"/>
                <a:ea typeface="思源黑体" panose="020B0500000000000000" pitchFamily="34" charset="-122"/>
                <a:cs typeface="+mn-ea"/>
                <a:sym typeface="+mn-lt"/>
              </a:endParaRPr>
            </a:p>
          </p:txBody>
        </p:sp>
        <p:sp>
          <p:nvSpPr>
            <p:cNvPr id="21" name="文本框 20">
              <a:extLst>
                <a:ext uri="{FF2B5EF4-FFF2-40B4-BE49-F238E27FC236}">
                  <a16:creationId xmlns="" xmlns:a16="http://schemas.microsoft.com/office/drawing/2014/main" id="{503E0C68-DA60-417A-94AF-3E2A39D1D51A}"/>
                </a:ext>
              </a:extLst>
            </p:cNvPr>
            <p:cNvSpPr txBox="1"/>
            <p:nvPr/>
          </p:nvSpPr>
          <p:spPr>
            <a:xfrm>
              <a:off x="3532632" y="1166229"/>
              <a:ext cx="2387522" cy="692497"/>
            </a:xfrm>
            <a:prstGeom prst="rect">
              <a:avLst/>
            </a:prstGeom>
            <a:noFill/>
          </p:spPr>
          <p:txBody>
            <a:bodyPr wrap="square" rtlCol="0">
              <a:spAutoFit/>
            </a:bodyPr>
            <a:lstStyle/>
            <a:p>
              <a:pPr algn="just">
                <a:lnSpc>
                  <a:spcPct val="130000"/>
                </a:lnSpc>
              </a:pPr>
              <a:r>
                <a:rPr lang="zh-CN" altLang="en-US" sz="1000" dirty="0">
                  <a:solidFill>
                    <a:srgbClr val="686769"/>
                  </a:solidFill>
                  <a:latin typeface="思源黑体" panose="020B0500000000000000" pitchFamily="34" charset="-122"/>
                  <a:ea typeface="思源黑体" panose="020B0500000000000000" pitchFamily="34" charset="-122"/>
                  <a:cs typeface="+mn-ea"/>
                  <a:sym typeface="+mn-lt"/>
                </a:rPr>
                <a:t>点击输入简要文字解说，解说文字尽量概括精炼，不用多余的文字</a:t>
              </a:r>
              <a:r>
                <a:rPr lang="zh-CN" altLang="en-US" sz="1000" dirty="0" smtClean="0">
                  <a:solidFill>
                    <a:srgbClr val="686769"/>
                  </a:solidFill>
                  <a:latin typeface="思源黑体" panose="020B0500000000000000" pitchFamily="34" charset="-122"/>
                  <a:ea typeface="思源黑体" panose="020B0500000000000000" pitchFamily="34" charset="-122"/>
                  <a:cs typeface="+mn-ea"/>
                  <a:sym typeface="+mn-lt"/>
                </a:rPr>
                <a:t>修饰简洁</a:t>
              </a:r>
              <a:r>
                <a:rPr lang="zh-CN" altLang="en-US" sz="1000" dirty="0">
                  <a:solidFill>
                    <a:srgbClr val="686769"/>
                  </a:solidFill>
                  <a:latin typeface="思源黑体" panose="020B0500000000000000" pitchFamily="34" charset="-122"/>
                  <a:ea typeface="思源黑体" panose="020B0500000000000000" pitchFamily="34" charset="-122"/>
                  <a:cs typeface="+mn-ea"/>
                  <a:sym typeface="+mn-lt"/>
                </a:rPr>
                <a:t>精准解说文字尽量概括精炼。</a:t>
              </a:r>
            </a:p>
          </p:txBody>
        </p:sp>
        <p:grpSp>
          <p:nvGrpSpPr>
            <p:cNvPr id="22" name="组合 21"/>
            <p:cNvGrpSpPr/>
            <p:nvPr/>
          </p:nvGrpSpPr>
          <p:grpSpPr>
            <a:xfrm>
              <a:off x="3272825" y="940875"/>
              <a:ext cx="212766" cy="213364"/>
              <a:chOff x="11280936" y="1742357"/>
              <a:chExt cx="438441" cy="439673"/>
            </a:xfrm>
          </p:grpSpPr>
          <p:sp>
            <p:nvSpPr>
              <p:cNvPr id="23" name="Oval 820"/>
              <p:cNvSpPr>
                <a:spLocks noChangeArrowheads="1"/>
              </p:cNvSpPr>
              <p:nvPr/>
            </p:nvSpPr>
            <p:spPr bwMode="auto">
              <a:xfrm>
                <a:off x="11280936" y="1742357"/>
                <a:ext cx="438441" cy="439673"/>
              </a:xfrm>
              <a:prstGeom prst="ellipse">
                <a:avLst/>
              </a:prstGeom>
              <a:gradFill>
                <a:gsLst>
                  <a:gs pos="0">
                    <a:srgbClr val="4582ED"/>
                  </a:gs>
                  <a:gs pos="58000">
                    <a:srgbClr val="105AD7"/>
                  </a:gs>
                </a:gsLst>
                <a:lin ang="0" scaled="0"/>
              </a:gradFill>
              <a:ln>
                <a:noFill/>
              </a:ln>
              <a:effectLst>
                <a:outerShdw blurRad="254000" dist="63500" dir="2700000" algn="tl" rotWithShape="0">
                  <a:prstClr val="black">
                    <a:alpha val="30000"/>
                  </a:prstClr>
                </a:outerShdw>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 name="Freeform 821"/>
              <p:cNvSpPr>
                <a:spLocks/>
              </p:cNvSpPr>
              <p:nvPr/>
            </p:nvSpPr>
            <p:spPr bwMode="auto">
              <a:xfrm>
                <a:off x="11353598" y="1847041"/>
                <a:ext cx="290652" cy="264789"/>
              </a:xfrm>
              <a:custGeom>
                <a:avLst/>
                <a:gdLst>
                  <a:gd name="T0" fmla="*/ 69 w 100"/>
                  <a:gd name="T1" fmla="*/ 65 h 91"/>
                  <a:gd name="T2" fmla="*/ 73 w 100"/>
                  <a:gd name="T3" fmla="*/ 79 h 91"/>
                  <a:gd name="T4" fmla="*/ 72 w 100"/>
                  <a:gd name="T5" fmla="*/ 89 h 91"/>
                  <a:gd name="T6" fmla="*/ 68 w 100"/>
                  <a:gd name="T7" fmla="*/ 91 h 91"/>
                  <a:gd name="T8" fmla="*/ 60 w 100"/>
                  <a:gd name="T9" fmla="*/ 71 h 91"/>
                  <a:gd name="T10" fmla="*/ 54 w 100"/>
                  <a:gd name="T11" fmla="*/ 75 h 91"/>
                  <a:gd name="T12" fmla="*/ 52 w 100"/>
                  <a:gd name="T13" fmla="*/ 75 h 91"/>
                  <a:gd name="T14" fmla="*/ 52 w 100"/>
                  <a:gd name="T15" fmla="*/ 73 h 91"/>
                  <a:gd name="T16" fmla="*/ 59 w 100"/>
                  <a:gd name="T17" fmla="*/ 69 h 91"/>
                  <a:gd name="T18" fmla="*/ 52 w 100"/>
                  <a:gd name="T19" fmla="*/ 50 h 91"/>
                  <a:gd name="T20" fmla="*/ 22 w 100"/>
                  <a:gd name="T21" fmla="*/ 70 h 91"/>
                  <a:gd name="T22" fmla="*/ 25 w 100"/>
                  <a:gd name="T23" fmla="*/ 82 h 91"/>
                  <a:gd name="T24" fmla="*/ 24 w 100"/>
                  <a:gd name="T25" fmla="*/ 85 h 91"/>
                  <a:gd name="T26" fmla="*/ 13 w 100"/>
                  <a:gd name="T27" fmla="*/ 68 h 91"/>
                  <a:gd name="T28" fmla="*/ 9 w 100"/>
                  <a:gd name="T29" fmla="*/ 71 h 91"/>
                  <a:gd name="T30" fmla="*/ 6 w 100"/>
                  <a:gd name="T31" fmla="*/ 70 h 91"/>
                  <a:gd name="T32" fmla="*/ 7 w 100"/>
                  <a:gd name="T33" fmla="*/ 67 h 91"/>
                  <a:gd name="T34" fmla="*/ 11 w 100"/>
                  <a:gd name="T35" fmla="*/ 64 h 91"/>
                  <a:gd name="T36" fmla="*/ 0 w 100"/>
                  <a:gd name="T37" fmla="*/ 48 h 91"/>
                  <a:gd name="T38" fmla="*/ 3 w 100"/>
                  <a:gd name="T39" fmla="*/ 48 h 91"/>
                  <a:gd name="T40" fmla="*/ 13 w 100"/>
                  <a:gd name="T41" fmla="*/ 55 h 91"/>
                  <a:gd name="T42" fmla="*/ 43 w 100"/>
                  <a:gd name="T43" fmla="*/ 36 h 91"/>
                  <a:gd name="T44" fmla="*/ 28 w 100"/>
                  <a:gd name="T45" fmla="*/ 21 h 91"/>
                  <a:gd name="T46" fmla="*/ 21 w 100"/>
                  <a:gd name="T47" fmla="*/ 26 h 91"/>
                  <a:gd name="T48" fmla="*/ 20 w 100"/>
                  <a:gd name="T49" fmla="*/ 25 h 91"/>
                  <a:gd name="T50" fmla="*/ 20 w 100"/>
                  <a:gd name="T51" fmla="*/ 24 h 91"/>
                  <a:gd name="T52" fmla="*/ 26 w 100"/>
                  <a:gd name="T53" fmla="*/ 20 h 91"/>
                  <a:gd name="T54" fmla="*/ 12 w 100"/>
                  <a:gd name="T55" fmla="*/ 5 h 91"/>
                  <a:gd name="T56" fmla="*/ 15 w 100"/>
                  <a:gd name="T57" fmla="*/ 3 h 91"/>
                  <a:gd name="T58" fmla="*/ 25 w 100"/>
                  <a:gd name="T59" fmla="*/ 5 h 91"/>
                  <a:gd name="T60" fmla="*/ 35 w 100"/>
                  <a:gd name="T61" fmla="*/ 14 h 91"/>
                  <a:gd name="T62" fmla="*/ 40 w 100"/>
                  <a:gd name="T63" fmla="*/ 10 h 91"/>
                  <a:gd name="T64" fmla="*/ 41 w 100"/>
                  <a:gd name="T65" fmla="*/ 11 h 91"/>
                  <a:gd name="T66" fmla="*/ 41 w 100"/>
                  <a:gd name="T67" fmla="*/ 13 h 91"/>
                  <a:gd name="T68" fmla="*/ 37 w 100"/>
                  <a:gd name="T69" fmla="*/ 15 h 91"/>
                  <a:gd name="T70" fmla="*/ 54 w 100"/>
                  <a:gd name="T71" fmla="*/ 29 h 91"/>
                  <a:gd name="T72" fmla="*/ 76 w 100"/>
                  <a:gd name="T73" fmla="*/ 15 h 91"/>
                  <a:gd name="T74" fmla="*/ 98 w 100"/>
                  <a:gd name="T75" fmla="*/ 10 h 91"/>
                  <a:gd name="T76" fmla="*/ 85 w 100"/>
                  <a:gd name="T77" fmla="*/ 29 h 91"/>
                  <a:gd name="T78" fmla="*/ 63 w 100"/>
                  <a:gd name="T79" fmla="*/ 43 h 91"/>
                  <a:gd name="T80" fmla="*/ 69 w 100"/>
                  <a:gd name="T81" fmla="*/ 63 h 91"/>
                  <a:gd name="T82" fmla="*/ 73 w 100"/>
                  <a:gd name="T83" fmla="*/ 60 h 91"/>
                  <a:gd name="T84" fmla="*/ 74 w 100"/>
                  <a:gd name="T85" fmla="*/ 61 h 91"/>
                  <a:gd name="T86" fmla="*/ 74 w 100"/>
                  <a:gd name="T87" fmla="*/ 62 h 91"/>
                  <a:gd name="T88" fmla="*/ 69 w 100"/>
                  <a:gd name="T89" fmla="*/ 65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00" h="91">
                    <a:moveTo>
                      <a:pt x="69" y="65"/>
                    </a:moveTo>
                    <a:cubicBezTo>
                      <a:pt x="73" y="79"/>
                      <a:pt x="73" y="79"/>
                      <a:pt x="73" y="79"/>
                    </a:cubicBezTo>
                    <a:cubicBezTo>
                      <a:pt x="73" y="79"/>
                      <a:pt x="76" y="86"/>
                      <a:pt x="72" y="89"/>
                    </a:cubicBezTo>
                    <a:cubicBezTo>
                      <a:pt x="68" y="91"/>
                      <a:pt x="68" y="91"/>
                      <a:pt x="68" y="91"/>
                    </a:cubicBezTo>
                    <a:cubicBezTo>
                      <a:pt x="60" y="71"/>
                      <a:pt x="60" y="71"/>
                      <a:pt x="60" y="71"/>
                    </a:cubicBezTo>
                    <a:cubicBezTo>
                      <a:pt x="54" y="75"/>
                      <a:pt x="54" y="75"/>
                      <a:pt x="54" y="75"/>
                    </a:cubicBezTo>
                    <a:cubicBezTo>
                      <a:pt x="53" y="76"/>
                      <a:pt x="53" y="75"/>
                      <a:pt x="52" y="75"/>
                    </a:cubicBezTo>
                    <a:cubicBezTo>
                      <a:pt x="52" y="74"/>
                      <a:pt x="52" y="74"/>
                      <a:pt x="52" y="73"/>
                    </a:cubicBezTo>
                    <a:cubicBezTo>
                      <a:pt x="59" y="69"/>
                      <a:pt x="59" y="69"/>
                      <a:pt x="59" y="69"/>
                    </a:cubicBezTo>
                    <a:cubicBezTo>
                      <a:pt x="52" y="50"/>
                      <a:pt x="52" y="50"/>
                      <a:pt x="52" y="50"/>
                    </a:cubicBezTo>
                    <a:cubicBezTo>
                      <a:pt x="22" y="70"/>
                      <a:pt x="22" y="70"/>
                      <a:pt x="22" y="70"/>
                    </a:cubicBezTo>
                    <a:cubicBezTo>
                      <a:pt x="25" y="82"/>
                      <a:pt x="25" y="82"/>
                      <a:pt x="25" y="82"/>
                    </a:cubicBezTo>
                    <a:cubicBezTo>
                      <a:pt x="25" y="82"/>
                      <a:pt x="25" y="84"/>
                      <a:pt x="24" y="85"/>
                    </a:cubicBezTo>
                    <a:cubicBezTo>
                      <a:pt x="13" y="68"/>
                      <a:pt x="13" y="68"/>
                      <a:pt x="13" y="68"/>
                    </a:cubicBezTo>
                    <a:cubicBezTo>
                      <a:pt x="9" y="71"/>
                      <a:pt x="9" y="71"/>
                      <a:pt x="9" y="71"/>
                    </a:cubicBezTo>
                    <a:cubicBezTo>
                      <a:pt x="8" y="72"/>
                      <a:pt x="7" y="71"/>
                      <a:pt x="6" y="70"/>
                    </a:cubicBezTo>
                    <a:cubicBezTo>
                      <a:pt x="5" y="69"/>
                      <a:pt x="6" y="68"/>
                      <a:pt x="7" y="67"/>
                    </a:cubicBezTo>
                    <a:cubicBezTo>
                      <a:pt x="11" y="64"/>
                      <a:pt x="11" y="64"/>
                      <a:pt x="11" y="64"/>
                    </a:cubicBezTo>
                    <a:cubicBezTo>
                      <a:pt x="0" y="48"/>
                      <a:pt x="0" y="48"/>
                      <a:pt x="0" y="48"/>
                    </a:cubicBezTo>
                    <a:cubicBezTo>
                      <a:pt x="1" y="48"/>
                      <a:pt x="3" y="48"/>
                      <a:pt x="3" y="48"/>
                    </a:cubicBezTo>
                    <a:cubicBezTo>
                      <a:pt x="13" y="55"/>
                      <a:pt x="13" y="55"/>
                      <a:pt x="13" y="55"/>
                    </a:cubicBezTo>
                    <a:cubicBezTo>
                      <a:pt x="43" y="36"/>
                      <a:pt x="43" y="36"/>
                      <a:pt x="43" y="36"/>
                    </a:cubicBezTo>
                    <a:cubicBezTo>
                      <a:pt x="28" y="21"/>
                      <a:pt x="28" y="21"/>
                      <a:pt x="28" y="21"/>
                    </a:cubicBezTo>
                    <a:cubicBezTo>
                      <a:pt x="21" y="26"/>
                      <a:pt x="21" y="26"/>
                      <a:pt x="21" y="26"/>
                    </a:cubicBezTo>
                    <a:cubicBezTo>
                      <a:pt x="21" y="26"/>
                      <a:pt x="20" y="26"/>
                      <a:pt x="20" y="25"/>
                    </a:cubicBezTo>
                    <a:cubicBezTo>
                      <a:pt x="20" y="25"/>
                      <a:pt x="20" y="24"/>
                      <a:pt x="20" y="24"/>
                    </a:cubicBezTo>
                    <a:cubicBezTo>
                      <a:pt x="26" y="20"/>
                      <a:pt x="26" y="20"/>
                      <a:pt x="26" y="20"/>
                    </a:cubicBezTo>
                    <a:cubicBezTo>
                      <a:pt x="12" y="5"/>
                      <a:pt x="12" y="5"/>
                      <a:pt x="12" y="5"/>
                    </a:cubicBezTo>
                    <a:cubicBezTo>
                      <a:pt x="15" y="3"/>
                      <a:pt x="15" y="3"/>
                      <a:pt x="15" y="3"/>
                    </a:cubicBezTo>
                    <a:cubicBezTo>
                      <a:pt x="19" y="0"/>
                      <a:pt x="25" y="5"/>
                      <a:pt x="25" y="5"/>
                    </a:cubicBezTo>
                    <a:cubicBezTo>
                      <a:pt x="35" y="14"/>
                      <a:pt x="35" y="14"/>
                      <a:pt x="35" y="14"/>
                    </a:cubicBezTo>
                    <a:cubicBezTo>
                      <a:pt x="40" y="10"/>
                      <a:pt x="40" y="10"/>
                      <a:pt x="40" y="10"/>
                    </a:cubicBezTo>
                    <a:cubicBezTo>
                      <a:pt x="41" y="10"/>
                      <a:pt x="41" y="10"/>
                      <a:pt x="41" y="11"/>
                    </a:cubicBezTo>
                    <a:cubicBezTo>
                      <a:pt x="42" y="12"/>
                      <a:pt x="42" y="12"/>
                      <a:pt x="41" y="13"/>
                    </a:cubicBezTo>
                    <a:cubicBezTo>
                      <a:pt x="37" y="15"/>
                      <a:pt x="37" y="15"/>
                      <a:pt x="37" y="15"/>
                    </a:cubicBezTo>
                    <a:cubicBezTo>
                      <a:pt x="54" y="29"/>
                      <a:pt x="54" y="29"/>
                      <a:pt x="54" y="29"/>
                    </a:cubicBezTo>
                    <a:cubicBezTo>
                      <a:pt x="54" y="29"/>
                      <a:pt x="61" y="24"/>
                      <a:pt x="76" y="15"/>
                    </a:cubicBezTo>
                    <a:cubicBezTo>
                      <a:pt x="90" y="5"/>
                      <a:pt x="98" y="10"/>
                      <a:pt x="98" y="10"/>
                    </a:cubicBezTo>
                    <a:cubicBezTo>
                      <a:pt x="98" y="10"/>
                      <a:pt x="100" y="19"/>
                      <a:pt x="85" y="29"/>
                    </a:cubicBezTo>
                    <a:cubicBezTo>
                      <a:pt x="71" y="38"/>
                      <a:pt x="63" y="43"/>
                      <a:pt x="63" y="43"/>
                    </a:cubicBezTo>
                    <a:cubicBezTo>
                      <a:pt x="69" y="63"/>
                      <a:pt x="69" y="63"/>
                      <a:pt x="69" y="63"/>
                    </a:cubicBezTo>
                    <a:cubicBezTo>
                      <a:pt x="73" y="60"/>
                      <a:pt x="73" y="60"/>
                      <a:pt x="73" y="60"/>
                    </a:cubicBezTo>
                    <a:cubicBezTo>
                      <a:pt x="73" y="60"/>
                      <a:pt x="74" y="60"/>
                      <a:pt x="74" y="61"/>
                    </a:cubicBezTo>
                    <a:cubicBezTo>
                      <a:pt x="74" y="61"/>
                      <a:pt x="74" y="62"/>
                      <a:pt x="74" y="62"/>
                    </a:cubicBezTo>
                    <a:lnTo>
                      <a:pt x="69" y="6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grpSp>
        <p:nvGrpSpPr>
          <p:cNvPr id="25" name="组合 24"/>
          <p:cNvGrpSpPr/>
          <p:nvPr/>
        </p:nvGrpSpPr>
        <p:grpSpPr>
          <a:xfrm>
            <a:off x="3976010" y="4852445"/>
            <a:ext cx="2647329" cy="1012316"/>
            <a:chOff x="3272825" y="846410"/>
            <a:chExt cx="2647329" cy="1012316"/>
          </a:xfrm>
        </p:grpSpPr>
        <p:sp>
          <p:nvSpPr>
            <p:cNvPr id="26" name="TextBox 7">
              <a:extLst>
                <a:ext uri="{FF2B5EF4-FFF2-40B4-BE49-F238E27FC236}">
                  <a16:creationId xmlns="" xmlns:a16="http://schemas.microsoft.com/office/drawing/2014/main" id="{8DE6CD62-A5CF-42EF-B6BB-0447C20B7252}"/>
                </a:ext>
              </a:extLst>
            </p:cNvPr>
            <p:cNvSpPr txBox="1"/>
            <p:nvPr/>
          </p:nvSpPr>
          <p:spPr>
            <a:xfrm>
              <a:off x="3532630" y="846410"/>
              <a:ext cx="1323439" cy="372410"/>
            </a:xfrm>
            <a:prstGeom prst="rect">
              <a:avLst/>
            </a:prstGeom>
            <a:noFill/>
          </p:spPr>
          <p:txBody>
            <a:bodyPr wrap="square" rtlCol="0">
              <a:spAutoFit/>
            </a:bodyPr>
            <a:lstStyle/>
            <a:p>
              <a:pPr>
                <a:lnSpc>
                  <a:spcPct val="130000"/>
                </a:lnSpc>
              </a:pPr>
              <a:r>
                <a:rPr lang="zh-CN" altLang="en-US" sz="1400" dirty="0">
                  <a:solidFill>
                    <a:srgbClr val="4F4D50"/>
                  </a:solidFill>
                  <a:latin typeface="思源黑体" panose="020B0500000000000000" pitchFamily="34" charset="-122"/>
                  <a:ea typeface="思源黑体" panose="020B0500000000000000" pitchFamily="34" charset="-122"/>
                  <a:cs typeface="+mn-ea"/>
                  <a:sym typeface="+mn-lt"/>
                </a:rPr>
                <a:t>行业</a:t>
              </a:r>
              <a:r>
                <a:rPr lang="zh-CN" altLang="en-US" sz="1400" dirty="0" smtClean="0">
                  <a:solidFill>
                    <a:srgbClr val="4F4D50"/>
                  </a:solidFill>
                  <a:latin typeface="思源黑体" panose="020B0500000000000000" pitchFamily="34" charset="-122"/>
                  <a:ea typeface="思源黑体" panose="020B0500000000000000" pitchFamily="34" charset="-122"/>
                  <a:cs typeface="+mn-ea"/>
                  <a:sym typeface="+mn-lt"/>
                </a:rPr>
                <a:t>调研三</a:t>
              </a:r>
              <a:endParaRPr lang="en-US" altLang="zh-CN" sz="1400" dirty="0">
                <a:solidFill>
                  <a:srgbClr val="4F4D50"/>
                </a:solidFill>
                <a:latin typeface="思源黑体" panose="020B0500000000000000" pitchFamily="34" charset="-122"/>
                <a:ea typeface="思源黑体" panose="020B0500000000000000" pitchFamily="34" charset="-122"/>
                <a:cs typeface="+mn-ea"/>
                <a:sym typeface="+mn-lt"/>
              </a:endParaRPr>
            </a:p>
          </p:txBody>
        </p:sp>
        <p:sp>
          <p:nvSpPr>
            <p:cNvPr id="27" name="文本框 26">
              <a:extLst>
                <a:ext uri="{FF2B5EF4-FFF2-40B4-BE49-F238E27FC236}">
                  <a16:creationId xmlns="" xmlns:a16="http://schemas.microsoft.com/office/drawing/2014/main" id="{503E0C68-DA60-417A-94AF-3E2A39D1D51A}"/>
                </a:ext>
              </a:extLst>
            </p:cNvPr>
            <p:cNvSpPr txBox="1"/>
            <p:nvPr/>
          </p:nvSpPr>
          <p:spPr>
            <a:xfrm>
              <a:off x="3532632" y="1166229"/>
              <a:ext cx="2387522" cy="692497"/>
            </a:xfrm>
            <a:prstGeom prst="rect">
              <a:avLst/>
            </a:prstGeom>
            <a:noFill/>
          </p:spPr>
          <p:txBody>
            <a:bodyPr wrap="square" rtlCol="0">
              <a:spAutoFit/>
            </a:bodyPr>
            <a:lstStyle/>
            <a:p>
              <a:pPr algn="just">
                <a:lnSpc>
                  <a:spcPct val="130000"/>
                </a:lnSpc>
              </a:pPr>
              <a:r>
                <a:rPr lang="zh-CN" altLang="en-US" sz="1000" dirty="0">
                  <a:solidFill>
                    <a:srgbClr val="686769"/>
                  </a:solidFill>
                  <a:latin typeface="思源黑体" panose="020B0500000000000000" pitchFamily="34" charset="-122"/>
                  <a:ea typeface="思源黑体" panose="020B0500000000000000" pitchFamily="34" charset="-122"/>
                  <a:cs typeface="+mn-ea"/>
                  <a:sym typeface="+mn-lt"/>
                </a:rPr>
                <a:t>点击输入简要文字解说，解说文字尽量概括精炼，不用多余的文字</a:t>
              </a:r>
              <a:r>
                <a:rPr lang="zh-CN" altLang="en-US" sz="1000" dirty="0" smtClean="0">
                  <a:solidFill>
                    <a:srgbClr val="686769"/>
                  </a:solidFill>
                  <a:latin typeface="思源黑体" panose="020B0500000000000000" pitchFamily="34" charset="-122"/>
                  <a:ea typeface="思源黑体" panose="020B0500000000000000" pitchFamily="34" charset="-122"/>
                  <a:cs typeface="+mn-ea"/>
                  <a:sym typeface="+mn-lt"/>
                </a:rPr>
                <a:t>修饰简洁</a:t>
              </a:r>
              <a:r>
                <a:rPr lang="zh-CN" altLang="en-US" sz="1000" dirty="0">
                  <a:solidFill>
                    <a:srgbClr val="686769"/>
                  </a:solidFill>
                  <a:latin typeface="思源黑体" panose="020B0500000000000000" pitchFamily="34" charset="-122"/>
                  <a:ea typeface="思源黑体" panose="020B0500000000000000" pitchFamily="34" charset="-122"/>
                  <a:cs typeface="+mn-ea"/>
                  <a:sym typeface="+mn-lt"/>
                </a:rPr>
                <a:t>精准解说文字尽量概括精炼。</a:t>
              </a:r>
            </a:p>
          </p:txBody>
        </p:sp>
        <p:grpSp>
          <p:nvGrpSpPr>
            <p:cNvPr id="28" name="组合 27"/>
            <p:cNvGrpSpPr/>
            <p:nvPr/>
          </p:nvGrpSpPr>
          <p:grpSpPr>
            <a:xfrm>
              <a:off x="3272825" y="940875"/>
              <a:ext cx="212766" cy="213364"/>
              <a:chOff x="11280936" y="1742357"/>
              <a:chExt cx="438441" cy="439673"/>
            </a:xfrm>
          </p:grpSpPr>
          <p:sp>
            <p:nvSpPr>
              <p:cNvPr id="29" name="Oval 820"/>
              <p:cNvSpPr>
                <a:spLocks noChangeArrowheads="1"/>
              </p:cNvSpPr>
              <p:nvPr/>
            </p:nvSpPr>
            <p:spPr bwMode="auto">
              <a:xfrm>
                <a:off x="11280936" y="1742357"/>
                <a:ext cx="438441" cy="439673"/>
              </a:xfrm>
              <a:prstGeom prst="ellipse">
                <a:avLst/>
              </a:prstGeom>
              <a:gradFill>
                <a:gsLst>
                  <a:gs pos="0">
                    <a:srgbClr val="4582ED"/>
                  </a:gs>
                  <a:gs pos="58000">
                    <a:srgbClr val="105AD7"/>
                  </a:gs>
                </a:gsLst>
                <a:lin ang="0" scaled="0"/>
              </a:gradFill>
              <a:ln>
                <a:noFill/>
              </a:ln>
              <a:effectLst>
                <a:outerShdw blurRad="254000" dist="63500" dir="2700000" algn="tl" rotWithShape="0">
                  <a:prstClr val="black">
                    <a:alpha val="30000"/>
                  </a:prstClr>
                </a:outerShdw>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 name="Freeform 821"/>
              <p:cNvSpPr>
                <a:spLocks/>
              </p:cNvSpPr>
              <p:nvPr/>
            </p:nvSpPr>
            <p:spPr bwMode="auto">
              <a:xfrm>
                <a:off x="11353598" y="1847041"/>
                <a:ext cx="290652" cy="264789"/>
              </a:xfrm>
              <a:custGeom>
                <a:avLst/>
                <a:gdLst>
                  <a:gd name="T0" fmla="*/ 69 w 100"/>
                  <a:gd name="T1" fmla="*/ 65 h 91"/>
                  <a:gd name="T2" fmla="*/ 73 w 100"/>
                  <a:gd name="T3" fmla="*/ 79 h 91"/>
                  <a:gd name="T4" fmla="*/ 72 w 100"/>
                  <a:gd name="T5" fmla="*/ 89 h 91"/>
                  <a:gd name="T6" fmla="*/ 68 w 100"/>
                  <a:gd name="T7" fmla="*/ 91 h 91"/>
                  <a:gd name="T8" fmla="*/ 60 w 100"/>
                  <a:gd name="T9" fmla="*/ 71 h 91"/>
                  <a:gd name="T10" fmla="*/ 54 w 100"/>
                  <a:gd name="T11" fmla="*/ 75 h 91"/>
                  <a:gd name="T12" fmla="*/ 52 w 100"/>
                  <a:gd name="T13" fmla="*/ 75 h 91"/>
                  <a:gd name="T14" fmla="*/ 52 w 100"/>
                  <a:gd name="T15" fmla="*/ 73 h 91"/>
                  <a:gd name="T16" fmla="*/ 59 w 100"/>
                  <a:gd name="T17" fmla="*/ 69 h 91"/>
                  <a:gd name="T18" fmla="*/ 52 w 100"/>
                  <a:gd name="T19" fmla="*/ 50 h 91"/>
                  <a:gd name="T20" fmla="*/ 22 w 100"/>
                  <a:gd name="T21" fmla="*/ 70 h 91"/>
                  <a:gd name="T22" fmla="*/ 25 w 100"/>
                  <a:gd name="T23" fmla="*/ 82 h 91"/>
                  <a:gd name="T24" fmla="*/ 24 w 100"/>
                  <a:gd name="T25" fmla="*/ 85 h 91"/>
                  <a:gd name="T26" fmla="*/ 13 w 100"/>
                  <a:gd name="T27" fmla="*/ 68 h 91"/>
                  <a:gd name="T28" fmla="*/ 9 w 100"/>
                  <a:gd name="T29" fmla="*/ 71 h 91"/>
                  <a:gd name="T30" fmla="*/ 6 w 100"/>
                  <a:gd name="T31" fmla="*/ 70 h 91"/>
                  <a:gd name="T32" fmla="*/ 7 w 100"/>
                  <a:gd name="T33" fmla="*/ 67 h 91"/>
                  <a:gd name="T34" fmla="*/ 11 w 100"/>
                  <a:gd name="T35" fmla="*/ 64 h 91"/>
                  <a:gd name="T36" fmla="*/ 0 w 100"/>
                  <a:gd name="T37" fmla="*/ 48 h 91"/>
                  <a:gd name="T38" fmla="*/ 3 w 100"/>
                  <a:gd name="T39" fmla="*/ 48 h 91"/>
                  <a:gd name="T40" fmla="*/ 13 w 100"/>
                  <a:gd name="T41" fmla="*/ 55 h 91"/>
                  <a:gd name="T42" fmla="*/ 43 w 100"/>
                  <a:gd name="T43" fmla="*/ 36 h 91"/>
                  <a:gd name="T44" fmla="*/ 28 w 100"/>
                  <a:gd name="T45" fmla="*/ 21 h 91"/>
                  <a:gd name="T46" fmla="*/ 21 w 100"/>
                  <a:gd name="T47" fmla="*/ 26 h 91"/>
                  <a:gd name="T48" fmla="*/ 20 w 100"/>
                  <a:gd name="T49" fmla="*/ 25 h 91"/>
                  <a:gd name="T50" fmla="*/ 20 w 100"/>
                  <a:gd name="T51" fmla="*/ 24 h 91"/>
                  <a:gd name="T52" fmla="*/ 26 w 100"/>
                  <a:gd name="T53" fmla="*/ 20 h 91"/>
                  <a:gd name="T54" fmla="*/ 12 w 100"/>
                  <a:gd name="T55" fmla="*/ 5 h 91"/>
                  <a:gd name="T56" fmla="*/ 15 w 100"/>
                  <a:gd name="T57" fmla="*/ 3 h 91"/>
                  <a:gd name="T58" fmla="*/ 25 w 100"/>
                  <a:gd name="T59" fmla="*/ 5 h 91"/>
                  <a:gd name="T60" fmla="*/ 35 w 100"/>
                  <a:gd name="T61" fmla="*/ 14 h 91"/>
                  <a:gd name="T62" fmla="*/ 40 w 100"/>
                  <a:gd name="T63" fmla="*/ 10 h 91"/>
                  <a:gd name="T64" fmla="*/ 41 w 100"/>
                  <a:gd name="T65" fmla="*/ 11 h 91"/>
                  <a:gd name="T66" fmla="*/ 41 w 100"/>
                  <a:gd name="T67" fmla="*/ 13 h 91"/>
                  <a:gd name="T68" fmla="*/ 37 w 100"/>
                  <a:gd name="T69" fmla="*/ 15 h 91"/>
                  <a:gd name="T70" fmla="*/ 54 w 100"/>
                  <a:gd name="T71" fmla="*/ 29 h 91"/>
                  <a:gd name="T72" fmla="*/ 76 w 100"/>
                  <a:gd name="T73" fmla="*/ 15 h 91"/>
                  <a:gd name="T74" fmla="*/ 98 w 100"/>
                  <a:gd name="T75" fmla="*/ 10 h 91"/>
                  <a:gd name="T76" fmla="*/ 85 w 100"/>
                  <a:gd name="T77" fmla="*/ 29 h 91"/>
                  <a:gd name="T78" fmla="*/ 63 w 100"/>
                  <a:gd name="T79" fmla="*/ 43 h 91"/>
                  <a:gd name="T80" fmla="*/ 69 w 100"/>
                  <a:gd name="T81" fmla="*/ 63 h 91"/>
                  <a:gd name="T82" fmla="*/ 73 w 100"/>
                  <a:gd name="T83" fmla="*/ 60 h 91"/>
                  <a:gd name="T84" fmla="*/ 74 w 100"/>
                  <a:gd name="T85" fmla="*/ 61 h 91"/>
                  <a:gd name="T86" fmla="*/ 74 w 100"/>
                  <a:gd name="T87" fmla="*/ 62 h 91"/>
                  <a:gd name="T88" fmla="*/ 69 w 100"/>
                  <a:gd name="T89" fmla="*/ 65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00" h="91">
                    <a:moveTo>
                      <a:pt x="69" y="65"/>
                    </a:moveTo>
                    <a:cubicBezTo>
                      <a:pt x="73" y="79"/>
                      <a:pt x="73" y="79"/>
                      <a:pt x="73" y="79"/>
                    </a:cubicBezTo>
                    <a:cubicBezTo>
                      <a:pt x="73" y="79"/>
                      <a:pt x="76" y="86"/>
                      <a:pt x="72" y="89"/>
                    </a:cubicBezTo>
                    <a:cubicBezTo>
                      <a:pt x="68" y="91"/>
                      <a:pt x="68" y="91"/>
                      <a:pt x="68" y="91"/>
                    </a:cubicBezTo>
                    <a:cubicBezTo>
                      <a:pt x="60" y="71"/>
                      <a:pt x="60" y="71"/>
                      <a:pt x="60" y="71"/>
                    </a:cubicBezTo>
                    <a:cubicBezTo>
                      <a:pt x="54" y="75"/>
                      <a:pt x="54" y="75"/>
                      <a:pt x="54" y="75"/>
                    </a:cubicBezTo>
                    <a:cubicBezTo>
                      <a:pt x="53" y="76"/>
                      <a:pt x="53" y="75"/>
                      <a:pt x="52" y="75"/>
                    </a:cubicBezTo>
                    <a:cubicBezTo>
                      <a:pt x="52" y="74"/>
                      <a:pt x="52" y="74"/>
                      <a:pt x="52" y="73"/>
                    </a:cubicBezTo>
                    <a:cubicBezTo>
                      <a:pt x="59" y="69"/>
                      <a:pt x="59" y="69"/>
                      <a:pt x="59" y="69"/>
                    </a:cubicBezTo>
                    <a:cubicBezTo>
                      <a:pt x="52" y="50"/>
                      <a:pt x="52" y="50"/>
                      <a:pt x="52" y="50"/>
                    </a:cubicBezTo>
                    <a:cubicBezTo>
                      <a:pt x="22" y="70"/>
                      <a:pt x="22" y="70"/>
                      <a:pt x="22" y="70"/>
                    </a:cubicBezTo>
                    <a:cubicBezTo>
                      <a:pt x="25" y="82"/>
                      <a:pt x="25" y="82"/>
                      <a:pt x="25" y="82"/>
                    </a:cubicBezTo>
                    <a:cubicBezTo>
                      <a:pt x="25" y="82"/>
                      <a:pt x="25" y="84"/>
                      <a:pt x="24" y="85"/>
                    </a:cubicBezTo>
                    <a:cubicBezTo>
                      <a:pt x="13" y="68"/>
                      <a:pt x="13" y="68"/>
                      <a:pt x="13" y="68"/>
                    </a:cubicBezTo>
                    <a:cubicBezTo>
                      <a:pt x="9" y="71"/>
                      <a:pt x="9" y="71"/>
                      <a:pt x="9" y="71"/>
                    </a:cubicBezTo>
                    <a:cubicBezTo>
                      <a:pt x="8" y="72"/>
                      <a:pt x="7" y="71"/>
                      <a:pt x="6" y="70"/>
                    </a:cubicBezTo>
                    <a:cubicBezTo>
                      <a:pt x="5" y="69"/>
                      <a:pt x="6" y="68"/>
                      <a:pt x="7" y="67"/>
                    </a:cubicBezTo>
                    <a:cubicBezTo>
                      <a:pt x="11" y="64"/>
                      <a:pt x="11" y="64"/>
                      <a:pt x="11" y="64"/>
                    </a:cubicBezTo>
                    <a:cubicBezTo>
                      <a:pt x="0" y="48"/>
                      <a:pt x="0" y="48"/>
                      <a:pt x="0" y="48"/>
                    </a:cubicBezTo>
                    <a:cubicBezTo>
                      <a:pt x="1" y="48"/>
                      <a:pt x="3" y="48"/>
                      <a:pt x="3" y="48"/>
                    </a:cubicBezTo>
                    <a:cubicBezTo>
                      <a:pt x="13" y="55"/>
                      <a:pt x="13" y="55"/>
                      <a:pt x="13" y="55"/>
                    </a:cubicBezTo>
                    <a:cubicBezTo>
                      <a:pt x="43" y="36"/>
                      <a:pt x="43" y="36"/>
                      <a:pt x="43" y="36"/>
                    </a:cubicBezTo>
                    <a:cubicBezTo>
                      <a:pt x="28" y="21"/>
                      <a:pt x="28" y="21"/>
                      <a:pt x="28" y="21"/>
                    </a:cubicBezTo>
                    <a:cubicBezTo>
                      <a:pt x="21" y="26"/>
                      <a:pt x="21" y="26"/>
                      <a:pt x="21" y="26"/>
                    </a:cubicBezTo>
                    <a:cubicBezTo>
                      <a:pt x="21" y="26"/>
                      <a:pt x="20" y="26"/>
                      <a:pt x="20" y="25"/>
                    </a:cubicBezTo>
                    <a:cubicBezTo>
                      <a:pt x="20" y="25"/>
                      <a:pt x="20" y="24"/>
                      <a:pt x="20" y="24"/>
                    </a:cubicBezTo>
                    <a:cubicBezTo>
                      <a:pt x="26" y="20"/>
                      <a:pt x="26" y="20"/>
                      <a:pt x="26" y="20"/>
                    </a:cubicBezTo>
                    <a:cubicBezTo>
                      <a:pt x="12" y="5"/>
                      <a:pt x="12" y="5"/>
                      <a:pt x="12" y="5"/>
                    </a:cubicBezTo>
                    <a:cubicBezTo>
                      <a:pt x="15" y="3"/>
                      <a:pt x="15" y="3"/>
                      <a:pt x="15" y="3"/>
                    </a:cubicBezTo>
                    <a:cubicBezTo>
                      <a:pt x="19" y="0"/>
                      <a:pt x="25" y="5"/>
                      <a:pt x="25" y="5"/>
                    </a:cubicBezTo>
                    <a:cubicBezTo>
                      <a:pt x="35" y="14"/>
                      <a:pt x="35" y="14"/>
                      <a:pt x="35" y="14"/>
                    </a:cubicBezTo>
                    <a:cubicBezTo>
                      <a:pt x="40" y="10"/>
                      <a:pt x="40" y="10"/>
                      <a:pt x="40" y="10"/>
                    </a:cubicBezTo>
                    <a:cubicBezTo>
                      <a:pt x="41" y="10"/>
                      <a:pt x="41" y="10"/>
                      <a:pt x="41" y="11"/>
                    </a:cubicBezTo>
                    <a:cubicBezTo>
                      <a:pt x="42" y="12"/>
                      <a:pt x="42" y="12"/>
                      <a:pt x="41" y="13"/>
                    </a:cubicBezTo>
                    <a:cubicBezTo>
                      <a:pt x="37" y="15"/>
                      <a:pt x="37" y="15"/>
                      <a:pt x="37" y="15"/>
                    </a:cubicBezTo>
                    <a:cubicBezTo>
                      <a:pt x="54" y="29"/>
                      <a:pt x="54" y="29"/>
                      <a:pt x="54" y="29"/>
                    </a:cubicBezTo>
                    <a:cubicBezTo>
                      <a:pt x="54" y="29"/>
                      <a:pt x="61" y="24"/>
                      <a:pt x="76" y="15"/>
                    </a:cubicBezTo>
                    <a:cubicBezTo>
                      <a:pt x="90" y="5"/>
                      <a:pt x="98" y="10"/>
                      <a:pt x="98" y="10"/>
                    </a:cubicBezTo>
                    <a:cubicBezTo>
                      <a:pt x="98" y="10"/>
                      <a:pt x="100" y="19"/>
                      <a:pt x="85" y="29"/>
                    </a:cubicBezTo>
                    <a:cubicBezTo>
                      <a:pt x="71" y="38"/>
                      <a:pt x="63" y="43"/>
                      <a:pt x="63" y="43"/>
                    </a:cubicBezTo>
                    <a:cubicBezTo>
                      <a:pt x="69" y="63"/>
                      <a:pt x="69" y="63"/>
                      <a:pt x="69" y="63"/>
                    </a:cubicBezTo>
                    <a:cubicBezTo>
                      <a:pt x="73" y="60"/>
                      <a:pt x="73" y="60"/>
                      <a:pt x="73" y="60"/>
                    </a:cubicBezTo>
                    <a:cubicBezTo>
                      <a:pt x="73" y="60"/>
                      <a:pt x="74" y="60"/>
                      <a:pt x="74" y="61"/>
                    </a:cubicBezTo>
                    <a:cubicBezTo>
                      <a:pt x="74" y="61"/>
                      <a:pt x="74" y="62"/>
                      <a:pt x="74" y="62"/>
                    </a:cubicBezTo>
                    <a:lnTo>
                      <a:pt x="69" y="6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sp>
        <p:nvSpPr>
          <p:cNvPr id="35" name="文本框 34">
            <a:extLst>
              <a:ext uri="{FF2B5EF4-FFF2-40B4-BE49-F238E27FC236}">
                <a16:creationId xmlns="" xmlns:a16="http://schemas.microsoft.com/office/drawing/2014/main" id="{503E0C68-DA60-417A-94AF-3E2A39D1D51A}"/>
              </a:ext>
            </a:extLst>
          </p:cNvPr>
          <p:cNvSpPr txBox="1"/>
          <p:nvPr/>
        </p:nvSpPr>
        <p:spPr>
          <a:xfrm>
            <a:off x="8149731" y="2209877"/>
            <a:ext cx="2737143" cy="2292935"/>
          </a:xfrm>
          <a:prstGeom prst="rect">
            <a:avLst/>
          </a:prstGeom>
          <a:noFill/>
        </p:spPr>
        <p:txBody>
          <a:bodyPr wrap="square" rtlCol="0">
            <a:spAutoFit/>
          </a:bodyPr>
          <a:lstStyle/>
          <a:p>
            <a:pPr algn="just">
              <a:lnSpc>
                <a:spcPct val="130000"/>
              </a:lnSpc>
            </a:pPr>
            <a:r>
              <a:rPr lang="zh-CN" altLang="en-US" sz="1000" dirty="0">
                <a:solidFill>
                  <a:srgbClr val="686769"/>
                </a:solidFill>
                <a:latin typeface="思源黑体" panose="020B0500000000000000" pitchFamily="34" charset="-122"/>
                <a:ea typeface="思源黑体" panose="020B0500000000000000" pitchFamily="34" charset="-122"/>
                <a:cs typeface="+mn-ea"/>
                <a:sym typeface="+mn-lt"/>
              </a:rPr>
              <a:t>点击输入简要文字解说，解说文字尽量概括精炼，不用多余的文字</a:t>
            </a:r>
            <a:r>
              <a:rPr lang="zh-CN" altLang="en-US" sz="1000" dirty="0" smtClean="0">
                <a:solidFill>
                  <a:srgbClr val="686769"/>
                </a:solidFill>
                <a:latin typeface="思源黑体" panose="020B0500000000000000" pitchFamily="34" charset="-122"/>
                <a:ea typeface="思源黑体" panose="020B0500000000000000" pitchFamily="34" charset="-122"/>
                <a:cs typeface="+mn-ea"/>
                <a:sym typeface="+mn-lt"/>
              </a:rPr>
              <a:t>修饰简洁</a:t>
            </a:r>
            <a:r>
              <a:rPr lang="zh-CN" altLang="en-US" sz="1000" dirty="0">
                <a:solidFill>
                  <a:srgbClr val="686769"/>
                </a:solidFill>
                <a:latin typeface="思源黑体" panose="020B0500000000000000" pitchFamily="34" charset="-122"/>
                <a:ea typeface="思源黑体" panose="020B0500000000000000" pitchFamily="34" charset="-122"/>
                <a:cs typeface="+mn-ea"/>
                <a:sym typeface="+mn-lt"/>
              </a:rPr>
              <a:t>精</a:t>
            </a:r>
            <a:r>
              <a:rPr lang="zh-CN" altLang="en-US" sz="1000" dirty="0" smtClean="0">
                <a:solidFill>
                  <a:srgbClr val="686769"/>
                </a:solidFill>
                <a:latin typeface="思源黑体" panose="020B0500000000000000" pitchFamily="34" charset="-122"/>
                <a:ea typeface="思源黑体" panose="020B0500000000000000" pitchFamily="34" charset="-122"/>
                <a:cs typeface="+mn-ea"/>
                <a:sym typeface="+mn-lt"/>
              </a:rPr>
              <a:t>准</a:t>
            </a:r>
            <a:r>
              <a:rPr lang="zh-CN" altLang="en-US" sz="1000" dirty="0">
                <a:solidFill>
                  <a:srgbClr val="686769"/>
                </a:solidFill>
                <a:latin typeface="思源黑体" panose="020B0500000000000000" pitchFamily="34" charset="-122"/>
                <a:ea typeface="思源黑体" panose="020B0500000000000000" pitchFamily="34" charset="-122"/>
                <a:cs typeface="+mn-ea"/>
                <a:sym typeface="+mn-lt"/>
              </a:rPr>
              <a:t>。点击输入简要文字解说，解说文字尽量概括精炼，不用多余的文字修饰</a:t>
            </a:r>
            <a:r>
              <a:rPr lang="zh-CN" altLang="en-US" sz="1000" dirty="0" smtClean="0">
                <a:solidFill>
                  <a:srgbClr val="686769"/>
                </a:solidFill>
                <a:latin typeface="思源黑体" panose="020B0500000000000000" pitchFamily="34" charset="-122"/>
                <a:ea typeface="思源黑体" panose="020B0500000000000000" pitchFamily="34" charset="-122"/>
                <a:cs typeface="+mn-ea"/>
                <a:sym typeface="+mn-lt"/>
              </a:rPr>
              <a:t>，</a:t>
            </a:r>
            <a:endParaRPr lang="en-US" altLang="zh-CN" sz="1000" dirty="0" smtClean="0">
              <a:solidFill>
                <a:srgbClr val="686769"/>
              </a:solidFill>
              <a:latin typeface="思源黑体" panose="020B0500000000000000" pitchFamily="34" charset="-122"/>
              <a:ea typeface="思源黑体" panose="020B0500000000000000" pitchFamily="34" charset="-122"/>
              <a:cs typeface="+mn-ea"/>
              <a:sym typeface="+mn-lt"/>
            </a:endParaRPr>
          </a:p>
          <a:p>
            <a:pPr algn="just">
              <a:lnSpc>
                <a:spcPct val="130000"/>
              </a:lnSpc>
            </a:pPr>
            <a:endParaRPr lang="en-US" altLang="zh-CN" sz="1000" dirty="0">
              <a:solidFill>
                <a:srgbClr val="686769"/>
              </a:solidFill>
              <a:latin typeface="思源黑体" panose="020B0500000000000000" pitchFamily="34" charset="-122"/>
              <a:ea typeface="思源黑体" panose="020B0500000000000000" pitchFamily="34" charset="-122"/>
              <a:cs typeface="+mn-ea"/>
              <a:sym typeface="+mn-lt"/>
            </a:endParaRPr>
          </a:p>
          <a:p>
            <a:pPr algn="just">
              <a:lnSpc>
                <a:spcPct val="130000"/>
              </a:lnSpc>
            </a:pPr>
            <a:r>
              <a:rPr lang="zh-CN" altLang="en-US" sz="1000" dirty="0" smtClean="0">
                <a:solidFill>
                  <a:srgbClr val="686769"/>
                </a:solidFill>
                <a:latin typeface="思源黑体" panose="020B0500000000000000" pitchFamily="34" charset="-122"/>
                <a:ea typeface="思源黑体" panose="020B0500000000000000" pitchFamily="34" charset="-122"/>
                <a:cs typeface="+mn-ea"/>
                <a:sym typeface="+mn-lt"/>
              </a:rPr>
              <a:t>点击</a:t>
            </a:r>
            <a:r>
              <a:rPr lang="zh-CN" altLang="en-US" sz="1000" dirty="0">
                <a:solidFill>
                  <a:srgbClr val="686769"/>
                </a:solidFill>
                <a:latin typeface="思源黑体" panose="020B0500000000000000" pitchFamily="34" charset="-122"/>
                <a:ea typeface="思源黑体" panose="020B0500000000000000" pitchFamily="34" charset="-122"/>
                <a:cs typeface="+mn-ea"/>
                <a:sym typeface="+mn-lt"/>
              </a:rPr>
              <a:t>输入简要文字解说，解说文字尽量概括精炼，不用多余的文字修饰简洁精准。点击输入简要文字解说，解说文字尽量概括</a:t>
            </a:r>
            <a:r>
              <a:rPr lang="zh-CN" altLang="en-US" sz="1000" dirty="0" smtClean="0">
                <a:solidFill>
                  <a:srgbClr val="686769"/>
                </a:solidFill>
                <a:latin typeface="思源黑体" panose="020B0500000000000000" pitchFamily="34" charset="-122"/>
                <a:ea typeface="思源黑体" panose="020B0500000000000000" pitchFamily="34" charset="-122"/>
                <a:cs typeface="+mn-ea"/>
                <a:sym typeface="+mn-lt"/>
              </a:rPr>
              <a:t>精炼，</a:t>
            </a:r>
            <a:endParaRPr lang="en-US" altLang="zh-CN" sz="1000" dirty="0">
              <a:solidFill>
                <a:srgbClr val="686769"/>
              </a:solidFill>
              <a:latin typeface="思源黑体" panose="020B0500000000000000" pitchFamily="34" charset="-122"/>
              <a:ea typeface="思源黑体" panose="020B0500000000000000" pitchFamily="34" charset="-122"/>
              <a:cs typeface="+mn-ea"/>
              <a:sym typeface="+mn-lt"/>
            </a:endParaRPr>
          </a:p>
          <a:p>
            <a:pPr algn="just">
              <a:lnSpc>
                <a:spcPct val="130000"/>
              </a:lnSpc>
            </a:pPr>
            <a:endParaRPr lang="en-US" altLang="zh-CN" sz="1000" dirty="0" smtClean="0">
              <a:solidFill>
                <a:srgbClr val="686769"/>
              </a:solidFill>
              <a:latin typeface="思源黑体" panose="020B0500000000000000" pitchFamily="34" charset="-122"/>
              <a:ea typeface="思源黑体" panose="020B0500000000000000" pitchFamily="34" charset="-122"/>
              <a:cs typeface="+mn-ea"/>
              <a:sym typeface="+mn-lt"/>
            </a:endParaRPr>
          </a:p>
          <a:p>
            <a:pPr algn="just">
              <a:lnSpc>
                <a:spcPct val="130000"/>
              </a:lnSpc>
            </a:pPr>
            <a:endParaRPr lang="zh-CN" altLang="en-US" sz="1000" dirty="0">
              <a:solidFill>
                <a:srgbClr val="686769"/>
              </a:solidFill>
              <a:latin typeface="思源黑体" panose="020B0500000000000000" pitchFamily="34" charset="-122"/>
              <a:ea typeface="思源黑体" panose="020B0500000000000000" pitchFamily="34" charset="-122"/>
              <a:cs typeface="+mn-ea"/>
              <a:sym typeface="+mn-lt"/>
            </a:endParaRPr>
          </a:p>
          <a:p>
            <a:pPr algn="just">
              <a:lnSpc>
                <a:spcPct val="130000"/>
              </a:lnSpc>
            </a:pPr>
            <a:endParaRPr lang="zh-CN" altLang="en-US" sz="1000" dirty="0">
              <a:solidFill>
                <a:srgbClr val="686769"/>
              </a:solidFill>
              <a:latin typeface="思源黑体" panose="020B0500000000000000" pitchFamily="34" charset="-122"/>
              <a:ea typeface="思源黑体" panose="020B0500000000000000" pitchFamily="34" charset="-122"/>
              <a:cs typeface="+mn-ea"/>
              <a:sym typeface="+mn-lt"/>
            </a:endParaRPr>
          </a:p>
        </p:txBody>
      </p:sp>
      <p:sp>
        <p:nvSpPr>
          <p:cNvPr id="36" name="TextBox 7">
            <a:extLst>
              <a:ext uri="{FF2B5EF4-FFF2-40B4-BE49-F238E27FC236}">
                <a16:creationId xmlns="" xmlns:a16="http://schemas.microsoft.com/office/drawing/2014/main" id="{8DE6CD62-A5CF-42EF-B6BB-0447C20B7252}"/>
              </a:ext>
            </a:extLst>
          </p:cNvPr>
          <p:cNvSpPr txBox="1"/>
          <p:nvPr/>
        </p:nvSpPr>
        <p:spPr>
          <a:xfrm>
            <a:off x="8149730" y="1532579"/>
            <a:ext cx="1323439" cy="372410"/>
          </a:xfrm>
          <a:prstGeom prst="rect">
            <a:avLst/>
          </a:prstGeom>
          <a:noFill/>
        </p:spPr>
        <p:txBody>
          <a:bodyPr wrap="square" rtlCol="0">
            <a:spAutoFit/>
          </a:bodyPr>
          <a:lstStyle/>
          <a:p>
            <a:pPr>
              <a:lnSpc>
                <a:spcPct val="130000"/>
              </a:lnSpc>
            </a:pPr>
            <a:r>
              <a:rPr lang="zh-CN" altLang="en-US" sz="1400" dirty="0" smtClean="0">
                <a:solidFill>
                  <a:srgbClr val="4F4D50"/>
                </a:solidFill>
                <a:latin typeface="思源黑体" panose="020B0500000000000000" pitchFamily="34" charset="-122"/>
                <a:ea typeface="思源黑体" panose="020B0500000000000000" pitchFamily="34" charset="-122"/>
                <a:cs typeface="+mn-ea"/>
                <a:sym typeface="+mn-lt"/>
              </a:rPr>
              <a:t>调研分析结果</a:t>
            </a:r>
            <a:endParaRPr lang="en-US" altLang="zh-CN" sz="1400" dirty="0">
              <a:solidFill>
                <a:srgbClr val="4F4D50"/>
              </a:solidFill>
              <a:latin typeface="思源黑体" panose="020B0500000000000000" pitchFamily="34" charset="-122"/>
              <a:ea typeface="思源黑体" panose="020B0500000000000000" pitchFamily="34" charset="-122"/>
              <a:cs typeface="+mn-ea"/>
              <a:sym typeface="+mn-lt"/>
            </a:endParaRPr>
          </a:p>
        </p:txBody>
      </p:sp>
      <p:cxnSp>
        <p:nvCxnSpPr>
          <p:cNvPr id="37" name="直接连接符 36"/>
          <p:cNvCxnSpPr/>
          <p:nvPr/>
        </p:nvCxnSpPr>
        <p:spPr>
          <a:xfrm>
            <a:off x="8263728" y="1964134"/>
            <a:ext cx="441435" cy="0"/>
          </a:xfrm>
          <a:prstGeom prst="line">
            <a:avLst/>
          </a:prstGeom>
          <a:ln w="190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9" name="组合 8"/>
          <p:cNvGrpSpPr/>
          <p:nvPr/>
        </p:nvGrpSpPr>
        <p:grpSpPr>
          <a:xfrm>
            <a:off x="8149732" y="4572972"/>
            <a:ext cx="2685329" cy="1291788"/>
            <a:chOff x="8149730" y="4608430"/>
            <a:chExt cx="2685329" cy="1291788"/>
          </a:xfrm>
        </p:grpSpPr>
        <p:sp>
          <p:nvSpPr>
            <p:cNvPr id="39" name="TextBox 48"/>
            <p:cNvSpPr txBox="1"/>
            <p:nvPr/>
          </p:nvSpPr>
          <p:spPr>
            <a:xfrm>
              <a:off x="8149730" y="4608430"/>
              <a:ext cx="533695" cy="230832"/>
            </a:xfrm>
            <a:prstGeom prst="rect">
              <a:avLst/>
            </a:prstGeom>
            <a:noFill/>
          </p:spPr>
          <p:txBody>
            <a:bodyPr wrap="square" rtlCol="0">
              <a:spAutoFit/>
            </a:bodyPr>
            <a:lstStyle/>
            <a:p>
              <a:r>
                <a:rPr lang="zh-CN" altLang="en-US" sz="900" dirty="0" smtClean="0">
                  <a:solidFill>
                    <a:schemeClr val="bg1">
                      <a:lumMod val="65000"/>
                    </a:schemeClr>
                  </a:solidFill>
                  <a:latin typeface="思源黑体" panose="020B0500000000000000" pitchFamily="34" charset="-122"/>
                  <a:ea typeface="思源黑体" panose="020B0500000000000000" pitchFamily="34" charset="-122"/>
                  <a:cs typeface="Roboto Black" panose="02000000000000000000" pitchFamily="2" charset="0"/>
                </a:rPr>
                <a:t>数据</a:t>
              </a:r>
              <a:r>
                <a:rPr lang="en-US" altLang="zh-CN" sz="900" dirty="0" smtClean="0">
                  <a:solidFill>
                    <a:schemeClr val="bg1">
                      <a:lumMod val="65000"/>
                    </a:schemeClr>
                  </a:solidFill>
                  <a:latin typeface="思源黑体" panose="020B0500000000000000" pitchFamily="34" charset="-122"/>
                  <a:ea typeface="思源黑体" panose="020B0500000000000000" pitchFamily="34" charset="-122"/>
                  <a:cs typeface="Roboto Black" panose="02000000000000000000" pitchFamily="2" charset="0"/>
                </a:rPr>
                <a:t>1</a:t>
              </a:r>
              <a:endParaRPr lang="en-US" sz="900" dirty="0">
                <a:solidFill>
                  <a:schemeClr val="bg1">
                    <a:lumMod val="65000"/>
                  </a:schemeClr>
                </a:solidFill>
                <a:latin typeface="思源黑体" panose="020B0500000000000000" pitchFamily="34" charset="-122"/>
                <a:ea typeface="思源黑体" panose="020B0500000000000000" pitchFamily="34" charset="-122"/>
                <a:cs typeface="Roboto Black" panose="02000000000000000000" pitchFamily="2" charset="0"/>
              </a:endParaRPr>
            </a:p>
          </p:txBody>
        </p:sp>
        <p:cxnSp>
          <p:nvCxnSpPr>
            <p:cNvPr id="40" name="Straight Connector 49"/>
            <p:cNvCxnSpPr/>
            <p:nvPr/>
          </p:nvCxnSpPr>
          <p:spPr>
            <a:xfrm>
              <a:off x="8781589" y="4710215"/>
              <a:ext cx="1504570" cy="0"/>
            </a:xfrm>
            <a:prstGeom prst="line">
              <a:avLst/>
            </a:prstGeom>
            <a:ln w="190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41" name="Rounded Rectangle 50"/>
            <p:cNvSpPr/>
            <p:nvPr/>
          </p:nvSpPr>
          <p:spPr bwMode="auto">
            <a:xfrm>
              <a:off x="8722507" y="4677989"/>
              <a:ext cx="1504570" cy="59080"/>
            </a:xfrm>
            <a:prstGeom prst="roundRect">
              <a:avLst/>
            </a:prstGeom>
            <a:gradFill>
              <a:gsLst>
                <a:gs pos="0">
                  <a:srgbClr val="4582ED"/>
                </a:gs>
                <a:gs pos="58000">
                  <a:srgbClr val="105AD7"/>
                </a:gs>
              </a:gsLst>
              <a:lin ang="0" scaled="0"/>
            </a:gradFill>
            <a:ln/>
            <a:extLst/>
          </p:spPr>
          <p:style>
            <a:lnRef idx="0">
              <a:schemeClr val="accent1"/>
            </a:lnRef>
            <a:fillRef idx="3">
              <a:schemeClr val="accent1"/>
            </a:fillRef>
            <a:effectRef idx="3">
              <a:schemeClr val="accent1"/>
            </a:effectRef>
            <a:fontRef idx="minor">
              <a:schemeClr val="lt1"/>
            </a:fontRef>
          </p:style>
          <p:txBody>
            <a:bodyPr vert="horz" wrap="square" lIns="91440" tIns="45720" rIns="91440" bIns="45720" numCol="1" rtlCol="0" anchor="t" anchorCtr="0" compatLnSpc="1">
              <a:prstTxWarp prst="textNoShape">
                <a:avLst/>
              </a:prstTxWarp>
            </a:bodyPr>
            <a:lstStyle/>
            <a:p>
              <a:pPr algn="ctr"/>
              <a:endParaRPr lang="en-US" sz="900" dirty="0">
                <a:solidFill>
                  <a:schemeClr val="bg1">
                    <a:lumMod val="65000"/>
                  </a:schemeClr>
                </a:solidFill>
                <a:latin typeface="思源黑体" panose="020B0500000000000000" pitchFamily="34" charset="-122"/>
                <a:ea typeface="思源黑体" panose="020B0500000000000000" pitchFamily="34" charset="-122"/>
                <a:cs typeface="Roboto Black" panose="02000000000000000000" pitchFamily="2" charset="0"/>
              </a:endParaRPr>
            </a:p>
          </p:txBody>
        </p:sp>
        <p:sp>
          <p:nvSpPr>
            <p:cNvPr id="42" name="TextBox 51"/>
            <p:cNvSpPr txBox="1"/>
            <p:nvPr/>
          </p:nvSpPr>
          <p:spPr>
            <a:xfrm>
              <a:off x="10351815" y="4622910"/>
              <a:ext cx="449004" cy="200055"/>
            </a:xfrm>
            <a:prstGeom prst="rect">
              <a:avLst/>
            </a:prstGeom>
            <a:noFill/>
          </p:spPr>
          <p:txBody>
            <a:bodyPr wrap="square" rtlCol="0">
              <a:spAutoFit/>
            </a:bodyPr>
            <a:lstStyle/>
            <a:p>
              <a:r>
                <a:rPr lang="en-US" sz="700" dirty="0" smtClean="0">
                  <a:solidFill>
                    <a:schemeClr val="bg1">
                      <a:lumMod val="65000"/>
                    </a:schemeClr>
                  </a:solidFill>
                  <a:latin typeface="思源黑体" panose="020B0500000000000000" pitchFamily="34" charset="-122"/>
                  <a:ea typeface="思源黑体" panose="020B0500000000000000" pitchFamily="34" charset="-122"/>
                  <a:cs typeface="Roboto Black" panose="02000000000000000000" pitchFamily="2" charset="0"/>
                </a:rPr>
                <a:t>89%</a:t>
              </a:r>
              <a:endParaRPr lang="en-US" sz="700" dirty="0">
                <a:solidFill>
                  <a:schemeClr val="bg1">
                    <a:lumMod val="65000"/>
                  </a:schemeClr>
                </a:solidFill>
                <a:latin typeface="思源黑体" panose="020B0500000000000000" pitchFamily="34" charset="-122"/>
                <a:ea typeface="思源黑体" panose="020B0500000000000000" pitchFamily="34" charset="-122"/>
                <a:cs typeface="Roboto Black" panose="02000000000000000000" pitchFamily="2" charset="0"/>
              </a:endParaRPr>
            </a:p>
          </p:txBody>
        </p:sp>
        <p:sp>
          <p:nvSpPr>
            <p:cNvPr id="44" name="TextBox 53"/>
            <p:cNvSpPr txBox="1"/>
            <p:nvPr/>
          </p:nvSpPr>
          <p:spPr>
            <a:xfrm>
              <a:off x="8149730" y="4873669"/>
              <a:ext cx="533695" cy="230832"/>
            </a:xfrm>
            <a:prstGeom prst="rect">
              <a:avLst/>
            </a:prstGeom>
            <a:noFill/>
          </p:spPr>
          <p:txBody>
            <a:bodyPr wrap="square" rtlCol="0">
              <a:spAutoFit/>
            </a:bodyPr>
            <a:lstStyle/>
            <a:p>
              <a:r>
                <a:rPr lang="zh-CN" altLang="en-US" sz="900" dirty="0" smtClean="0">
                  <a:solidFill>
                    <a:schemeClr val="bg1">
                      <a:lumMod val="65000"/>
                    </a:schemeClr>
                  </a:solidFill>
                  <a:latin typeface="思源黑体" panose="020B0500000000000000" pitchFamily="34" charset="-122"/>
                  <a:ea typeface="思源黑体" panose="020B0500000000000000" pitchFamily="34" charset="-122"/>
                  <a:cs typeface="Roboto Black" panose="02000000000000000000" pitchFamily="2" charset="0"/>
                </a:rPr>
                <a:t>数据</a:t>
              </a:r>
              <a:r>
                <a:rPr lang="en-US" altLang="zh-CN" sz="900" dirty="0" smtClean="0">
                  <a:solidFill>
                    <a:schemeClr val="bg1">
                      <a:lumMod val="65000"/>
                    </a:schemeClr>
                  </a:solidFill>
                  <a:latin typeface="思源黑体" panose="020B0500000000000000" pitchFamily="34" charset="-122"/>
                  <a:ea typeface="思源黑体" panose="020B0500000000000000" pitchFamily="34" charset="-122"/>
                  <a:cs typeface="Roboto Black" panose="02000000000000000000" pitchFamily="2" charset="0"/>
                </a:rPr>
                <a:t>2</a:t>
              </a:r>
              <a:endParaRPr lang="en-US" altLang="zh-CN" sz="900" dirty="0">
                <a:solidFill>
                  <a:schemeClr val="bg1">
                    <a:lumMod val="65000"/>
                  </a:schemeClr>
                </a:solidFill>
                <a:latin typeface="思源黑体" panose="020B0500000000000000" pitchFamily="34" charset="-122"/>
                <a:ea typeface="思源黑体" panose="020B0500000000000000" pitchFamily="34" charset="-122"/>
                <a:cs typeface="Roboto Black" panose="02000000000000000000" pitchFamily="2" charset="0"/>
              </a:endParaRPr>
            </a:p>
          </p:txBody>
        </p:sp>
        <p:cxnSp>
          <p:nvCxnSpPr>
            <p:cNvPr id="45" name="Straight Connector 54"/>
            <p:cNvCxnSpPr/>
            <p:nvPr/>
          </p:nvCxnSpPr>
          <p:spPr>
            <a:xfrm>
              <a:off x="8781589" y="4975411"/>
              <a:ext cx="1504570" cy="0"/>
            </a:xfrm>
            <a:prstGeom prst="line">
              <a:avLst/>
            </a:prstGeom>
            <a:ln w="190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46" name="Rounded Rectangle 55"/>
            <p:cNvSpPr/>
            <p:nvPr/>
          </p:nvSpPr>
          <p:spPr bwMode="auto">
            <a:xfrm>
              <a:off x="8722507" y="4943186"/>
              <a:ext cx="1170872" cy="59080"/>
            </a:xfrm>
            <a:prstGeom prst="roundRect">
              <a:avLst/>
            </a:prstGeom>
            <a:gradFill>
              <a:gsLst>
                <a:gs pos="0">
                  <a:srgbClr val="4582ED"/>
                </a:gs>
                <a:gs pos="58000">
                  <a:srgbClr val="105AD7"/>
                </a:gs>
              </a:gsLst>
              <a:lin ang="0" scaled="0"/>
            </a:gradFill>
            <a:ln/>
            <a:extLst/>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algn="ctr"/>
              <a:endParaRPr lang="en-US" sz="900" dirty="0">
                <a:solidFill>
                  <a:schemeClr val="bg1">
                    <a:lumMod val="65000"/>
                  </a:schemeClr>
                </a:solidFill>
                <a:latin typeface="思源黑体" panose="020B0500000000000000" pitchFamily="34" charset="-122"/>
                <a:ea typeface="思源黑体" panose="020B0500000000000000" pitchFamily="34" charset="-122"/>
                <a:cs typeface="Roboto Black" panose="02000000000000000000" pitchFamily="2" charset="0"/>
              </a:endParaRPr>
            </a:p>
          </p:txBody>
        </p:sp>
        <p:sp>
          <p:nvSpPr>
            <p:cNvPr id="47" name="TextBox 56"/>
            <p:cNvSpPr txBox="1"/>
            <p:nvPr/>
          </p:nvSpPr>
          <p:spPr>
            <a:xfrm>
              <a:off x="10351815" y="4888209"/>
              <a:ext cx="449004" cy="200055"/>
            </a:xfrm>
            <a:prstGeom prst="rect">
              <a:avLst/>
            </a:prstGeom>
            <a:noFill/>
          </p:spPr>
          <p:txBody>
            <a:bodyPr wrap="square" rtlCol="0">
              <a:spAutoFit/>
            </a:bodyPr>
            <a:lstStyle/>
            <a:p>
              <a:r>
                <a:rPr lang="en-US" sz="700" dirty="0" smtClean="0">
                  <a:solidFill>
                    <a:schemeClr val="bg1">
                      <a:lumMod val="65000"/>
                    </a:schemeClr>
                  </a:solidFill>
                  <a:latin typeface="思源黑体" panose="020B0500000000000000" pitchFamily="34" charset="-122"/>
                  <a:ea typeface="思源黑体" panose="020B0500000000000000" pitchFamily="34" charset="-122"/>
                  <a:cs typeface="Roboto Black" panose="02000000000000000000" pitchFamily="2" charset="0"/>
                </a:rPr>
                <a:t>74%</a:t>
              </a:r>
              <a:endParaRPr lang="en-US" sz="700" dirty="0">
                <a:solidFill>
                  <a:schemeClr val="bg1">
                    <a:lumMod val="65000"/>
                  </a:schemeClr>
                </a:solidFill>
                <a:latin typeface="思源黑体" panose="020B0500000000000000" pitchFamily="34" charset="-122"/>
                <a:ea typeface="思源黑体" panose="020B0500000000000000" pitchFamily="34" charset="-122"/>
                <a:cs typeface="Roboto Black" panose="02000000000000000000" pitchFamily="2" charset="0"/>
              </a:endParaRPr>
            </a:p>
          </p:txBody>
        </p:sp>
        <p:sp>
          <p:nvSpPr>
            <p:cNvPr id="49" name="TextBox 58"/>
            <p:cNvSpPr txBox="1"/>
            <p:nvPr/>
          </p:nvSpPr>
          <p:spPr>
            <a:xfrm>
              <a:off x="8149730" y="5138907"/>
              <a:ext cx="533695" cy="230832"/>
            </a:xfrm>
            <a:prstGeom prst="rect">
              <a:avLst/>
            </a:prstGeom>
            <a:noFill/>
          </p:spPr>
          <p:txBody>
            <a:bodyPr wrap="square" rtlCol="0">
              <a:spAutoFit/>
            </a:bodyPr>
            <a:lstStyle/>
            <a:p>
              <a:r>
                <a:rPr lang="zh-CN" altLang="en-US" sz="900" dirty="0" smtClean="0">
                  <a:solidFill>
                    <a:schemeClr val="bg1">
                      <a:lumMod val="65000"/>
                    </a:schemeClr>
                  </a:solidFill>
                  <a:latin typeface="思源黑体" panose="020B0500000000000000" pitchFamily="34" charset="-122"/>
                  <a:ea typeface="思源黑体" panose="020B0500000000000000" pitchFamily="34" charset="-122"/>
                  <a:cs typeface="Roboto Black" panose="02000000000000000000" pitchFamily="2" charset="0"/>
                </a:rPr>
                <a:t>数据</a:t>
              </a:r>
              <a:r>
                <a:rPr lang="en-US" altLang="zh-CN" sz="900" dirty="0" smtClean="0">
                  <a:solidFill>
                    <a:schemeClr val="bg1">
                      <a:lumMod val="65000"/>
                    </a:schemeClr>
                  </a:solidFill>
                  <a:latin typeface="思源黑体" panose="020B0500000000000000" pitchFamily="34" charset="-122"/>
                  <a:ea typeface="思源黑体" panose="020B0500000000000000" pitchFamily="34" charset="-122"/>
                  <a:cs typeface="Roboto Black" panose="02000000000000000000" pitchFamily="2" charset="0"/>
                </a:rPr>
                <a:t>3</a:t>
              </a:r>
              <a:endParaRPr lang="en-US" altLang="zh-CN" sz="900" dirty="0">
                <a:solidFill>
                  <a:schemeClr val="bg1">
                    <a:lumMod val="65000"/>
                  </a:schemeClr>
                </a:solidFill>
                <a:latin typeface="思源黑体" panose="020B0500000000000000" pitchFamily="34" charset="-122"/>
                <a:ea typeface="思源黑体" panose="020B0500000000000000" pitchFamily="34" charset="-122"/>
                <a:cs typeface="Roboto Black" panose="02000000000000000000" pitchFamily="2" charset="0"/>
              </a:endParaRPr>
            </a:p>
          </p:txBody>
        </p:sp>
        <p:cxnSp>
          <p:nvCxnSpPr>
            <p:cNvPr id="50" name="Straight Connector 59"/>
            <p:cNvCxnSpPr/>
            <p:nvPr/>
          </p:nvCxnSpPr>
          <p:spPr>
            <a:xfrm>
              <a:off x="8773417" y="5245979"/>
              <a:ext cx="1504570" cy="0"/>
            </a:xfrm>
            <a:prstGeom prst="line">
              <a:avLst/>
            </a:prstGeom>
            <a:ln w="190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51" name="Rounded Rectangle 60"/>
            <p:cNvSpPr/>
            <p:nvPr/>
          </p:nvSpPr>
          <p:spPr bwMode="auto">
            <a:xfrm>
              <a:off x="8714335" y="5213754"/>
              <a:ext cx="878154" cy="59080"/>
            </a:xfrm>
            <a:prstGeom prst="roundRect">
              <a:avLst/>
            </a:prstGeom>
            <a:gradFill>
              <a:gsLst>
                <a:gs pos="0">
                  <a:srgbClr val="4582ED"/>
                </a:gs>
                <a:gs pos="58000">
                  <a:srgbClr val="105AD7"/>
                </a:gs>
              </a:gsLst>
              <a:lin ang="0" scaled="0"/>
            </a:gradFill>
            <a:ln/>
            <a:extLst/>
          </p:spPr>
          <p:style>
            <a:lnRef idx="0">
              <a:schemeClr val="accent3"/>
            </a:lnRef>
            <a:fillRef idx="3">
              <a:schemeClr val="accent3"/>
            </a:fillRef>
            <a:effectRef idx="3">
              <a:schemeClr val="accent3"/>
            </a:effectRef>
            <a:fontRef idx="minor">
              <a:schemeClr val="lt1"/>
            </a:fontRef>
          </p:style>
          <p:txBody>
            <a:bodyPr vert="horz" wrap="square" lIns="91440" tIns="45720" rIns="91440" bIns="45720" numCol="1" rtlCol="0" anchor="t" anchorCtr="0" compatLnSpc="1">
              <a:prstTxWarp prst="textNoShape">
                <a:avLst/>
              </a:prstTxWarp>
            </a:bodyPr>
            <a:lstStyle/>
            <a:p>
              <a:pPr algn="ctr"/>
              <a:endParaRPr lang="en-US" sz="900" dirty="0">
                <a:solidFill>
                  <a:schemeClr val="bg1">
                    <a:lumMod val="65000"/>
                  </a:schemeClr>
                </a:solidFill>
                <a:latin typeface="思源黑体" panose="020B0500000000000000" pitchFamily="34" charset="-122"/>
                <a:ea typeface="思源黑体" panose="020B0500000000000000" pitchFamily="34" charset="-122"/>
                <a:cs typeface="Roboto Black" panose="02000000000000000000" pitchFamily="2" charset="0"/>
              </a:endParaRPr>
            </a:p>
          </p:txBody>
        </p:sp>
        <p:sp>
          <p:nvSpPr>
            <p:cNvPr id="52" name="TextBox 61"/>
            <p:cNvSpPr txBox="1"/>
            <p:nvPr/>
          </p:nvSpPr>
          <p:spPr>
            <a:xfrm>
              <a:off x="10351815" y="5153508"/>
              <a:ext cx="449004" cy="200055"/>
            </a:xfrm>
            <a:prstGeom prst="rect">
              <a:avLst/>
            </a:prstGeom>
            <a:noFill/>
          </p:spPr>
          <p:txBody>
            <a:bodyPr wrap="square" rtlCol="0">
              <a:spAutoFit/>
            </a:bodyPr>
            <a:lstStyle/>
            <a:p>
              <a:r>
                <a:rPr lang="en-US" sz="700" dirty="0" smtClean="0">
                  <a:solidFill>
                    <a:schemeClr val="bg1">
                      <a:lumMod val="65000"/>
                    </a:schemeClr>
                  </a:solidFill>
                  <a:latin typeface="思源黑体" panose="020B0500000000000000" pitchFamily="34" charset="-122"/>
                  <a:ea typeface="思源黑体" panose="020B0500000000000000" pitchFamily="34" charset="-122"/>
                  <a:cs typeface="Roboto Black" panose="02000000000000000000" pitchFamily="2" charset="0"/>
                </a:rPr>
                <a:t>65%</a:t>
              </a:r>
              <a:endParaRPr lang="en-US" sz="700" dirty="0">
                <a:solidFill>
                  <a:schemeClr val="bg1">
                    <a:lumMod val="65000"/>
                  </a:schemeClr>
                </a:solidFill>
                <a:latin typeface="思源黑体" panose="020B0500000000000000" pitchFamily="34" charset="-122"/>
                <a:ea typeface="思源黑体" panose="020B0500000000000000" pitchFamily="34" charset="-122"/>
                <a:cs typeface="Roboto Black" panose="02000000000000000000" pitchFamily="2" charset="0"/>
              </a:endParaRPr>
            </a:p>
          </p:txBody>
        </p:sp>
        <p:sp>
          <p:nvSpPr>
            <p:cNvPr id="54" name="TextBox 63"/>
            <p:cNvSpPr txBox="1"/>
            <p:nvPr/>
          </p:nvSpPr>
          <p:spPr>
            <a:xfrm>
              <a:off x="8149730" y="5404146"/>
              <a:ext cx="533695" cy="230832"/>
            </a:xfrm>
            <a:prstGeom prst="rect">
              <a:avLst/>
            </a:prstGeom>
            <a:noFill/>
          </p:spPr>
          <p:txBody>
            <a:bodyPr wrap="square" rtlCol="0">
              <a:spAutoFit/>
            </a:bodyPr>
            <a:lstStyle/>
            <a:p>
              <a:r>
                <a:rPr lang="zh-CN" altLang="en-US" sz="900" dirty="0" smtClean="0">
                  <a:solidFill>
                    <a:schemeClr val="bg1">
                      <a:lumMod val="65000"/>
                    </a:schemeClr>
                  </a:solidFill>
                  <a:latin typeface="思源黑体" panose="020B0500000000000000" pitchFamily="34" charset="-122"/>
                  <a:ea typeface="思源黑体" panose="020B0500000000000000" pitchFamily="34" charset="-122"/>
                  <a:cs typeface="Roboto Black" panose="02000000000000000000" pitchFamily="2" charset="0"/>
                </a:rPr>
                <a:t>数据</a:t>
              </a:r>
              <a:r>
                <a:rPr lang="en-US" altLang="zh-CN" sz="900" dirty="0" smtClean="0">
                  <a:solidFill>
                    <a:schemeClr val="bg1">
                      <a:lumMod val="65000"/>
                    </a:schemeClr>
                  </a:solidFill>
                  <a:latin typeface="思源黑体" panose="020B0500000000000000" pitchFamily="34" charset="-122"/>
                  <a:ea typeface="思源黑体" panose="020B0500000000000000" pitchFamily="34" charset="-122"/>
                  <a:cs typeface="Roboto Black" panose="02000000000000000000" pitchFamily="2" charset="0"/>
                </a:rPr>
                <a:t>4</a:t>
              </a:r>
              <a:endParaRPr lang="en-US" altLang="zh-CN" sz="900" dirty="0">
                <a:solidFill>
                  <a:schemeClr val="bg1">
                    <a:lumMod val="65000"/>
                  </a:schemeClr>
                </a:solidFill>
                <a:latin typeface="思源黑体" panose="020B0500000000000000" pitchFamily="34" charset="-122"/>
                <a:ea typeface="思源黑体" panose="020B0500000000000000" pitchFamily="34" charset="-122"/>
                <a:cs typeface="Roboto Black" panose="02000000000000000000" pitchFamily="2" charset="0"/>
              </a:endParaRPr>
            </a:p>
          </p:txBody>
        </p:sp>
        <p:cxnSp>
          <p:nvCxnSpPr>
            <p:cNvPr id="55" name="Straight Connector 64"/>
            <p:cNvCxnSpPr/>
            <p:nvPr/>
          </p:nvCxnSpPr>
          <p:spPr>
            <a:xfrm>
              <a:off x="8781589" y="5504695"/>
              <a:ext cx="1504570" cy="0"/>
            </a:xfrm>
            <a:prstGeom prst="line">
              <a:avLst/>
            </a:prstGeom>
            <a:ln w="190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56" name="Rounded Rectangle 65"/>
            <p:cNvSpPr/>
            <p:nvPr/>
          </p:nvSpPr>
          <p:spPr bwMode="auto">
            <a:xfrm>
              <a:off x="8722507" y="5472470"/>
              <a:ext cx="585436" cy="59080"/>
            </a:xfrm>
            <a:prstGeom prst="roundRect">
              <a:avLst/>
            </a:prstGeom>
            <a:gradFill>
              <a:gsLst>
                <a:gs pos="0">
                  <a:srgbClr val="4582ED"/>
                </a:gs>
                <a:gs pos="58000">
                  <a:srgbClr val="105AD7"/>
                </a:gs>
              </a:gsLst>
              <a:lin ang="0" scaled="0"/>
            </a:gradFill>
            <a:ln/>
            <a:extLst/>
          </p:spPr>
          <p:style>
            <a:lnRef idx="0">
              <a:schemeClr val="accent4"/>
            </a:lnRef>
            <a:fillRef idx="3">
              <a:schemeClr val="accent4"/>
            </a:fillRef>
            <a:effectRef idx="3">
              <a:schemeClr val="accent4"/>
            </a:effectRef>
            <a:fontRef idx="minor">
              <a:schemeClr val="lt1"/>
            </a:fontRef>
          </p:style>
          <p:txBody>
            <a:bodyPr vert="horz" wrap="square" lIns="91440" tIns="45720" rIns="91440" bIns="45720" numCol="1" rtlCol="0" anchor="t" anchorCtr="0" compatLnSpc="1">
              <a:prstTxWarp prst="textNoShape">
                <a:avLst/>
              </a:prstTxWarp>
            </a:bodyPr>
            <a:lstStyle/>
            <a:p>
              <a:pPr algn="ctr"/>
              <a:endParaRPr lang="en-US" sz="900" dirty="0">
                <a:solidFill>
                  <a:schemeClr val="bg1">
                    <a:lumMod val="65000"/>
                  </a:schemeClr>
                </a:solidFill>
                <a:latin typeface="思源黑体" panose="020B0500000000000000" pitchFamily="34" charset="-122"/>
                <a:ea typeface="思源黑体" panose="020B0500000000000000" pitchFamily="34" charset="-122"/>
                <a:cs typeface="Roboto Black" panose="02000000000000000000" pitchFamily="2" charset="0"/>
              </a:endParaRPr>
            </a:p>
          </p:txBody>
        </p:sp>
        <p:sp>
          <p:nvSpPr>
            <p:cNvPr id="57" name="TextBox 66"/>
            <p:cNvSpPr txBox="1"/>
            <p:nvPr/>
          </p:nvSpPr>
          <p:spPr>
            <a:xfrm>
              <a:off x="10351815" y="5418807"/>
              <a:ext cx="425207" cy="200055"/>
            </a:xfrm>
            <a:prstGeom prst="rect">
              <a:avLst/>
            </a:prstGeom>
            <a:noFill/>
          </p:spPr>
          <p:txBody>
            <a:bodyPr wrap="square" rtlCol="0">
              <a:spAutoFit/>
            </a:bodyPr>
            <a:lstStyle/>
            <a:p>
              <a:r>
                <a:rPr lang="en-US" sz="700" dirty="0" smtClean="0">
                  <a:solidFill>
                    <a:schemeClr val="bg1">
                      <a:lumMod val="65000"/>
                    </a:schemeClr>
                  </a:solidFill>
                  <a:latin typeface="思源黑体" panose="020B0500000000000000" pitchFamily="34" charset="-122"/>
                  <a:ea typeface="思源黑体" panose="020B0500000000000000" pitchFamily="34" charset="-122"/>
                  <a:cs typeface="Roboto Black" panose="02000000000000000000" pitchFamily="2" charset="0"/>
                </a:rPr>
                <a:t>55%</a:t>
              </a:r>
              <a:endParaRPr lang="en-US" sz="700" dirty="0">
                <a:solidFill>
                  <a:schemeClr val="bg1">
                    <a:lumMod val="65000"/>
                  </a:schemeClr>
                </a:solidFill>
                <a:latin typeface="思源黑体" panose="020B0500000000000000" pitchFamily="34" charset="-122"/>
                <a:ea typeface="思源黑体" panose="020B0500000000000000" pitchFamily="34" charset="-122"/>
                <a:cs typeface="Roboto Black" panose="02000000000000000000" pitchFamily="2" charset="0"/>
              </a:endParaRPr>
            </a:p>
          </p:txBody>
        </p:sp>
        <p:sp>
          <p:nvSpPr>
            <p:cNvPr id="59" name="TextBox 68"/>
            <p:cNvSpPr txBox="1"/>
            <p:nvPr/>
          </p:nvSpPr>
          <p:spPr>
            <a:xfrm>
              <a:off x="8149730" y="5669386"/>
              <a:ext cx="533695" cy="230832"/>
            </a:xfrm>
            <a:prstGeom prst="rect">
              <a:avLst/>
            </a:prstGeom>
            <a:noFill/>
          </p:spPr>
          <p:txBody>
            <a:bodyPr wrap="square" rtlCol="0">
              <a:spAutoFit/>
            </a:bodyPr>
            <a:lstStyle/>
            <a:p>
              <a:r>
                <a:rPr lang="zh-CN" altLang="en-US" sz="900" dirty="0" smtClean="0">
                  <a:solidFill>
                    <a:schemeClr val="bg1">
                      <a:lumMod val="65000"/>
                    </a:schemeClr>
                  </a:solidFill>
                  <a:latin typeface="思源黑体" panose="020B0500000000000000" pitchFamily="34" charset="-122"/>
                  <a:ea typeface="思源黑体" panose="020B0500000000000000" pitchFamily="34" charset="-122"/>
                  <a:cs typeface="Roboto Black" panose="02000000000000000000" pitchFamily="2" charset="0"/>
                </a:rPr>
                <a:t>数据</a:t>
              </a:r>
              <a:r>
                <a:rPr lang="en-US" altLang="zh-CN" sz="900" dirty="0" smtClean="0">
                  <a:solidFill>
                    <a:schemeClr val="bg1">
                      <a:lumMod val="65000"/>
                    </a:schemeClr>
                  </a:solidFill>
                  <a:latin typeface="思源黑体" panose="020B0500000000000000" pitchFamily="34" charset="-122"/>
                  <a:ea typeface="思源黑体" panose="020B0500000000000000" pitchFamily="34" charset="-122"/>
                  <a:cs typeface="Roboto Black" panose="02000000000000000000" pitchFamily="2" charset="0"/>
                </a:rPr>
                <a:t>5</a:t>
              </a:r>
              <a:endParaRPr lang="en-US" altLang="zh-CN" sz="900" dirty="0">
                <a:solidFill>
                  <a:schemeClr val="bg1">
                    <a:lumMod val="65000"/>
                  </a:schemeClr>
                </a:solidFill>
                <a:latin typeface="思源黑体" panose="020B0500000000000000" pitchFamily="34" charset="-122"/>
                <a:ea typeface="思源黑体" panose="020B0500000000000000" pitchFamily="34" charset="-122"/>
                <a:cs typeface="Roboto Black" panose="02000000000000000000" pitchFamily="2" charset="0"/>
              </a:endParaRPr>
            </a:p>
          </p:txBody>
        </p:sp>
        <p:cxnSp>
          <p:nvCxnSpPr>
            <p:cNvPr id="60" name="Straight Connector 69"/>
            <p:cNvCxnSpPr/>
            <p:nvPr/>
          </p:nvCxnSpPr>
          <p:spPr>
            <a:xfrm>
              <a:off x="8781589" y="5780371"/>
              <a:ext cx="1504570" cy="0"/>
            </a:xfrm>
            <a:prstGeom prst="line">
              <a:avLst/>
            </a:prstGeom>
            <a:ln w="190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61" name="Rounded Rectangle 70"/>
            <p:cNvSpPr/>
            <p:nvPr/>
          </p:nvSpPr>
          <p:spPr bwMode="auto">
            <a:xfrm>
              <a:off x="8722507" y="5748146"/>
              <a:ext cx="819610" cy="59080"/>
            </a:xfrm>
            <a:prstGeom prst="roundRect">
              <a:avLst/>
            </a:prstGeom>
            <a:gradFill>
              <a:gsLst>
                <a:gs pos="0">
                  <a:srgbClr val="4582ED"/>
                </a:gs>
                <a:gs pos="58000">
                  <a:srgbClr val="105AD7"/>
                </a:gs>
              </a:gsLst>
              <a:lin ang="0" scaled="0"/>
            </a:gradFill>
            <a:ln/>
            <a:extLst/>
          </p:spPr>
          <p:style>
            <a:lnRef idx="0">
              <a:schemeClr val="accent5"/>
            </a:lnRef>
            <a:fillRef idx="3">
              <a:schemeClr val="accent5"/>
            </a:fillRef>
            <a:effectRef idx="3">
              <a:schemeClr val="accent5"/>
            </a:effectRef>
            <a:fontRef idx="minor">
              <a:schemeClr val="lt1"/>
            </a:fontRef>
          </p:style>
          <p:txBody>
            <a:bodyPr vert="horz" wrap="square" lIns="91440" tIns="45720" rIns="91440" bIns="45720" numCol="1" rtlCol="0" anchor="t" anchorCtr="0" compatLnSpc="1">
              <a:prstTxWarp prst="textNoShape">
                <a:avLst/>
              </a:prstTxWarp>
            </a:bodyPr>
            <a:lstStyle/>
            <a:p>
              <a:pPr algn="ctr"/>
              <a:endParaRPr lang="en-US" sz="900" dirty="0">
                <a:solidFill>
                  <a:schemeClr val="bg1">
                    <a:lumMod val="65000"/>
                  </a:schemeClr>
                </a:solidFill>
                <a:latin typeface="思源黑体" panose="020B0500000000000000" pitchFamily="34" charset="-122"/>
                <a:ea typeface="思源黑体" panose="020B0500000000000000" pitchFamily="34" charset="-122"/>
                <a:cs typeface="Roboto Black" panose="02000000000000000000" pitchFamily="2" charset="0"/>
              </a:endParaRPr>
            </a:p>
          </p:txBody>
        </p:sp>
        <p:sp>
          <p:nvSpPr>
            <p:cNvPr id="62" name="TextBox 71"/>
            <p:cNvSpPr txBox="1"/>
            <p:nvPr/>
          </p:nvSpPr>
          <p:spPr>
            <a:xfrm>
              <a:off x="10351815" y="5684105"/>
              <a:ext cx="483244" cy="200055"/>
            </a:xfrm>
            <a:prstGeom prst="rect">
              <a:avLst/>
            </a:prstGeom>
            <a:noFill/>
          </p:spPr>
          <p:txBody>
            <a:bodyPr wrap="square" rtlCol="0">
              <a:spAutoFit/>
            </a:bodyPr>
            <a:lstStyle/>
            <a:p>
              <a:r>
                <a:rPr lang="en-US" sz="700" dirty="0" smtClean="0">
                  <a:solidFill>
                    <a:schemeClr val="bg1">
                      <a:lumMod val="65000"/>
                    </a:schemeClr>
                  </a:solidFill>
                  <a:latin typeface="思源黑体" panose="020B0500000000000000" pitchFamily="34" charset="-122"/>
                  <a:ea typeface="思源黑体" panose="020B0500000000000000" pitchFamily="34" charset="-122"/>
                  <a:cs typeface="Roboto Black" panose="02000000000000000000" pitchFamily="2" charset="0"/>
                </a:rPr>
                <a:t>62%</a:t>
              </a:r>
              <a:endParaRPr lang="en-US" sz="700" dirty="0">
                <a:solidFill>
                  <a:schemeClr val="bg1">
                    <a:lumMod val="65000"/>
                  </a:schemeClr>
                </a:solidFill>
                <a:latin typeface="思源黑体" panose="020B0500000000000000" pitchFamily="34" charset="-122"/>
                <a:ea typeface="思源黑体" panose="020B0500000000000000" pitchFamily="34" charset="-122"/>
                <a:cs typeface="Roboto Black" panose="02000000000000000000" pitchFamily="2" charset="0"/>
              </a:endParaRPr>
            </a:p>
          </p:txBody>
        </p:sp>
      </p:grpSp>
      <p:sp>
        <p:nvSpPr>
          <p:cNvPr id="63" name="TextBox 7">
            <a:extLst>
              <a:ext uri="{FF2B5EF4-FFF2-40B4-BE49-F238E27FC236}">
                <a16:creationId xmlns="" xmlns:a16="http://schemas.microsoft.com/office/drawing/2014/main" id="{8DE6CD62-A5CF-42EF-B6BB-0447C20B7252}"/>
              </a:ext>
            </a:extLst>
          </p:cNvPr>
          <p:cNvSpPr txBox="1"/>
          <p:nvPr/>
        </p:nvSpPr>
        <p:spPr>
          <a:xfrm>
            <a:off x="8156758" y="4194004"/>
            <a:ext cx="1323439" cy="292388"/>
          </a:xfrm>
          <a:prstGeom prst="rect">
            <a:avLst/>
          </a:prstGeom>
          <a:noFill/>
        </p:spPr>
        <p:txBody>
          <a:bodyPr wrap="square" rtlCol="0">
            <a:spAutoFit/>
          </a:bodyPr>
          <a:lstStyle/>
          <a:p>
            <a:pPr>
              <a:lnSpc>
                <a:spcPct val="130000"/>
              </a:lnSpc>
            </a:pPr>
            <a:r>
              <a:rPr lang="zh-CN" altLang="en-US" sz="1000" dirty="0" smtClean="0">
                <a:solidFill>
                  <a:srgbClr val="4F4D50"/>
                </a:solidFill>
                <a:latin typeface="思源黑体" panose="020B0500000000000000" pitchFamily="34" charset="-122"/>
                <a:ea typeface="思源黑体" panose="020B0500000000000000" pitchFamily="34" charset="-122"/>
                <a:cs typeface="+mn-ea"/>
                <a:sym typeface="+mn-lt"/>
              </a:rPr>
              <a:t>数据显示：</a:t>
            </a:r>
            <a:endParaRPr lang="en-US" altLang="zh-CN" sz="1000" dirty="0">
              <a:solidFill>
                <a:srgbClr val="4F4D50"/>
              </a:solidFill>
              <a:latin typeface="思源黑体" panose="020B0500000000000000" pitchFamily="34" charset="-122"/>
              <a:ea typeface="思源黑体" panose="020B0500000000000000" pitchFamily="34" charset="-122"/>
              <a:cs typeface="+mn-ea"/>
              <a:sym typeface="+mn-lt"/>
            </a:endParaRPr>
          </a:p>
        </p:txBody>
      </p:sp>
      <p:sp>
        <p:nvSpPr>
          <p:cNvPr id="53" name="椭圆 52"/>
          <p:cNvSpPr/>
          <p:nvPr/>
        </p:nvSpPr>
        <p:spPr>
          <a:xfrm>
            <a:off x="462653" y="492370"/>
            <a:ext cx="513595" cy="513594"/>
          </a:xfrm>
          <a:prstGeom prst="ellipse">
            <a:avLst/>
          </a:prstGeom>
          <a:gradFill>
            <a:gsLst>
              <a:gs pos="1000">
                <a:srgbClr val="4582ED"/>
              </a:gs>
              <a:gs pos="66000">
                <a:srgbClr val="105AD7"/>
              </a:gs>
            </a:gsLst>
          </a:gradFill>
          <a:ln>
            <a:noFill/>
          </a:ln>
          <a:effectLst>
            <a:outerShdw blurRad="127000" dist="635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altLang="zh-CN" sz="2400" dirty="0" smtClean="0">
                <a:latin typeface="Agency FB" panose="020B0503020202020204" pitchFamily="34" charset="0"/>
              </a:rPr>
              <a:t>02</a:t>
            </a:r>
            <a:endParaRPr lang="zh-CN" altLang="en-US" sz="2400" dirty="0">
              <a:latin typeface="Agency FB" panose="020B0503020202020204" pitchFamily="34" charset="0"/>
            </a:endParaRPr>
          </a:p>
        </p:txBody>
      </p:sp>
      <p:grpSp>
        <p:nvGrpSpPr>
          <p:cNvPr id="58" name="组合 57"/>
          <p:cNvGrpSpPr/>
          <p:nvPr/>
        </p:nvGrpSpPr>
        <p:grpSpPr>
          <a:xfrm>
            <a:off x="1112716" y="370922"/>
            <a:ext cx="3110091" cy="663260"/>
            <a:chOff x="1220641" y="259282"/>
            <a:chExt cx="3110496" cy="663346"/>
          </a:xfrm>
        </p:grpSpPr>
        <p:sp>
          <p:nvSpPr>
            <p:cNvPr id="64" name="文本框 63">
              <a:extLst>
                <a:ext uri="{FF2B5EF4-FFF2-40B4-BE49-F238E27FC236}">
                  <a16:creationId xmlns="" xmlns:a16="http://schemas.microsoft.com/office/drawing/2014/main" id="{C9FE3F12-EF2B-4C2B-8DA1-3D9B6D947A7C}"/>
                </a:ext>
              </a:extLst>
            </p:cNvPr>
            <p:cNvSpPr txBox="1"/>
            <p:nvPr/>
          </p:nvSpPr>
          <p:spPr>
            <a:xfrm>
              <a:off x="1220641" y="259282"/>
              <a:ext cx="1313351" cy="532522"/>
            </a:xfrm>
            <a:prstGeom prst="rect">
              <a:avLst/>
            </a:prstGeom>
            <a:noFill/>
          </p:spPr>
          <p:txBody>
            <a:bodyPr wrap="none" rtlCol="0">
              <a:spAutoFit/>
            </a:bodyPr>
            <a:lstStyle/>
            <a:p>
              <a:pPr fontAlgn="auto">
                <a:lnSpc>
                  <a:spcPct val="130000"/>
                </a:lnSpc>
                <a:defRPr/>
              </a:pPr>
              <a:r>
                <a:rPr lang="zh-CN" altLang="en-US" sz="2200" dirty="0">
                  <a:solidFill>
                    <a:srgbClr val="554B4F"/>
                  </a:solidFill>
                  <a:latin typeface="思源黑体" panose="020B0500000000000000" pitchFamily="34" charset="-122"/>
                  <a:ea typeface="思源黑体" panose="020B0500000000000000" pitchFamily="34" charset="-122"/>
                  <a:cs typeface="+mn-ea"/>
                  <a:sym typeface="+mn-lt"/>
                </a:rPr>
                <a:t>行业调研</a:t>
              </a:r>
            </a:p>
          </p:txBody>
        </p:sp>
        <p:sp>
          <p:nvSpPr>
            <p:cNvPr id="65" name="矩形 64">
              <a:extLst>
                <a:ext uri="{FF2B5EF4-FFF2-40B4-BE49-F238E27FC236}">
                  <a16:creationId xmlns="" xmlns:a16="http://schemas.microsoft.com/office/drawing/2014/main" id="{F3726BB5-172B-4432-AF35-26229E90CCC6}"/>
                </a:ext>
              </a:extLst>
            </p:cNvPr>
            <p:cNvSpPr/>
            <p:nvPr/>
          </p:nvSpPr>
          <p:spPr>
            <a:xfrm>
              <a:off x="1235631" y="630202"/>
              <a:ext cx="3095506" cy="292426"/>
            </a:xfrm>
            <a:prstGeom prst="rect">
              <a:avLst/>
            </a:prstGeom>
          </p:spPr>
          <p:txBody>
            <a:bodyPr wrap="square">
              <a:spAutoFit/>
            </a:bodyPr>
            <a:lstStyle/>
            <a:p>
              <a:pPr>
                <a:lnSpc>
                  <a:spcPct val="130000"/>
                </a:lnSpc>
              </a:pPr>
              <a:r>
                <a:rPr lang="zh-CN" altLang="en-US" sz="1000" dirty="0">
                  <a:solidFill>
                    <a:schemeClr val="tx1">
                      <a:lumMod val="65000"/>
                      <a:lumOff val="35000"/>
                    </a:schemeClr>
                  </a:solidFill>
                  <a:latin typeface="思源黑体" panose="020B0500000000000000" pitchFamily="34" charset="-122"/>
                  <a:ea typeface="思源黑体" panose="020B0500000000000000" pitchFamily="34" charset="-122"/>
                  <a:cs typeface="+mn-ea"/>
                  <a:sym typeface="+mn-lt"/>
                </a:rPr>
                <a:t>此处添加您的副标题文字</a:t>
              </a:r>
              <a:r>
                <a:rPr lang="zh-CN" altLang="en-US" sz="1000" dirty="0" smtClean="0">
                  <a:solidFill>
                    <a:schemeClr val="tx1">
                      <a:lumMod val="65000"/>
                      <a:lumOff val="35000"/>
                    </a:schemeClr>
                  </a:solidFill>
                  <a:latin typeface="思源黑体" panose="020B0500000000000000" pitchFamily="34" charset="-122"/>
                  <a:ea typeface="思源黑体" panose="020B0500000000000000" pitchFamily="34" charset="-122"/>
                  <a:cs typeface="+mn-ea"/>
                  <a:sym typeface="+mn-lt"/>
                </a:rPr>
                <a:t>说明</a:t>
              </a:r>
              <a:endParaRPr lang="zh-CN" altLang="en-US" sz="1000" dirty="0">
                <a:solidFill>
                  <a:schemeClr val="tx1">
                    <a:lumMod val="65000"/>
                    <a:lumOff val="35000"/>
                  </a:schemeClr>
                </a:solidFill>
                <a:latin typeface="思源黑体" panose="020B0500000000000000" pitchFamily="34" charset="-122"/>
                <a:ea typeface="思源黑体" panose="020B0500000000000000" pitchFamily="34" charset="-122"/>
                <a:cs typeface="+mn-ea"/>
                <a:sym typeface="+mn-lt"/>
              </a:endParaRPr>
            </a:p>
          </p:txBody>
        </p:sp>
      </p:grpSp>
    </p:spTree>
    <p:extLst>
      <p:ext uri="{BB962C8B-B14F-4D97-AF65-F5344CB8AC3E}">
        <p14:creationId xmlns:p14="http://schemas.microsoft.com/office/powerpoint/2010/main" val="3456667396"/>
      </p:ext>
    </p:extLst>
  </p:cSld>
  <p:clrMapOvr>
    <a:masterClrMapping/>
  </p:clrMapOvr>
  <p:transition spd="slow" advClick="0"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p:cTn id="12" dur="500" fill="hold"/>
                                        <p:tgtEl>
                                          <p:spTgt spid="4"/>
                                        </p:tgtEl>
                                        <p:attrNameLst>
                                          <p:attrName>ppt_w</p:attrName>
                                        </p:attrNameLst>
                                      </p:cBhvr>
                                      <p:tavLst>
                                        <p:tav tm="0">
                                          <p:val>
                                            <p:fltVal val="0"/>
                                          </p:val>
                                        </p:tav>
                                        <p:tav tm="100000">
                                          <p:val>
                                            <p:strVal val="#ppt_w"/>
                                          </p:val>
                                        </p:tav>
                                      </p:tavLst>
                                    </p:anim>
                                    <p:anim calcmode="lin" valueType="num">
                                      <p:cBhvr>
                                        <p:cTn id="13" dur="500" fill="hold"/>
                                        <p:tgtEl>
                                          <p:spTgt spid="4"/>
                                        </p:tgtEl>
                                        <p:attrNameLst>
                                          <p:attrName>ppt_h</p:attrName>
                                        </p:attrNameLst>
                                      </p:cBhvr>
                                      <p:tavLst>
                                        <p:tav tm="0">
                                          <p:val>
                                            <p:fltVal val="0"/>
                                          </p:val>
                                        </p:tav>
                                        <p:tav tm="100000">
                                          <p:val>
                                            <p:strVal val="#ppt_h"/>
                                          </p:val>
                                        </p:tav>
                                      </p:tavLst>
                                    </p:anim>
                                    <p:animEffect transition="in" filter="fade">
                                      <p:cBhvr>
                                        <p:cTn id="14" dur="500"/>
                                        <p:tgtEl>
                                          <p:spTgt spid="4"/>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5"/>
                                        </p:tgtEl>
                                        <p:attrNameLst>
                                          <p:attrName>style.visibility</p:attrName>
                                        </p:attrNameLst>
                                      </p:cBhvr>
                                      <p:to>
                                        <p:strVal val="visible"/>
                                      </p:to>
                                    </p:set>
                                    <p:anim calcmode="lin" valueType="num">
                                      <p:cBhvr>
                                        <p:cTn id="17" dur="500" fill="hold"/>
                                        <p:tgtEl>
                                          <p:spTgt spid="5"/>
                                        </p:tgtEl>
                                        <p:attrNameLst>
                                          <p:attrName>ppt_w</p:attrName>
                                        </p:attrNameLst>
                                      </p:cBhvr>
                                      <p:tavLst>
                                        <p:tav tm="0">
                                          <p:val>
                                            <p:fltVal val="0"/>
                                          </p:val>
                                        </p:tav>
                                        <p:tav tm="100000">
                                          <p:val>
                                            <p:strVal val="#ppt_w"/>
                                          </p:val>
                                        </p:tav>
                                      </p:tavLst>
                                    </p:anim>
                                    <p:anim calcmode="lin" valueType="num">
                                      <p:cBhvr>
                                        <p:cTn id="18" dur="500" fill="hold"/>
                                        <p:tgtEl>
                                          <p:spTgt spid="5"/>
                                        </p:tgtEl>
                                        <p:attrNameLst>
                                          <p:attrName>ppt_h</p:attrName>
                                        </p:attrNameLst>
                                      </p:cBhvr>
                                      <p:tavLst>
                                        <p:tav tm="0">
                                          <p:val>
                                            <p:fltVal val="0"/>
                                          </p:val>
                                        </p:tav>
                                        <p:tav tm="100000">
                                          <p:val>
                                            <p:strVal val="#ppt_h"/>
                                          </p:val>
                                        </p:tav>
                                      </p:tavLst>
                                    </p:anim>
                                    <p:animEffect transition="in" filter="fade">
                                      <p:cBhvr>
                                        <p:cTn id="19" dur="500"/>
                                        <p:tgtEl>
                                          <p:spTgt spid="5"/>
                                        </p:tgtEl>
                                      </p:cBhvr>
                                    </p:animEffect>
                                  </p:childTnLst>
                                </p:cTn>
                              </p:par>
                            </p:childTnLst>
                          </p:cTn>
                        </p:par>
                      </p:childTnLst>
                    </p:cTn>
                  </p:par>
                  <p:par>
                    <p:cTn id="20" fill="hold">
                      <p:stCondLst>
                        <p:cond delay="indefinite"/>
                      </p:stCondLst>
                      <p:childTnLst>
                        <p:par>
                          <p:cTn id="21" fill="hold">
                            <p:stCondLst>
                              <p:cond delay="0"/>
                            </p:stCondLst>
                            <p:childTnLst>
                              <p:par>
                                <p:cTn id="22" presetID="2" presetClass="entr" presetSubtype="8" fill="hold" nodeType="clickEffect">
                                  <p:stCondLst>
                                    <p:cond delay="0"/>
                                  </p:stCondLst>
                                  <p:childTnLst>
                                    <p:set>
                                      <p:cBhvr>
                                        <p:cTn id="23" dur="1" fill="hold">
                                          <p:stCondLst>
                                            <p:cond delay="0"/>
                                          </p:stCondLst>
                                        </p:cTn>
                                        <p:tgtEl>
                                          <p:spTgt spid="18"/>
                                        </p:tgtEl>
                                        <p:attrNameLst>
                                          <p:attrName>style.visibility</p:attrName>
                                        </p:attrNameLst>
                                      </p:cBhvr>
                                      <p:to>
                                        <p:strVal val="visible"/>
                                      </p:to>
                                    </p:set>
                                    <p:anim calcmode="lin" valueType="num">
                                      <p:cBhvr additive="base">
                                        <p:cTn id="24" dur="500" fill="hold"/>
                                        <p:tgtEl>
                                          <p:spTgt spid="18"/>
                                        </p:tgtEl>
                                        <p:attrNameLst>
                                          <p:attrName>ppt_x</p:attrName>
                                        </p:attrNameLst>
                                      </p:cBhvr>
                                      <p:tavLst>
                                        <p:tav tm="0">
                                          <p:val>
                                            <p:strVal val="0-#ppt_w/2"/>
                                          </p:val>
                                        </p:tav>
                                        <p:tav tm="100000">
                                          <p:val>
                                            <p:strVal val="#ppt_x"/>
                                          </p:val>
                                        </p:tav>
                                      </p:tavLst>
                                    </p:anim>
                                    <p:anim calcmode="lin" valueType="num">
                                      <p:cBhvr additive="base">
                                        <p:cTn id="25" dur="500" fill="hold"/>
                                        <p:tgtEl>
                                          <p:spTgt spid="18"/>
                                        </p:tgtEl>
                                        <p:attrNameLst>
                                          <p:attrName>ppt_y</p:attrName>
                                        </p:attrNameLst>
                                      </p:cBhvr>
                                      <p:tavLst>
                                        <p:tav tm="0">
                                          <p:val>
                                            <p:strVal val="#ppt_y"/>
                                          </p:val>
                                        </p:tav>
                                        <p:tav tm="100000">
                                          <p:val>
                                            <p:strVal val="#ppt_y"/>
                                          </p:val>
                                        </p:tav>
                                      </p:tavLst>
                                    </p:anim>
                                  </p:childTnLst>
                                </p:cTn>
                              </p:par>
                              <p:par>
                                <p:cTn id="26" presetID="2" presetClass="entr" presetSubtype="8" fill="hold" nodeType="withEffect">
                                  <p:stCondLst>
                                    <p:cond delay="0"/>
                                  </p:stCondLst>
                                  <p:childTnLst>
                                    <p:set>
                                      <p:cBhvr>
                                        <p:cTn id="27" dur="1" fill="hold">
                                          <p:stCondLst>
                                            <p:cond delay="0"/>
                                          </p:stCondLst>
                                        </p:cTn>
                                        <p:tgtEl>
                                          <p:spTgt spid="19"/>
                                        </p:tgtEl>
                                        <p:attrNameLst>
                                          <p:attrName>style.visibility</p:attrName>
                                        </p:attrNameLst>
                                      </p:cBhvr>
                                      <p:to>
                                        <p:strVal val="visible"/>
                                      </p:to>
                                    </p:set>
                                    <p:anim calcmode="lin" valueType="num">
                                      <p:cBhvr additive="base">
                                        <p:cTn id="28" dur="500" fill="hold"/>
                                        <p:tgtEl>
                                          <p:spTgt spid="19"/>
                                        </p:tgtEl>
                                        <p:attrNameLst>
                                          <p:attrName>ppt_x</p:attrName>
                                        </p:attrNameLst>
                                      </p:cBhvr>
                                      <p:tavLst>
                                        <p:tav tm="0">
                                          <p:val>
                                            <p:strVal val="0-#ppt_w/2"/>
                                          </p:val>
                                        </p:tav>
                                        <p:tav tm="100000">
                                          <p:val>
                                            <p:strVal val="#ppt_x"/>
                                          </p:val>
                                        </p:tav>
                                      </p:tavLst>
                                    </p:anim>
                                    <p:anim calcmode="lin" valueType="num">
                                      <p:cBhvr additive="base">
                                        <p:cTn id="29" dur="500" fill="hold"/>
                                        <p:tgtEl>
                                          <p:spTgt spid="19"/>
                                        </p:tgtEl>
                                        <p:attrNameLst>
                                          <p:attrName>ppt_y</p:attrName>
                                        </p:attrNameLst>
                                      </p:cBhvr>
                                      <p:tavLst>
                                        <p:tav tm="0">
                                          <p:val>
                                            <p:strVal val="#ppt_y"/>
                                          </p:val>
                                        </p:tav>
                                        <p:tav tm="100000">
                                          <p:val>
                                            <p:strVal val="#ppt_y"/>
                                          </p:val>
                                        </p:tav>
                                      </p:tavLst>
                                    </p:anim>
                                  </p:childTnLst>
                                </p:cTn>
                              </p:par>
                              <p:par>
                                <p:cTn id="30" presetID="2" presetClass="entr" presetSubtype="8" fill="hold" nodeType="withEffect">
                                  <p:stCondLst>
                                    <p:cond delay="0"/>
                                  </p:stCondLst>
                                  <p:childTnLst>
                                    <p:set>
                                      <p:cBhvr>
                                        <p:cTn id="31" dur="1" fill="hold">
                                          <p:stCondLst>
                                            <p:cond delay="0"/>
                                          </p:stCondLst>
                                        </p:cTn>
                                        <p:tgtEl>
                                          <p:spTgt spid="25"/>
                                        </p:tgtEl>
                                        <p:attrNameLst>
                                          <p:attrName>style.visibility</p:attrName>
                                        </p:attrNameLst>
                                      </p:cBhvr>
                                      <p:to>
                                        <p:strVal val="visible"/>
                                      </p:to>
                                    </p:set>
                                    <p:anim calcmode="lin" valueType="num">
                                      <p:cBhvr additive="base">
                                        <p:cTn id="32" dur="500" fill="hold"/>
                                        <p:tgtEl>
                                          <p:spTgt spid="25"/>
                                        </p:tgtEl>
                                        <p:attrNameLst>
                                          <p:attrName>ppt_x</p:attrName>
                                        </p:attrNameLst>
                                      </p:cBhvr>
                                      <p:tavLst>
                                        <p:tav tm="0">
                                          <p:val>
                                            <p:strVal val="0-#ppt_w/2"/>
                                          </p:val>
                                        </p:tav>
                                        <p:tav tm="100000">
                                          <p:val>
                                            <p:strVal val="#ppt_x"/>
                                          </p:val>
                                        </p:tav>
                                      </p:tavLst>
                                    </p:anim>
                                    <p:anim calcmode="lin" valueType="num">
                                      <p:cBhvr additive="base">
                                        <p:cTn id="33" dur="500" fill="hold"/>
                                        <p:tgtEl>
                                          <p:spTgt spid="25"/>
                                        </p:tgtEl>
                                        <p:attrNameLst>
                                          <p:attrName>ppt_y</p:attrName>
                                        </p:attrNameLst>
                                      </p:cBhvr>
                                      <p:tavLst>
                                        <p:tav tm="0">
                                          <p:val>
                                            <p:strVal val="#ppt_y"/>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2" presetClass="entr" presetSubtype="4" fill="hold" grpId="0" nodeType="clickEffect">
                                  <p:stCondLst>
                                    <p:cond delay="0"/>
                                  </p:stCondLst>
                                  <p:childTnLst>
                                    <p:set>
                                      <p:cBhvr>
                                        <p:cTn id="37" dur="1" fill="hold">
                                          <p:stCondLst>
                                            <p:cond delay="0"/>
                                          </p:stCondLst>
                                        </p:cTn>
                                        <p:tgtEl>
                                          <p:spTgt spid="35"/>
                                        </p:tgtEl>
                                        <p:attrNameLst>
                                          <p:attrName>style.visibility</p:attrName>
                                        </p:attrNameLst>
                                      </p:cBhvr>
                                      <p:to>
                                        <p:strVal val="visible"/>
                                      </p:to>
                                    </p:set>
                                    <p:anim calcmode="lin" valueType="num">
                                      <p:cBhvr additive="base">
                                        <p:cTn id="38" dur="500" fill="hold"/>
                                        <p:tgtEl>
                                          <p:spTgt spid="35"/>
                                        </p:tgtEl>
                                        <p:attrNameLst>
                                          <p:attrName>ppt_x</p:attrName>
                                        </p:attrNameLst>
                                      </p:cBhvr>
                                      <p:tavLst>
                                        <p:tav tm="0">
                                          <p:val>
                                            <p:strVal val="#ppt_x"/>
                                          </p:val>
                                        </p:tav>
                                        <p:tav tm="100000">
                                          <p:val>
                                            <p:strVal val="#ppt_x"/>
                                          </p:val>
                                        </p:tav>
                                      </p:tavLst>
                                    </p:anim>
                                    <p:anim calcmode="lin" valueType="num">
                                      <p:cBhvr additive="base">
                                        <p:cTn id="39" dur="500" fill="hold"/>
                                        <p:tgtEl>
                                          <p:spTgt spid="35"/>
                                        </p:tgtEl>
                                        <p:attrNameLst>
                                          <p:attrName>ppt_y</p:attrName>
                                        </p:attrNameLst>
                                      </p:cBhvr>
                                      <p:tavLst>
                                        <p:tav tm="0">
                                          <p:val>
                                            <p:strVal val="1+#ppt_h/2"/>
                                          </p:val>
                                        </p:tav>
                                        <p:tav tm="100000">
                                          <p:val>
                                            <p:strVal val="#ppt_y"/>
                                          </p:val>
                                        </p:tav>
                                      </p:tavLst>
                                    </p:anim>
                                  </p:childTnLst>
                                </p:cTn>
                              </p:par>
                              <p:par>
                                <p:cTn id="40" presetID="2" presetClass="entr" presetSubtype="4" fill="hold" grpId="0" nodeType="withEffect">
                                  <p:stCondLst>
                                    <p:cond delay="0"/>
                                  </p:stCondLst>
                                  <p:childTnLst>
                                    <p:set>
                                      <p:cBhvr>
                                        <p:cTn id="41" dur="1" fill="hold">
                                          <p:stCondLst>
                                            <p:cond delay="0"/>
                                          </p:stCondLst>
                                        </p:cTn>
                                        <p:tgtEl>
                                          <p:spTgt spid="36"/>
                                        </p:tgtEl>
                                        <p:attrNameLst>
                                          <p:attrName>style.visibility</p:attrName>
                                        </p:attrNameLst>
                                      </p:cBhvr>
                                      <p:to>
                                        <p:strVal val="visible"/>
                                      </p:to>
                                    </p:set>
                                    <p:anim calcmode="lin" valueType="num">
                                      <p:cBhvr additive="base">
                                        <p:cTn id="42" dur="500" fill="hold"/>
                                        <p:tgtEl>
                                          <p:spTgt spid="36"/>
                                        </p:tgtEl>
                                        <p:attrNameLst>
                                          <p:attrName>ppt_x</p:attrName>
                                        </p:attrNameLst>
                                      </p:cBhvr>
                                      <p:tavLst>
                                        <p:tav tm="0">
                                          <p:val>
                                            <p:strVal val="#ppt_x"/>
                                          </p:val>
                                        </p:tav>
                                        <p:tav tm="100000">
                                          <p:val>
                                            <p:strVal val="#ppt_x"/>
                                          </p:val>
                                        </p:tav>
                                      </p:tavLst>
                                    </p:anim>
                                    <p:anim calcmode="lin" valueType="num">
                                      <p:cBhvr additive="base">
                                        <p:cTn id="43" dur="500" fill="hold"/>
                                        <p:tgtEl>
                                          <p:spTgt spid="36"/>
                                        </p:tgtEl>
                                        <p:attrNameLst>
                                          <p:attrName>ppt_y</p:attrName>
                                        </p:attrNameLst>
                                      </p:cBhvr>
                                      <p:tavLst>
                                        <p:tav tm="0">
                                          <p:val>
                                            <p:strVal val="1+#ppt_h/2"/>
                                          </p:val>
                                        </p:tav>
                                        <p:tav tm="100000">
                                          <p:val>
                                            <p:strVal val="#ppt_y"/>
                                          </p:val>
                                        </p:tav>
                                      </p:tavLst>
                                    </p:anim>
                                  </p:childTnLst>
                                </p:cTn>
                              </p:par>
                              <p:par>
                                <p:cTn id="44" presetID="2" presetClass="entr" presetSubtype="4" fill="hold" nodeType="withEffect">
                                  <p:stCondLst>
                                    <p:cond delay="0"/>
                                  </p:stCondLst>
                                  <p:childTnLst>
                                    <p:set>
                                      <p:cBhvr>
                                        <p:cTn id="45" dur="1" fill="hold">
                                          <p:stCondLst>
                                            <p:cond delay="0"/>
                                          </p:stCondLst>
                                        </p:cTn>
                                        <p:tgtEl>
                                          <p:spTgt spid="37"/>
                                        </p:tgtEl>
                                        <p:attrNameLst>
                                          <p:attrName>style.visibility</p:attrName>
                                        </p:attrNameLst>
                                      </p:cBhvr>
                                      <p:to>
                                        <p:strVal val="visible"/>
                                      </p:to>
                                    </p:set>
                                    <p:anim calcmode="lin" valueType="num">
                                      <p:cBhvr additive="base">
                                        <p:cTn id="46" dur="500" fill="hold"/>
                                        <p:tgtEl>
                                          <p:spTgt spid="37"/>
                                        </p:tgtEl>
                                        <p:attrNameLst>
                                          <p:attrName>ppt_x</p:attrName>
                                        </p:attrNameLst>
                                      </p:cBhvr>
                                      <p:tavLst>
                                        <p:tav tm="0">
                                          <p:val>
                                            <p:strVal val="#ppt_x"/>
                                          </p:val>
                                        </p:tav>
                                        <p:tav tm="100000">
                                          <p:val>
                                            <p:strVal val="#ppt_x"/>
                                          </p:val>
                                        </p:tav>
                                      </p:tavLst>
                                    </p:anim>
                                    <p:anim calcmode="lin" valueType="num">
                                      <p:cBhvr additive="base">
                                        <p:cTn id="47" dur="500" fill="hold"/>
                                        <p:tgtEl>
                                          <p:spTgt spid="37"/>
                                        </p:tgtEl>
                                        <p:attrNameLst>
                                          <p:attrName>ppt_y</p:attrName>
                                        </p:attrNameLst>
                                      </p:cBhvr>
                                      <p:tavLst>
                                        <p:tav tm="0">
                                          <p:val>
                                            <p:strVal val="1+#ppt_h/2"/>
                                          </p:val>
                                        </p:tav>
                                        <p:tav tm="100000">
                                          <p:val>
                                            <p:strVal val="#ppt_y"/>
                                          </p:val>
                                        </p:tav>
                                      </p:tavLst>
                                    </p:anim>
                                  </p:childTnLst>
                                </p:cTn>
                              </p:par>
                              <p:par>
                                <p:cTn id="48" presetID="2" presetClass="entr" presetSubtype="4" fill="hold" nodeType="withEffect">
                                  <p:stCondLst>
                                    <p:cond delay="0"/>
                                  </p:stCondLst>
                                  <p:childTnLst>
                                    <p:set>
                                      <p:cBhvr>
                                        <p:cTn id="49" dur="1" fill="hold">
                                          <p:stCondLst>
                                            <p:cond delay="0"/>
                                          </p:stCondLst>
                                        </p:cTn>
                                        <p:tgtEl>
                                          <p:spTgt spid="9"/>
                                        </p:tgtEl>
                                        <p:attrNameLst>
                                          <p:attrName>style.visibility</p:attrName>
                                        </p:attrNameLst>
                                      </p:cBhvr>
                                      <p:to>
                                        <p:strVal val="visible"/>
                                      </p:to>
                                    </p:set>
                                    <p:anim calcmode="lin" valueType="num">
                                      <p:cBhvr additive="base">
                                        <p:cTn id="50" dur="500" fill="hold"/>
                                        <p:tgtEl>
                                          <p:spTgt spid="9"/>
                                        </p:tgtEl>
                                        <p:attrNameLst>
                                          <p:attrName>ppt_x</p:attrName>
                                        </p:attrNameLst>
                                      </p:cBhvr>
                                      <p:tavLst>
                                        <p:tav tm="0">
                                          <p:val>
                                            <p:strVal val="#ppt_x"/>
                                          </p:val>
                                        </p:tav>
                                        <p:tav tm="100000">
                                          <p:val>
                                            <p:strVal val="#ppt_x"/>
                                          </p:val>
                                        </p:tav>
                                      </p:tavLst>
                                    </p:anim>
                                    <p:anim calcmode="lin" valueType="num">
                                      <p:cBhvr additive="base">
                                        <p:cTn id="51" dur="500" fill="hold"/>
                                        <p:tgtEl>
                                          <p:spTgt spid="9"/>
                                        </p:tgtEl>
                                        <p:attrNameLst>
                                          <p:attrName>ppt_y</p:attrName>
                                        </p:attrNameLst>
                                      </p:cBhvr>
                                      <p:tavLst>
                                        <p:tav tm="0">
                                          <p:val>
                                            <p:strVal val="1+#ppt_h/2"/>
                                          </p:val>
                                        </p:tav>
                                        <p:tav tm="100000">
                                          <p:val>
                                            <p:strVal val="#ppt_y"/>
                                          </p:val>
                                        </p:tav>
                                      </p:tavLst>
                                    </p:anim>
                                  </p:childTnLst>
                                </p:cTn>
                              </p:par>
                              <p:par>
                                <p:cTn id="52" presetID="2" presetClass="entr" presetSubtype="4" fill="hold" grpId="0" nodeType="withEffect">
                                  <p:stCondLst>
                                    <p:cond delay="0"/>
                                  </p:stCondLst>
                                  <p:childTnLst>
                                    <p:set>
                                      <p:cBhvr>
                                        <p:cTn id="53" dur="1" fill="hold">
                                          <p:stCondLst>
                                            <p:cond delay="0"/>
                                          </p:stCondLst>
                                        </p:cTn>
                                        <p:tgtEl>
                                          <p:spTgt spid="63"/>
                                        </p:tgtEl>
                                        <p:attrNameLst>
                                          <p:attrName>style.visibility</p:attrName>
                                        </p:attrNameLst>
                                      </p:cBhvr>
                                      <p:to>
                                        <p:strVal val="visible"/>
                                      </p:to>
                                    </p:set>
                                    <p:anim calcmode="lin" valueType="num">
                                      <p:cBhvr additive="base">
                                        <p:cTn id="54" dur="500" fill="hold"/>
                                        <p:tgtEl>
                                          <p:spTgt spid="63"/>
                                        </p:tgtEl>
                                        <p:attrNameLst>
                                          <p:attrName>ppt_x</p:attrName>
                                        </p:attrNameLst>
                                      </p:cBhvr>
                                      <p:tavLst>
                                        <p:tav tm="0">
                                          <p:val>
                                            <p:strVal val="#ppt_x"/>
                                          </p:val>
                                        </p:tav>
                                        <p:tav tm="100000">
                                          <p:val>
                                            <p:strVal val="#ppt_x"/>
                                          </p:val>
                                        </p:tav>
                                      </p:tavLst>
                                    </p:anim>
                                    <p:anim calcmode="lin" valueType="num">
                                      <p:cBhvr additive="base">
                                        <p:cTn id="55" dur="500" fill="hold"/>
                                        <p:tgtEl>
                                          <p:spTgt spid="6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35" grpId="0"/>
      <p:bldP spid="36" grpId="0"/>
      <p:bldP spid="63"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7535970" y="2012467"/>
            <a:ext cx="3332441" cy="4103704"/>
          </a:xfrm>
          <a:prstGeom prst="rect">
            <a:avLst/>
          </a:prstGeom>
          <a:noFill/>
          <a:ln w="76200">
            <a:solidFill>
              <a:srgbClr val="EFEFEF"/>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dirty="0">
              <a:latin typeface="思源黑体" panose="020B0500000000000000" pitchFamily="34" charset="-122"/>
              <a:ea typeface="思源黑体" panose="020B0500000000000000" pitchFamily="34" charset="-122"/>
              <a:cs typeface="+mn-ea"/>
              <a:sym typeface="+mn-lt"/>
            </a:endParaRPr>
          </a:p>
        </p:txBody>
      </p:sp>
      <p:pic>
        <p:nvPicPr>
          <p:cNvPr id="15" name="图片 14">
            <a:extLst>
              <a:ext uri="{FF2B5EF4-FFF2-40B4-BE49-F238E27FC236}">
                <a16:creationId xmlns="" xmlns:a16="http://schemas.microsoft.com/office/drawing/2014/main" id="{766A61E0-837D-4E70-8204-DA34C6D9F07F}"/>
              </a:ext>
            </a:extLst>
          </p:cNvPr>
          <p:cNvPicPr>
            <a:picLocks noChangeAspect="1"/>
          </p:cNvPicPr>
          <p:nvPr/>
        </p:nvPicPr>
        <p:blipFill rotWithShape="1">
          <a:blip r:embed="rId3">
            <a:extLst>
              <a:ext uri="{28A0092B-C50C-407E-A947-70E740481C1C}">
                <a14:useLocalDpi xmlns:a14="http://schemas.microsoft.com/office/drawing/2010/main" val="0"/>
              </a:ext>
            </a:extLst>
          </a:blip>
          <a:srcRect l="29786" r="17597"/>
          <a:stretch/>
        </p:blipFill>
        <p:spPr>
          <a:xfrm>
            <a:off x="7187222" y="1645921"/>
            <a:ext cx="3343517" cy="4238512"/>
          </a:xfrm>
          <a:prstGeom prst="rect">
            <a:avLst/>
          </a:prstGeom>
          <a:effectLst>
            <a:outerShdw blurRad="254000" dist="63500" dir="2700000" algn="tl" rotWithShape="0">
              <a:prstClr val="black">
                <a:alpha val="30000"/>
              </a:prstClr>
            </a:outerShdw>
          </a:effectLst>
        </p:spPr>
      </p:pic>
      <p:grpSp>
        <p:nvGrpSpPr>
          <p:cNvPr id="8" name="组合 7"/>
          <p:cNvGrpSpPr/>
          <p:nvPr/>
        </p:nvGrpSpPr>
        <p:grpSpPr>
          <a:xfrm>
            <a:off x="1628036" y="2080120"/>
            <a:ext cx="4467965" cy="776866"/>
            <a:chOff x="1628035" y="2080120"/>
            <a:chExt cx="4467965" cy="776866"/>
          </a:xfrm>
        </p:grpSpPr>
        <p:sp>
          <p:nvSpPr>
            <p:cNvPr id="39" name="TextBox 7">
              <a:extLst>
                <a:ext uri="{FF2B5EF4-FFF2-40B4-BE49-F238E27FC236}">
                  <a16:creationId xmlns="" xmlns:a16="http://schemas.microsoft.com/office/drawing/2014/main" id="{D560C46C-2D35-4D3B-AC62-10B674442350}"/>
                </a:ext>
              </a:extLst>
            </p:cNvPr>
            <p:cNvSpPr txBox="1"/>
            <p:nvPr/>
          </p:nvSpPr>
          <p:spPr>
            <a:xfrm>
              <a:off x="2276256" y="2080120"/>
              <a:ext cx="1515488" cy="372410"/>
            </a:xfrm>
            <a:prstGeom prst="rect">
              <a:avLst/>
            </a:prstGeom>
            <a:noFill/>
          </p:spPr>
          <p:txBody>
            <a:bodyPr wrap="square" rtlCol="0">
              <a:spAutoFit/>
            </a:bodyPr>
            <a:lstStyle/>
            <a:p>
              <a:pPr>
                <a:lnSpc>
                  <a:spcPct val="130000"/>
                </a:lnSpc>
              </a:pPr>
              <a:r>
                <a:rPr lang="zh-CN" altLang="en-US" sz="1400" dirty="0" smtClean="0">
                  <a:solidFill>
                    <a:srgbClr val="4F4D50"/>
                  </a:solidFill>
                  <a:latin typeface="思源黑体" panose="020B0500000000000000" pitchFamily="34" charset="-122"/>
                  <a:ea typeface="思源黑体" panose="020B0500000000000000" pitchFamily="34" charset="-122"/>
                  <a:cs typeface="+mn-ea"/>
                  <a:sym typeface="+mn-lt"/>
                </a:rPr>
                <a:t>可行性分析一</a:t>
              </a:r>
              <a:endParaRPr lang="en-US" altLang="zh-CN" sz="1400" dirty="0">
                <a:solidFill>
                  <a:srgbClr val="4F4D50"/>
                </a:solidFill>
                <a:latin typeface="思源黑体" panose="020B0500000000000000" pitchFamily="34" charset="-122"/>
                <a:ea typeface="思源黑体" panose="020B0500000000000000" pitchFamily="34" charset="-122"/>
                <a:cs typeface="+mn-ea"/>
                <a:sym typeface="+mn-lt"/>
              </a:endParaRPr>
            </a:p>
          </p:txBody>
        </p:sp>
        <p:sp>
          <p:nvSpPr>
            <p:cNvPr id="40" name="文本框 39">
              <a:extLst>
                <a:ext uri="{FF2B5EF4-FFF2-40B4-BE49-F238E27FC236}">
                  <a16:creationId xmlns="" xmlns:a16="http://schemas.microsoft.com/office/drawing/2014/main" id="{72B5AEE0-D7CD-4D0A-99A1-942A27D36C2F}"/>
                </a:ext>
              </a:extLst>
            </p:cNvPr>
            <p:cNvSpPr txBox="1"/>
            <p:nvPr/>
          </p:nvSpPr>
          <p:spPr>
            <a:xfrm>
              <a:off x="2276256" y="2364543"/>
              <a:ext cx="3819744" cy="492443"/>
            </a:xfrm>
            <a:prstGeom prst="rect">
              <a:avLst/>
            </a:prstGeom>
            <a:noFill/>
          </p:spPr>
          <p:txBody>
            <a:bodyPr wrap="square" rtlCol="0">
              <a:spAutoFit/>
            </a:bodyPr>
            <a:lstStyle/>
            <a:p>
              <a:pPr>
                <a:lnSpc>
                  <a:spcPct val="130000"/>
                </a:lnSpc>
              </a:pPr>
              <a:r>
                <a:rPr lang="zh-CN" altLang="en-US" sz="1000" dirty="0">
                  <a:solidFill>
                    <a:srgbClr val="686769"/>
                  </a:solidFill>
                  <a:latin typeface="思源黑体" panose="020B0500000000000000" pitchFamily="34" charset="-122"/>
                  <a:ea typeface="思源黑体" panose="020B0500000000000000" pitchFamily="34" charset="-122"/>
                  <a:cs typeface="+mn-ea"/>
                  <a:sym typeface="+mn-lt"/>
                </a:rPr>
                <a:t>点击输入简要文字解说，解说文字尽量概括精炼，不用多余的文字修饰，简洁精准的 解说所提炼的核心概念。</a:t>
              </a:r>
            </a:p>
          </p:txBody>
        </p:sp>
        <p:grpSp>
          <p:nvGrpSpPr>
            <p:cNvPr id="11" name="组合 10"/>
            <p:cNvGrpSpPr/>
            <p:nvPr/>
          </p:nvGrpSpPr>
          <p:grpSpPr>
            <a:xfrm>
              <a:off x="1628035" y="2151028"/>
              <a:ext cx="473847" cy="549662"/>
              <a:chOff x="1628035" y="2151028"/>
              <a:chExt cx="473847" cy="549662"/>
            </a:xfrm>
          </p:grpSpPr>
          <p:sp>
            <p:nvSpPr>
              <p:cNvPr id="7" name="六边形 6"/>
              <p:cNvSpPr/>
              <p:nvPr/>
            </p:nvSpPr>
            <p:spPr>
              <a:xfrm rot="5400000">
                <a:off x="1590128" y="2188935"/>
                <a:ext cx="549662" cy="473847"/>
              </a:xfrm>
              <a:prstGeom prst="hexagon">
                <a:avLst/>
              </a:prstGeom>
              <a:gradFill>
                <a:gsLst>
                  <a:gs pos="0">
                    <a:srgbClr val="4582ED"/>
                  </a:gs>
                  <a:gs pos="58000">
                    <a:srgbClr val="105AD7"/>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Freeform 7"/>
              <p:cNvSpPr>
                <a:spLocks/>
              </p:cNvSpPr>
              <p:nvPr/>
            </p:nvSpPr>
            <p:spPr bwMode="auto">
              <a:xfrm>
                <a:off x="1735754" y="2316550"/>
                <a:ext cx="258410" cy="218617"/>
              </a:xfrm>
              <a:custGeom>
                <a:avLst/>
                <a:gdLst>
                  <a:gd name="T0" fmla="*/ 223 w 228"/>
                  <a:gd name="T1" fmla="*/ 128 h 193"/>
                  <a:gd name="T2" fmla="*/ 213 w 228"/>
                  <a:gd name="T3" fmla="*/ 132 h 193"/>
                  <a:gd name="T4" fmla="*/ 203 w 228"/>
                  <a:gd name="T5" fmla="*/ 128 h 193"/>
                  <a:gd name="T6" fmla="*/ 199 w 228"/>
                  <a:gd name="T7" fmla="*/ 124 h 193"/>
                  <a:gd name="T8" fmla="*/ 199 w 228"/>
                  <a:gd name="T9" fmla="*/ 193 h 193"/>
                  <a:gd name="T10" fmla="*/ 142 w 228"/>
                  <a:gd name="T11" fmla="*/ 193 h 193"/>
                  <a:gd name="T12" fmla="*/ 142 w 228"/>
                  <a:gd name="T13" fmla="*/ 122 h 193"/>
                  <a:gd name="T14" fmla="*/ 86 w 228"/>
                  <a:gd name="T15" fmla="*/ 122 h 193"/>
                  <a:gd name="T16" fmla="*/ 86 w 228"/>
                  <a:gd name="T17" fmla="*/ 193 h 193"/>
                  <a:gd name="T18" fmla="*/ 29 w 228"/>
                  <a:gd name="T19" fmla="*/ 193 h 193"/>
                  <a:gd name="T20" fmla="*/ 29 w 228"/>
                  <a:gd name="T21" fmla="*/ 124 h 193"/>
                  <a:gd name="T22" fmla="*/ 25 w 228"/>
                  <a:gd name="T23" fmla="*/ 128 h 193"/>
                  <a:gd name="T24" fmla="*/ 5 w 228"/>
                  <a:gd name="T25" fmla="*/ 128 h 193"/>
                  <a:gd name="T26" fmla="*/ 5 w 228"/>
                  <a:gd name="T27" fmla="*/ 108 h 193"/>
                  <a:gd name="T28" fmla="*/ 114 w 228"/>
                  <a:gd name="T29" fmla="*/ 0 h 193"/>
                  <a:gd name="T30" fmla="*/ 223 w 228"/>
                  <a:gd name="T31" fmla="*/ 108 h 193"/>
                  <a:gd name="T32" fmla="*/ 223 w 228"/>
                  <a:gd name="T33" fmla="*/ 128 h 1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28" h="193">
                    <a:moveTo>
                      <a:pt x="223" y="128"/>
                    </a:moveTo>
                    <a:cubicBezTo>
                      <a:pt x="220" y="131"/>
                      <a:pt x="216" y="132"/>
                      <a:pt x="213" y="132"/>
                    </a:cubicBezTo>
                    <a:cubicBezTo>
                      <a:pt x="209" y="132"/>
                      <a:pt x="206" y="131"/>
                      <a:pt x="203" y="128"/>
                    </a:cubicBezTo>
                    <a:cubicBezTo>
                      <a:pt x="199" y="124"/>
                      <a:pt x="199" y="124"/>
                      <a:pt x="199" y="124"/>
                    </a:cubicBezTo>
                    <a:cubicBezTo>
                      <a:pt x="199" y="193"/>
                      <a:pt x="199" y="193"/>
                      <a:pt x="199" y="193"/>
                    </a:cubicBezTo>
                    <a:cubicBezTo>
                      <a:pt x="142" y="193"/>
                      <a:pt x="142" y="193"/>
                      <a:pt x="142" y="193"/>
                    </a:cubicBezTo>
                    <a:cubicBezTo>
                      <a:pt x="142" y="122"/>
                      <a:pt x="142" y="122"/>
                      <a:pt x="142" y="122"/>
                    </a:cubicBezTo>
                    <a:cubicBezTo>
                      <a:pt x="86" y="122"/>
                      <a:pt x="86" y="122"/>
                      <a:pt x="86" y="122"/>
                    </a:cubicBezTo>
                    <a:cubicBezTo>
                      <a:pt x="86" y="193"/>
                      <a:pt x="86" y="193"/>
                      <a:pt x="86" y="193"/>
                    </a:cubicBezTo>
                    <a:cubicBezTo>
                      <a:pt x="29" y="193"/>
                      <a:pt x="29" y="193"/>
                      <a:pt x="29" y="193"/>
                    </a:cubicBezTo>
                    <a:cubicBezTo>
                      <a:pt x="29" y="124"/>
                      <a:pt x="29" y="124"/>
                      <a:pt x="29" y="124"/>
                    </a:cubicBezTo>
                    <a:cubicBezTo>
                      <a:pt x="25" y="128"/>
                      <a:pt x="25" y="128"/>
                      <a:pt x="25" y="128"/>
                    </a:cubicBezTo>
                    <a:cubicBezTo>
                      <a:pt x="20" y="134"/>
                      <a:pt x="11" y="134"/>
                      <a:pt x="5" y="128"/>
                    </a:cubicBezTo>
                    <a:cubicBezTo>
                      <a:pt x="0" y="123"/>
                      <a:pt x="0" y="114"/>
                      <a:pt x="5" y="108"/>
                    </a:cubicBezTo>
                    <a:cubicBezTo>
                      <a:pt x="114" y="0"/>
                      <a:pt x="114" y="0"/>
                      <a:pt x="114" y="0"/>
                    </a:cubicBezTo>
                    <a:cubicBezTo>
                      <a:pt x="223" y="108"/>
                      <a:pt x="223" y="108"/>
                      <a:pt x="223" y="108"/>
                    </a:cubicBezTo>
                    <a:cubicBezTo>
                      <a:pt x="228" y="114"/>
                      <a:pt x="228" y="123"/>
                      <a:pt x="223" y="128"/>
                    </a:cubicBezTo>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Bebas" pitchFamily="2" charset="0"/>
                  <a:ea typeface="微软雅黑" panose="020B0503020204020204" pitchFamily="34" charset="-122"/>
                  <a:sym typeface="Bebas" pitchFamily="2" charset="0"/>
                </a:endParaRPr>
              </a:p>
            </p:txBody>
          </p:sp>
        </p:grpSp>
      </p:grpSp>
      <p:grpSp>
        <p:nvGrpSpPr>
          <p:cNvPr id="10" name="组合 9"/>
          <p:cNvGrpSpPr/>
          <p:nvPr/>
        </p:nvGrpSpPr>
        <p:grpSpPr>
          <a:xfrm>
            <a:off x="1628036" y="4709932"/>
            <a:ext cx="4467965" cy="776866"/>
            <a:chOff x="1628035" y="4709932"/>
            <a:chExt cx="4467965" cy="776866"/>
          </a:xfrm>
        </p:grpSpPr>
        <p:sp>
          <p:nvSpPr>
            <p:cNvPr id="45" name="TextBox 7">
              <a:extLst>
                <a:ext uri="{FF2B5EF4-FFF2-40B4-BE49-F238E27FC236}">
                  <a16:creationId xmlns="" xmlns:a16="http://schemas.microsoft.com/office/drawing/2014/main" id="{2B8071E0-611B-4D8E-8606-66801086D86F}"/>
                </a:ext>
              </a:extLst>
            </p:cNvPr>
            <p:cNvSpPr txBox="1"/>
            <p:nvPr/>
          </p:nvSpPr>
          <p:spPr>
            <a:xfrm>
              <a:off x="2276256" y="4709932"/>
              <a:ext cx="1515488" cy="372410"/>
            </a:xfrm>
            <a:prstGeom prst="rect">
              <a:avLst/>
            </a:prstGeom>
            <a:noFill/>
          </p:spPr>
          <p:txBody>
            <a:bodyPr wrap="square" rtlCol="0">
              <a:spAutoFit/>
            </a:bodyPr>
            <a:lstStyle/>
            <a:p>
              <a:pPr>
                <a:lnSpc>
                  <a:spcPct val="130000"/>
                </a:lnSpc>
              </a:pPr>
              <a:r>
                <a:rPr lang="zh-CN" altLang="en-US" sz="1400" dirty="0" smtClean="0">
                  <a:solidFill>
                    <a:srgbClr val="4F4D50"/>
                  </a:solidFill>
                  <a:latin typeface="思源黑体" panose="020B0500000000000000" pitchFamily="34" charset="-122"/>
                  <a:ea typeface="思源黑体" panose="020B0500000000000000" pitchFamily="34" charset="-122"/>
                  <a:cs typeface="+mn-ea"/>
                  <a:sym typeface="+mn-lt"/>
                </a:rPr>
                <a:t>可行性分析三</a:t>
              </a:r>
              <a:endParaRPr lang="en-US" altLang="zh-CN" sz="1400" dirty="0">
                <a:solidFill>
                  <a:srgbClr val="4F4D50"/>
                </a:solidFill>
                <a:latin typeface="思源黑体" panose="020B0500000000000000" pitchFamily="34" charset="-122"/>
                <a:ea typeface="思源黑体" panose="020B0500000000000000" pitchFamily="34" charset="-122"/>
                <a:cs typeface="+mn-ea"/>
                <a:sym typeface="+mn-lt"/>
              </a:endParaRPr>
            </a:p>
          </p:txBody>
        </p:sp>
        <p:sp>
          <p:nvSpPr>
            <p:cNvPr id="46" name="文本框 45">
              <a:extLst>
                <a:ext uri="{FF2B5EF4-FFF2-40B4-BE49-F238E27FC236}">
                  <a16:creationId xmlns="" xmlns:a16="http://schemas.microsoft.com/office/drawing/2014/main" id="{5F93D238-E7B4-4793-86E7-F141E25064A7}"/>
                </a:ext>
              </a:extLst>
            </p:cNvPr>
            <p:cNvSpPr txBox="1"/>
            <p:nvPr/>
          </p:nvSpPr>
          <p:spPr>
            <a:xfrm>
              <a:off x="2276256" y="4994355"/>
              <a:ext cx="3819744" cy="492443"/>
            </a:xfrm>
            <a:prstGeom prst="rect">
              <a:avLst/>
            </a:prstGeom>
            <a:noFill/>
          </p:spPr>
          <p:txBody>
            <a:bodyPr wrap="square" rtlCol="0">
              <a:spAutoFit/>
            </a:bodyPr>
            <a:lstStyle/>
            <a:p>
              <a:pPr>
                <a:lnSpc>
                  <a:spcPct val="130000"/>
                </a:lnSpc>
              </a:pPr>
              <a:r>
                <a:rPr lang="zh-CN" altLang="en-US" sz="1000" dirty="0">
                  <a:solidFill>
                    <a:srgbClr val="686769"/>
                  </a:solidFill>
                  <a:latin typeface="思源黑体" panose="020B0500000000000000" pitchFamily="34" charset="-122"/>
                  <a:ea typeface="思源黑体" panose="020B0500000000000000" pitchFamily="34" charset="-122"/>
                  <a:cs typeface="+mn-ea"/>
                  <a:sym typeface="+mn-lt"/>
                </a:rPr>
                <a:t>点击输入简要文字解说，解说文字尽量概括精炼，不用多余的文字修饰，简洁精准的 解说所提炼的核心概念。</a:t>
              </a:r>
            </a:p>
          </p:txBody>
        </p:sp>
        <p:grpSp>
          <p:nvGrpSpPr>
            <p:cNvPr id="14" name="组合 13"/>
            <p:cNvGrpSpPr/>
            <p:nvPr/>
          </p:nvGrpSpPr>
          <p:grpSpPr>
            <a:xfrm>
              <a:off x="1628035" y="4872932"/>
              <a:ext cx="473847" cy="549662"/>
              <a:chOff x="1628035" y="4872932"/>
              <a:chExt cx="473847" cy="549662"/>
            </a:xfrm>
          </p:grpSpPr>
          <p:sp>
            <p:nvSpPr>
              <p:cNvPr id="26" name="六边形 25"/>
              <p:cNvSpPr/>
              <p:nvPr/>
            </p:nvSpPr>
            <p:spPr>
              <a:xfrm rot="5400000">
                <a:off x="1590128" y="4910839"/>
                <a:ext cx="549662" cy="473847"/>
              </a:xfrm>
              <a:prstGeom prst="hexagon">
                <a:avLst/>
              </a:prstGeom>
              <a:gradFill>
                <a:gsLst>
                  <a:gs pos="0">
                    <a:srgbClr val="4582ED"/>
                  </a:gs>
                  <a:gs pos="58000">
                    <a:srgbClr val="105AD7"/>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Freeform 6"/>
              <p:cNvSpPr>
                <a:spLocks noEditPoints="1"/>
              </p:cNvSpPr>
              <p:nvPr/>
            </p:nvSpPr>
            <p:spPr bwMode="auto">
              <a:xfrm>
                <a:off x="1737433" y="5019757"/>
                <a:ext cx="255052" cy="256011"/>
              </a:xfrm>
              <a:custGeom>
                <a:avLst/>
                <a:gdLst>
                  <a:gd name="T0" fmla="*/ 107 w 225"/>
                  <a:gd name="T1" fmla="*/ 116 h 226"/>
                  <a:gd name="T2" fmla="*/ 163 w 225"/>
                  <a:gd name="T3" fmla="*/ 214 h 226"/>
                  <a:gd name="T4" fmla="*/ 113 w 225"/>
                  <a:gd name="T5" fmla="*/ 226 h 226"/>
                  <a:gd name="T6" fmla="*/ 0 w 225"/>
                  <a:gd name="T7" fmla="*/ 113 h 226"/>
                  <a:gd name="T8" fmla="*/ 106 w 225"/>
                  <a:gd name="T9" fmla="*/ 0 h 226"/>
                  <a:gd name="T10" fmla="*/ 106 w 225"/>
                  <a:gd name="T11" fmla="*/ 113 h 226"/>
                  <a:gd name="T12" fmla="*/ 107 w 225"/>
                  <a:gd name="T13" fmla="*/ 116 h 226"/>
                  <a:gd name="T14" fmla="*/ 225 w 225"/>
                  <a:gd name="T15" fmla="*/ 106 h 226"/>
                  <a:gd name="T16" fmla="*/ 120 w 225"/>
                  <a:gd name="T17" fmla="*/ 106 h 226"/>
                  <a:gd name="T18" fmla="*/ 120 w 225"/>
                  <a:gd name="T19" fmla="*/ 0 h 226"/>
                  <a:gd name="T20" fmla="*/ 225 w 225"/>
                  <a:gd name="T21" fmla="*/ 106 h 226"/>
                  <a:gd name="T22" fmla="*/ 134 w 225"/>
                  <a:gd name="T23" fmla="*/ 92 h 226"/>
                  <a:gd name="T24" fmla="*/ 209 w 225"/>
                  <a:gd name="T25" fmla="*/ 92 h 226"/>
                  <a:gd name="T26" fmla="*/ 134 w 225"/>
                  <a:gd name="T27" fmla="*/ 16 h 226"/>
                  <a:gd name="T28" fmla="*/ 134 w 225"/>
                  <a:gd name="T29" fmla="*/ 92 h 226"/>
                  <a:gd name="T30" fmla="*/ 175 w 225"/>
                  <a:gd name="T31" fmla="*/ 207 h 226"/>
                  <a:gd name="T32" fmla="*/ 225 w 225"/>
                  <a:gd name="T33" fmla="*/ 120 h 226"/>
                  <a:gd name="T34" fmla="*/ 125 w 225"/>
                  <a:gd name="T35" fmla="*/ 120 h 226"/>
                  <a:gd name="T36" fmla="*/ 175 w 225"/>
                  <a:gd name="T37" fmla="*/ 207 h 2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25" h="226">
                    <a:moveTo>
                      <a:pt x="107" y="116"/>
                    </a:moveTo>
                    <a:cubicBezTo>
                      <a:pt x="163" y="214"/>
                      <a:pt x="163" y="214"/>
                      <a:pt x="163" y="214"/>
                    </a:cubicBezTo>
                    <a:cubicBezTo>
                      <a:pt x="148" y="221"/>
                      <a:pt x="131" y="226"/>
                      <a:pt x="113" y="226"/>
                    </a:cubicBezTo>
                    <a:cubicBezTo>
                      <a:pt x="51" y="226"/>
                      <a:pt x="0" y="175"/>
                      <a:pt x="0" y="113"/>
                    </a:cubicBezTo>
                    <a:cubicBezTo>
                      <a:pt x="0" y="53"/>
                      <a:pt x="47" y="4"/>
                      <a:pt x="106" y="0"/>
                    </a:cubicBezTo>
                    <a:cubicBezTo>
                      <a:pt x="106" y="113"/>
                      <a:pt x="106" y="113"/>
                      <a:pt x="106" y="113"/>
                    </a:cubicBezTo>
                    <a:cubicBezTo>
                      <a:pt x="106" y="114"/>
                      <a:pt x="106" y="115"/>
                      <a:pt x="107" y="116"/>
                    </a:cubicBezTo>
                    <a:close/>
                    <a:moveTo>
                      <a:pt x="225" y="106"/>
                    </a:moveTo>
                    <a:cubicBezTo>
                      <a:pt x="120" y="106"/>
                      <a:pt x="120" y="106"/>
                      <a:pt x="120" y="106"/>
                    </a:cubicBezTo>
                    <a:cubicBezTo>
                      <a:pt x="120" y="0"/>
                      <a:pt x="120" y="0"/>
                      <a:pt x="120" y="0"/>
                    </a:cubicBezTo>
                    <a:cubicBezTo>
                      <a:pt x="177" y="4"/>
                      <a:pt x="222" y="49"/>
                      <a:pt x="225" y="106"/>
                    </a:cubicBezTo>
                    <a:moveTo>
                      <a:pt x="134" y="92"/>
                    </a:moveTo>
                    <a:cubicBezTo>
                      <a:pt x="209" y="92"/>
                      <a:pt x="209" y="92"/>
                      <a:pt x="209" y="92"/>
                    </a:cubicBezTo>
                    <a:cubicBezTo>
                      <a:pt x="201" y="54"/>
                      <a:pt x="172" y="25"/>
                      <a:pt x="134" y="16"/>
                    </a:cubicBezTo>
                    <a:lnTo>
                      <a:pt x="134" y="92"/>
                    </a:lnTo>
                    <a:close/>
                    <a:moveTo>
                      <a:pt x="175" y="207"/>
                    </a:moveTo>
                    <a:cubicBezTo>
                      <a:pt x="204" y="188"/>
                      <a:pt x="223" y="156"/>
                      <a:pt x="225" y="120"/>
                    </a:cubicBezTo>
                    <a:cubicBezTo>
                      <a:pt x="125" y="120"/>
                      <a:pt x="125" y="120"/>
                      <a:pt x="125" y="120"/>
                    </a:cubicBezTo>
                    <a:lnTo>
                      <a:pt x="175" y="207"/>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Bebas" pitchFamily="2" charset="0"/>
                  <a:ea typeface="微软雅黑" panose="020B0503020204020204" pitchFamily="34" charset="-122"/>
                  <a:sym typeface="Bebas" pitchFamily="2" charset="0"/>
                </a:endParaRPr>
              </a:p>
            </p:txBody>
          </p:sp>
        </p:grpSp>
      </p:grpSp>
      <p:grpSp>
        <p:nvGrpSpPr>
          <p:cNvPr id="9" name="组合 8"/>
          <p:cNvGrpSpPr/>
          <p:nvPr/>
        </p:nvGrpSpPr>
        <p:grpSpPr>
          <a:xfrm>
            <a:off x="1628035" y="3397171"/>
            <a:ext cx="4469507" cy="776867"/>
            <a:chOff x="1628035" y="3397169"/>
            <a:chExt cx="4469506" cy="776867"/>
          </a:xfrm>
        </p:grpSpPr>
        <p:sp>
          <p:nvSpPr>
            <p:cNvPr id="41" name="TextBox 7">
              <a:extLst>
                <a:ext uri="{FF2B5EF4-FFF2-40B4-BE49-F238E27FC236}">
                  <a16:creationId xmlns="" xmlns:a16="http://schemas.microsoft.com/office/drawing/2014/main" id="{1F485C3D-5993-4F53-A3B5-3BD616D604B2}"/>
                </a:ext>
              </a:extLst>
            </p:cNvPr>
            <p:cNvSpPr txBox="1"/>
            <p:nvPr/>
          </p:nvSpPr>
          <p:spPr>
            <a:xfrm>
              <a:off x="2277798" y="3397169"/>
              <a:ext cx="1515488" cy="372410"/>
            </a:xfrm>
            <a:prstGeom prst="rect">
              <a:avLst/>
            </a:prstGeom>
            <a:noFill/>
          </p:spPr>
          <p:txBody>
            <a:bodyPr wrap="square" rtlCol="0">
              <a:spAutoFit/>
            </a:bodyPr>
            <a:lstStyle/>
            <a:p>
              <a:pPr>
                <a:lnSpc>
                  <a:spcPct val="130000"/>
                </a:lnSpc>
              </a:pPr>
              <a:r>
                <a:rPr lang="zh-CN" altLang="en-US" sz="1400" dirty="0" smtClean="0">
                  <a:solidFill>
                    <a:srgbClr val="4F4D50"/>
                  </a:solidFill>
                  <a:latin typeface="思源黑体" panose="020B0500000000000000" pitchFamily="34" charset="-122"/>
                  <a:ea typeface="思源黑体" panose="020B0500000000000000" pitchFamily="34" charset="-122"/>
                  <a:cs typeface="+mn-ea"/>
                  <a:sym typeface="+mn-lt"/>
                </a:rPr>
                <a:t>可行性分析二</a:t>
              </a:r>
              <a:endParaRPr lang="en-US" altLang="zh-CN" sz="1400" dirty="0">
                <a:solidFill>
                  <a:srgbClr val="4F4D50"/>
                </a:solidFill>
                <a:latin typeface="思源黑体" panose="020B0500000000000000" pitchFamily="34" charset="-122"/>
                <a:ea typeface="思源黑体" panose="020B0500000000000000" pitchFamily="34" charset="-122"/>
                <a:cs typeface="+mn-ea"/>
                <a:sym typeface="+mn-lt"/>
              </a:endParaRPr>
            </a:p>
          </p:txBody>
        </p:sp>
        <p:sp>
          <p:nvSpPr>
            <p:cNvPr id="42" name="文本框 41">
              <a:extLst>
                <a:ext uri="{FF2B5EF4-FFF2-40B4-BE49-F238E27FC236}">
                  <a16:creationId xmlns="" xmlns:a16="http://schemas.microsoft.com/office/drawing/2014/main" id="{E2DDD70C-339E-4CA4-B746-3D2CEEA32933}"/>
                </a:ext>
              </a:extLst>
            </p:cNvPr>
            <p:cNvSpPr txBox="1"/>
            <p:nvPr/>
          </p:nvSpPr>
          <p:spPr>
            <a:xfrm>
              <a:off x="2277798" y="3681593"/>
              <a:ext cx="3819743" cy="492443"/>
            </a:xfrm>
            <a:prstGeom prst="rect">
              <a:avLst/>
            </a:prstGeom>
            <a:noFill/>
          </p:spPr>
          <p:txBody>
            <a:bodyPr wrap="square" rtlCol="0">
              <a:spAutoFit/>
            </a:bodyPr>
            <a:lstStyle/>
            <a:p>
              <a:pPr>
                <a:lnSpc>
                  <a:spcPct val="130000"/>
                </a:lnSpc>
              </a:pPr>
              <a:r>
                <a:rPr lang="zh-CN" altLang="en-US" sz="1000" dirty="0">
                  <a:solidFill>
                    <a:srgbClr val="686769"/>
                  </a:solidFill>
                  <a:latin typeface="思源黑体" panose="020B0500000000000000" pitchFamily="34" charset="-122"/>
                  <a:ea typeface="思源黑体" panose="020B0500000000000000" pitchFamily="34" charset="-122"/>
                  <a:cs typeface="+mn-ea"/>
                  <a:sym typeface="+mn-lt"/>
                </a:rPr>
                <a:t>点击输入简要文字解说，解说文字尽量概括精炼，不用多余的文字修饰，简洁精准的 解说所提炼的核心概念。</a:t>
              </a:r>
            </a:p>
          </p:txBody>
        </p:sp>
        <p:grpSp>
          <p:nvGrpSpPr>
            <p:cNvPr id="12" name="组合 11"/>
            <p:cNvGrpSpPr/>
            <p:nvPr/>
          </p:nvGrpSpPr>
          <p:grpSpPr>
            <a:xfrm>
              <a:off x="1628035" y="3511980"/>
              <a:ext cx="473847" cy="549662"/>
              <a:chOff x="1628035" y="3511980"/>
              <a:chExt cx="473847" cy="549662"/>
            </a:xfrm>
          </p:grpSpPr>
          <p:sp>
            <p:nvSpPr>
              <p:cNvPr id="23" name="六边形 22"/>
              <p:cNvSpPr/>
              <p:nvPr/>
            </p:nvSpPr>
            <p:spPr>
              <a:xfrm rot="5400000">
                <a:off x="1590128" y="3549887"/>
                <a:ext cx="549662" cy="473847"/>
              </a:xfrm>
              <a:prstGeom prst="hexagon">
                <a:avLst/>
              </a:prstGeom>
              <a:gradFill>
                <a:gsLst>
                  <a:gs pos="0">
                    <a:srgbClr val="4582ED"/>
                  </a:gs>
                  <a:gs pos="58000">
                    <a:srgbClr val="105AD7"/>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Freeform 8"/>
              <p:cNvSpPr>
                <a:spLocks/>
              </p:cNvSpPr>
              <p:nvPr/>
            </p:nvSpPr>
            <p:spPr bwMode="auto">
              <a:xfrm>
                <a:off x="1749898" y="3684214"/>
                <a:ext cx="230122" cy="205193"/>
              </a:xfrm>
              <a:custGeom>
                <a:avLst/>
                <a:gdLst>
                  <a:gd name="T0" fmla="*/ 196 w 203"/>
                  <a:gd name="T1" fmla="*/ 152 h 181"/>
                  <a:gd name="T2" fmla="*/ 182 w 203"/>
                  <a:gd name="T3" fmla="*/ 140 h 181"/>
                  <a:gd name="T4" fmla="*/ 148 w 203"/>
                  <a:gd name="T5" fmla="*/ 127 h 181"/>
                  <a:gd name="T6" fmla="*/ 147 w 203"/>
                  <a:gd name="T7" fmla="*/ 126 h 181"/>
                  <a:gd name="T8" fmla="*/ 147 w 203"/>
                  <a:gd name="T9" fmla="*/ 126 h 181"/>
                  <a:gd name="T10" fmla="*/ 133 w 203"/>
                  <a:gd name="T11" fmla="*/ 117 h 181"/>
                  <a:gd name="T12" fmla="*/ 133 w 203"/>
                  <a:gd name="T13" fmla="*/ 117 h 181"/>
                  <a:gd name="T14" fmla="*/ 133 w 203"/>
                  <a:gd name="T15" fmla="*/ 117 h 181"/>
                  <a:gd name="T16" fmla="*/ 133 w 203"/>
                  <a:gd name="T17" fmla="*/ 116 h 181"/>
                  <a:gd name="T18" fmla="*/ 133 w 203"/>
                  <a:gd name="T19" fmla="*/ 116 h 181"/>
                  <a:gd name="T20" fmla="*/ 133 w 203"/>
                  <a:gd name="T21" fmla="*/ 116 h 181"/>
                  <a:gd name="T22" fmla="*/ 133 w 203"/>
                  <a:gd name="T23" fmla="*/ 116 h 181"/>
                  <a:gd name="T24" fmla="*/ 133 w 203"/>
                  <a:gd name="T25" fmla="*/ 116 h 181"/>
                  <a:gd name="T26" fmla="*/ 130 w 203"/>
                  <a:gd name="T27" fmla="*/ 114 h 181"/>
                  <a:gd name="T28" fmla="*/ 130 w 203"/>
                  <a:gd name="T29" fmla="*/ 114 h 181"/>
                  <a:gd name="T30" fmla="*/ 130 w 203"/>
                  <a:gd name="T31" fmla="*/ 114 h 181"/>
                  <a:gd name="T32" fmla="*/ 130 w 203"/>
                  <a:gd name="T33" fmla="*/ 114 h 181"/>
                  <a:gd name="T34" fmla="*/ 130 w 203"/>
                  <a:gd name="T35" fmla="*/ 114 h 181"/>
                  <a:gd name="T36" fmla="*/ 130 w 203"/>
                  <a:gd name="T37" fmla="*/ 114 h 181"/>
                  <a:gd name="T38" fmla="*/ 130 w 203"/>
                  <a:gd name="T39" fmla="*/ 114 h 181"/>
                  <a:gd name="T40" fmla="*/ 129 w 203"/>
                  <a:gd name="T41" fmla="*/ 113 h 181"/>
                  <a:gd name="T42" fmla="*/ 126 w 203"/>
                  <a:gd name="T43" fmla="*/ 105 h 181"/>
                  <a:gd name="T44" fmla="*/ 125 w 203"/>
                  <a:gd name="T45" fmla="*/ 104 h 181"/>
                  <a:gd name="T46" fmla="*/ 126 w 203"/>
                  <a:gd name="T47" fmla="*/ 97 h 181"/>
                  <a:gd name="T48" fmla="*/ 127 w 203"/>
                  <a:gd name="T49" fmla="*/ 96 h 181"/>
                  <a:gd name="T50" fmla="*/ 130 w 203"/>
                  <a:gd name="T51" fmla="*/ 85 h 181"/>
                  <a:gd name="T52" fmla="*/ 136 w 203"/>
                  <a:gd name="T53" fmla="*/ 75 h 181"/>
                  <a:gd name="T54" fmla="*/ 138 w 203"/>
                  <a:gd name="T55" fmla="*/ 57 h 181"/>
                  <a:gd name="T56" fmla="*/ 136 w 203"/>
                  <a:gd name="T57" fmla="*/ 58 h 181"/>
                  <a:gd name="T58" fmla="*/ 138 w 203"/>
                  <a:gd name="T59" fmla="*/ 44 h 181"/>
                  <a:gd name="T60" fmla="*/ 133 w 203"/>
                  <a:gd name="T61" fmla="*/ 17 h 181"/>
                  <a:gd name="T62" fmla="*/ 122 w 203"/>
                  <a:gd name="T63" fmla="*/ 7 h 181"/>
                  <a:gd name="T64" fmla="*/ 115 w 203"/>
                  <a:gd name="T65" fmla="*/ 3 h 181"/>
                  <a:gd name="T66" fmla="*/ 82 w 203"/>
                  <a:gd name="T67" fmla="*/ 3 h 181"/>
                  <a:gd name="T68" fmla="*/ 65 w 203"/>
                  <a:gd name="T69" fmla="*/ 15 h 181"/>
                  <a:gd name="T70" fmla="*/ 60 w 203"/>
                  <a:gd name="T71" fmla="*/ 44 h 181"/>
                  <a:gd name="T72" fmla="*/ 63 w 203"/>
                  <a:gd name="T73" fmla="*/ 54 h 181"/>
                  <a:gd name="T74" fmla="*/ 63 w 203"/>
                  <a:gd name="T75" fmla="*/ 57 h 181"/>
                  <a:gd name="T76" fmla="*/ 62 w 203"/>
                  <a:gd name="T77" fmla="*/ 57 h 181"/>
                  <a:gd name="T78" fmla="*/ 64 w 203"/>
                  <a:gd name="T79" fmla="*/ 75 h 181"/>
                  <a:gd name="T80" fmla="*/ 70 w 203"/>
                  <a:gd name="T81" fmla="*/ 85 h 181"/>
                  <a:gd name="T82" fmla="*/ 73 w 203"/>
                  <a:gd name="T83" fmla="*/ 96 h 181"/>
                  <a:gd name="T84" fmla="*/ 75 w 203"/>
                  <a:gd name="T85" fmla="*/ 97 h 181"/>
                  <a:gd name="T86" fmla="*/ 75 w 203"/>
                  <a:gd name="T87" fmla="*/ 103 h 181"/>
                  <a:gd name="T88" fmla="*/ 76 w 203"/>
                  <a:gd name="T89" fmla="*/ 106 h 181"/>
                  <a:gd name="T90" fmla="*/ 75 w 203"/>
                  <a:gd name="T91" fmla="*/ 105 h 181"/>
                  <a:gd name="T92" fmla="*/ 72 w 203"/>
                  <a:gd name="T93" fmla="*/ 114 h 181"/>
                  <a:gd name="T94" fmla="*/ 72 w 203"/>
                  <a:gd name="T95" fmla="*/ 114 h 181"/>
                  <a:gd name="T96" fmla="*/ 68 w 203"/>
                  <a:gd name="T97" fmla="*/ 116 h 181"/>
                  <a:gd name="T98" fmla="*/ 55 w 203"/>
                  <a:gd name="T99" fmla="*/ 125 h 181"/>
                  <a:gd name="T100" fmla="*/ 55 w 203"/>
                  <a:gd name="T101" fmla="*/ 126 h 181"/>
                  <a:gd name="T102" fmla="*/ 54 w 203"/>
                  <a:gd name="T103" fmla="*/ 126 h 181"/>
                  <a:gd name="T104" fmla="*/ 54 w 203"/>
                  <a:gd name="T105" fmla="*/ 126 h 181"/>
                  <a:gd name="T106" fmla="*/ 53 w 203"/>
                  <a:gd name="T107" fmla="*/ 127 h 181"/>
                  <a:gd name="T108" fmla="*/ 19 w 203"/>
                  <a:gd name="T109" fmla="*/ 140 h 181"/>
                  <a:gd name="T110" fmla="*/ 6 w 203"/>
                  <a:gd name="T111" fmla="*/ 152 h 181"/>
                  <a:gd name="T112" fmla="*/ 0 w 203"/>
                  <a:gd name="T113" fmla="*/ 181 h 181"/>
                  <a:gd name="T114" fmla="*/ 203 w 203"/>
                  <a:gd name="T115" fmla="*/ 181 h 181"/>
                  <a:gd name="T116" fmla="*/ 196 w 203"/>
                  <a:gd name="T117" fmla="*/ 152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03" h="181">
                    <a:moveTo>
                      <a:pt x="196" y="152"/>
                    </a:moveTo>
                    <a:cubicBezTo>
                      <a:pt x="196" y="143"/>
                      <a:pt x="189" y="143"/>
                      <a:pt x="182" y="140"/>
                    </a:cubicBezTo>
                    <a:cubicBezTo>
                      <a:pt x="148" y="127"/>
                      <a:pt x="148" y="127"/>
                      <a:pt x="148" y="127"/>
                    </a:cubicBezTo>
                    <a:cubicBezTo>
                      <a:pt x="148" y="126"/>
                      <a:pt x="147" y="126"/>
                      <a:pt x="147" y="126"/>
                    </a:cubicBezTo>
                    <a:cubicBezTo>
                      <a:pt x="147" y="126"/>
                      <a:pt x="147" y="126"/>
                      <a:pt x="147" y="126"/>
                    </a:cubicBezTo>
                    <a:cubicBezTo>
                      <a:pt x="141" y="123"/>
                      <a:pt x="135" y="119"/>
                      <a:pt x="133" y="117"/>
                    </a:cubicBezTo>
                    <a:cubicBezTo>
                      <a:pt x="133" y="117"/>
                      <a:pt x="133" y="117"/>
                      <a:pt x="133" y="117"/>
                    </a:cubicBezTo>
                    <a:cubicBezTo>
                      <a:pt x="133" y="117"/>
                      <a:pt x="133" y="117"/>
                      <a:pt x="133" y="117"/>
                    </a:cubicBezTo>
                    <a:cubicBezTo>
                      <a:pt x="133" y="116"/>
                      <a:pt x="133" y="116"/>
                      <a:pt x="133" y="116"/>
                    </a:cubicBezTo>
                    <a:cubicBezTo>
                      <a:pt x="133" y="116"/>
                      <a:pt x="133" y="116"/>
                      <a:pt x="133" y="116"/>
                    </a:cubicBezTo>
                    <a:cubicBezTo>
                      <a:pt x="133" y="116"/>
                      <a:pt x="133" y="116"/>
                      <a:pt x="133" y="116"/>
                    </a:cubicBezTo>
                    <a:cubicBezTo>
                      <a:pt x="133" y="116"/>
                      <a:pt x="133" y="116"/>
                      <a:pt x="133" y="116"/>
                    </a:cubicBezTo>
                    <a:cubicBezTo>
                      <a:pt x="133" y="116"/>
                      <a:pt x="133" y="116"/>
                      <a:pt x="133" y="116"/>
                    </a:cubicBezTo>
                    <a:cubicBezTo>
                      <a:pt x="132" y="114"/>
                      <a:pt x="131" y="114"/>
                      <a:pt x="130" y="114"/>
                    </a:cubicBezTo>
                    <a:cubicBezTo>
                      <a:pt x="130" y="114"/>
                      <a:pt x="130" y="114"/>
                      <a:pt x="130" y="114"/>
                    </a:cubicBezTo>
                    <a:cubicBezTo>
                      <a:pt x="130" y="114"/>
                      <a:pt x="130" y="114"/>
                      <a:pt x="130" y="114"/>
                    </a:cubicBezTo>
                    <a:cubicBezTo>
                      <a:pt x="130" y="114"/>
                      <a:pt x="130" y="114"/>
                      <a:pt x="130" y="114"/>
                    </a:cubicBezTo>
                    <a:cubicBezTo>
                      <a:pt x="130" y="114"/>
                      <a:pt x="130" y="114"/>
                      <a:pt x="130" y="114"/>
                    </a:cubicBezTo>
                    <a:cubicBezTo>
                      <a:pt x="130" y="114"/>
                      <a:pt x="130" y="114"/>
                      <a:pt x="130" y="114"/>
                    </a:cubicBezTo>
                    <a:cubicBezTo>
                      <a:pt x="130" y="114"/>
                      <a:pt x="130" y="114"/>
                      <a:pt x="130" y="114"/>
                    </a:cubicBezTo>
                    <a:cubicBezTo>
                      <a:pt x="129" y="115"/>
                      <a:pt x="129" y="114"/>
                      <a:pt x="129" y="113"/>
                    </a:cubicBezTo>
                    <a:cubicBezTo>
                      <a:pt x="128" y="111"/>
                      <a:pt x="126" y="106"/>
                      <a:pt x="126" y="105"/>
                    </a:cubicBezTo>
                    <a:cubicBezTo>
                      <a:pt x="126" y="104"/>
                      <a:pt x="125" y="107"/>
                      <a:pt x="125" y="104"/>
                    </a:cubicBezTo>
                    <a:cubicBezTo>
                      <a:pt x="126" y="97"/>
                      <a:pt x="126" y="97"/>
                      <a:pt x="126" y="97"/>
                    </a:cubicBezTo>
                    <a:cubicBezTo>
                      <a:pt x="126" y="97"/>
                      <a:pt x="127" y="96"/>
                      <a:pt x="127" y="96"/>
                    </a:cubicBezTo>
                    <a:cubicBezTo>
                      <a:pt x="129" y="93"/>
                      <a:pt x="129" y="86"/>
                      <a:pt x="130" y="85"/>
                    </a:cubicBezTo>
                    <a:cubicBezTo>
                      <a:pt x="132" y="83"/>
                      <a:pt x="134" y="83"/>
                      <a:pt x="136" y="75"/>
                    </a:cubicBezTo>
                    <a:cubicBezTo>
                      <a:pt x="138" y="68"/>
                      <a:pt x="141" y="57"/>
                      <a:pt x="138" y="57"/>
                    </a:cubicBezTo>
                    <a:cubicBezTo>
                      <a:pt x="137" y="57"/>
                      <a:pt x="137" y="57"/>
                      <a:pt x="136" y="58"/>
                    </a:cubicBezTo>
                    <a:cubicBezTo>
                      <a:pt x="136" y="55"/>
                      <a:pt x="137" y="49"/>
                      <a:pt x="138" y="44"/>
                    </a:cubicBezTo>
                    <a:cubicBezTo>
                      <a:pt x="138" y="38"/>
                      <a:pt x="137" y="22"/>
                      <a:pt x="133" y="17"/>
                    </a:cubicBezTo>
                    <a:cubicBezTo>
                      <a:pt x="131" y="13"/>
                      <a:pt x="127" y="9"/>
                      <a:pt x="122" y="7"/>
                    </a:cubicBezTo>
                    <a:cubicBezTo>
                      <a:pt x="120" y="5"/>
                      <a:pt x="117" y="4"/>
                      <a:pt x="115" y="3"/>
                    </a:cubicBezTo>
                    <a:cubicBezTo>
                      <a:pt x="109" y="0"/>
                      <a:pt x="89" y="1"/>
                      <a:pt x="82" y="3"/>
                    </a:cubicBezTo>
                    <a:cubicBezTo>
                      <a:pt x="74" y="4"/>
                      <a:pt x="69" y="9"/>
                      <a:pt x="65" y="15"/>
                    </a:cubicBezTo>
                    <a:cubicBezTo>
                      <a:pt x="62" y="21"/>
                      <a:pt x="60" y="38"/>
                      <a:pt x="60" y="44"/>
                    </a:cubicBezTo>
                    <a:cubicBezTo>
                      <a:pt x="61" y="47"/>
                      <a:pt x="62" y="52"/>
                      <a:pt x="63" y="54"/>
                    </a:cubicBezTo>
                    <a:cubicBezTo>
                      <a:pt x="63" y="56"/>
                      <a:pt x="63" y="56"/>
                      <a:pt x="63" y="57"/>
                    </a:cubicBezTo>
                    <a:cubicBezTo>
                      <a:pt x="63" y="57"/>
                      <a:pt x="63" y="57"/>
                      <a:pt x="62" y="57"/>
                    </a:cubicBezTo>
                    <a:cubicBezTo>
                      <a:pt x="60" y="57"/>
                      <a:pt x="62" y="68"/>
                      <a:pt x="64" y="75"/>
                    </a:cubicBezTo>
                    <a:cubicBezTo>
                      <a:pt x="67" y="83"/>
                      <a:pt x="69" y="83"/>
                      <a:pt x="70" y="85"/>
                    </a:cubicBezTo>
                    <a:cubicBezTo>
                      <a:pt x="71" y="86"/>
                      <a:pt x="71" y="93"/>
                      <a:pt x="73" y="96"/>
                    </a:cubicBezTo>
                    <a:cubicBezTo>
                      <a:pt x="74" y="96"/>
                      <a:pt x="74" y="97"/>
                      <a:pt x="75" y="97"/>
                    </a:cubicBezTo>
                    <a:cubicBezTo>
                      <a:pt x="75" y="103"/>
                      <a:pt x="75" y="103"/>
                      <a:pt x="75" y="103"/>
                    </a:cubicBezTo>
                    <a:cubicBezTo>
                      <a:pt x="76" y="106"/>
                      <a:pt x="76" y="106"/>
                      <a:pt x="76" y="106"/>
                    </a:cubicBezTo>
                    <a:cubicBezTo>
                      <a:pt x="76" y="105"/>
                      <a:pt x="75" y="104"/>
                      <a:pt x="75" y="105"/>
                    </a:cubicBezTo>
                    <a:cubicBezTo>
                      <a:pt x="74" y="108"/>
                      <a:pt x="73" y="111"/>
                      <a:pt x="72" y="114"/>
                    </a:cubicBezTo>
                    <a:cubicBezTo>
                      <a:pt x="72" y="114"/>
                      <a:pt x="72" y="114"/>
                      <a:pt x="72" y="114"/>
                    </a:cubicBezTo>
                    <a:cubicBezTo>
                      <a:pt x="71" y="113"/>
                      <a:pt x="69" y="114"/>
                      <a:pt x="68" y="116"/>
                    </a:cubicBezTo>
                    <a:cubicBezTo>
                      <a:pt x="67" y="118"/>
                      <a:pt x="61" y="122"/>
                      <a:pt x="55" y="125"/>
                    </a:cubicBezTo>
                    <a:cubicBezTo>
                      <a:pt x="55" y="126"/>
                      <a:pt x="55" y="126"/>
                      <a:pt x="55" y="126"/>
                    </a:cubicBezTo>
                    <a:cubicBezTo>
                      <a:pt x="54" y="126"/>
                      <a:pt x="54" y="126"/>
                      <a:pt x="54" y="126"/>
                    </a:cubicBezTo>
                    <a:cubicBezTo>
                      <a:pt x="54" y="126"/>
                      <a:pt x="54" y="126"/>
                      <a:pt x="54" y="126"/>
                    </a:cubicBezTo>
                    <a:cubicBezTo>
                      <a:pt x="54" y="126"/>
                      <a:pt x="53" y="126"/>
                      <a:pt x="53" y="127"/>
                    </a:cubicBezTo>
                    <a:cubicBezTo>
                      <a:pt x="19" y="140"/>
                      <a:pt x="19" y="140"/>
                      <a:pt x="19" y="140"/>
                    </a:cubicBezTo>
                    <a:cubicBezTo>
                      <a:pt x="12" y="143"/>
                      <a:pt x="6" y="143"/>
                      <a:pt x="6" y="152"/>
                    </a:cubicBezTo>
                    <a:cubicBezTo>
                      <a:pt x="0" y="181"/>
                      <a:pt x="0" y="181"/>
                      <a:pt x="0" y="181"/>
                    </a:cubicBezTo>
                    <a:cubicBezTo>
                      <a:pt x="203" y="181"/>
                      <a:pt x="203" y="181"/>
                      <a:pt x="203" y="181"/>
                    </a:cubicBezTo>
                    <a:cubicBezTo>
                      <a:pt x="196" y="152"/>
                      <a:pt x="196" y="152"/>
                      <a:pt x="196" y="152"/>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Bebas" pitchFamily="2" charset="0"/>
                  <a:ea typeface="微软雅黑" panose="020B0503020204020204" pitchFamily="34" charset="-122"/>
                  <a:sym typeface="Bebas" pitchFamily="2" charset="0"/>
                </a:endParaRPr>
              </a:p>
            </p:txBody>
          </p:sp>
        </p:grpSp>
      </p:grpSp>
      <p:sp>
        <p:nvSpPr>
          <p:cNvPr id="27" name="椭圆 26"/>
          <p:cNvSpPr/>
          <p:nvPr/>
        </p:nvSpPr>
        <p:spPr>
          <a:xfrm>
            <a:off x="462653" y="492370"/>
            <a:ext cx="513595" cy="513594"/>
          </a:xfrm>
          <a:prstGeom prst="ellipse">
            <a:avLst/>
          </a:prstGeom>
          <a:gradFill>
            <a:gsLst>
              <a:gs pos="1000">
                <a:srgbClr val="4582ED"/>
              </a:gs>
              <a:gs pos="66000">
                <a:srgbClr val="105AD7"/>
              </a:gs>
            </a:gsLst>
          </a:gradFill>
          <a:ln>
            <a:noFill/>
          </a:ln>
          <a:effectLst>
            <a:outerShdw blurRad="127000" dist="635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altLang="zh-CN" sz="2400" dirty="0" smtClean="0">
                <a:latin typeface="Agency FB" panose="020B0503020202020204" pitchFamily="34" charset="0"/>
              </a:rPr>
              <a:t>02</a:t>
            </a:r>
            <a:endParaRPr lang="zh-CN" altLang="en-US" sz="2400" dirty="0">
              <a:latin typeface="Agency FB" panose="020B0503020202020204" pitchFamily="34" charset="0"/>
            </a:endParaRPr>
          </a:p>
        </p:txBody>
      </p:sp>
      <p:grpSp>
        <p:nvGrpSpPr>
          <p:cNvPr id="28" name="组合 27"/>
          <p:cNvGrpSpPr/>
          <p:nvPr/>
        </p:nvGrpSpPr>
        <p:grpSpPr>
          <a:xfrm>
            <a:off x="1112716" y="370922"/>
            <a:ext cx="3110091" cy="663260"/>
            <a:chOff x="1220641" y="259282"/>
            <a:chExt cx="3110496" cy="663346"/>
          </a:xfrm>
        </p:grpSpPr>
        <p:sp>
          <p:nvSpPr>
            <p:cNvPr id="29" name="文本框 28">
              <a:extLst>
                <a:ext uri="{FF2B5EF4-FFF2-40B4-BE49-F238E27FC236}">
                  <a16:creationId xmlns="" xmlns:a16="http://schemas.microsoft.com/office/drawing/2014/main" id="{C9FE3F12-EF2B-4C2B-8DA1-3D9B6D947A7C}"/>
                </a:ext>
              </a:extLst>
            </p:cNvPr>
            <p:cNvSpPr txBox="1"/>
            <p:nvPr/>
          </p:nvSpPr>
          <p:spPr>
            <a:xfrm>
              <a:off x="1220641" y="259282"/>
              <a:ext cx="1595517" cy="532522"/>
            </a:xfrm>
            <a:prstGeom prst="rect">
              <a:avLst/>
            </a:prstGeom>
            <a:noFill/>
          </p:spPr>
          <p:txBody>
            <a:bodyPr wrap="none" rtlCol="0">
              <a:spAutoFit/>
            </a:bodyPr>
            <a:lstStyle/>
            <a:p>
              <a:pPr fontAlgn="auto">
                <a:lnSpc>
                  <a:spcPct val="130000"/>
                </a:lnSpc>
                <a:defRPr/>
              </a:pPr>
              <a:r>
                <a:rPr lang="zh-CN" altLang="en-US" sz="2200" dirty="0">
                  <a:solidFill>
                    <a:srgbClr val="554B4F"/>
                  </a:solidFill>
                  <a:latin typeface="思源黑体" panose="020B0500000000000000" pitchFamily="34" charset="-122"/>
                  <a:ea typeface="思源黑体" panose="020B0500000000000000" pitchFamily="34" charset="-122"/>
                  <a:cs typeface="+mn-ea"/>
                  <a:sym typeface="+mn-lt"/>
                </a:rPr>
                <a:t>可行性分析</a:t>
              </a:r>
            </a:p>
          </p:txBody>
        </p:sp>
        <p:sp>
          <p:nvSpPr>
            <p:cNvPr id="30" name="矩形 29">
              <a:extLst>
                <a:ext uri="{FF2B5EF4-FFF2-40B4-BE49-F238E27FC236}">
                  <a16:creationId xmlns="" xmlns:a16="http://schemas.microsoft.com/office/drawing/2014/main" id="{F3726BB5-172B-4432-AF35-26229E90CCC6}"/>
                </a:ext>
              </a:extLst>
            </p:cNvPr>
            <p:cNvSpPr/>
            <p:nvPr/>
          </p:nvSpPr>
          <p:spPr>
            <a:xfrm>
              <a:off x="1235631" y="630202"/>
              <a:ext cx="3095506" cy="292426"/>
            </a:xfrm>
            <a:prstGeom prst="rect">
              <a:avLst/>
            </a:prstGeom>
          </p:spPr>
          <p:txBody>
            <a:bodyPr wrap="square">
              <a:spAutoFit/>
            </a:bodyPr>
            <a:lstStyle/>
            <a:p>
              <a:pPr>
                <a:lnSpc>
                  <a:spcPct val="130000"/>
                </a:lnSpc>
              </a:pPr>
              <a:r>
                <a:rPr lang="zh-CN" altLang="en-US" sz="1000" dirty="0">
                  <a:solidFill>
                    <a:schemeClr val="tx1">
                      <a:lumMod val="65000"/>
                      <a:lumOff val="35000"/>
                    </a:schemeClr>
                  </a:solidFill>
                  <a:latin typeface="思源黑体" panose="020B0500000000000000" pitchFamily="34" charset="-122"/>
                  <a:ea typeface="思源黑体" panose="020B0500000000000000" pitchFamily="34" charset="-122"/>
                  <a:cs typeface="+mn-ea"/>
                  <a:sym typeface="+mn-lt"/>
                </a:rPr>
                <a:t>此处添加您的副标题文字</a:t>
              </a:r>
              <a:r>
                <a:rPr lang="zh-CN" altLang="en-US" sz="1000" dirty="0" smtClean="0">
                  <a:solidFill>
                    <a:schemeClr val="tx1">
                      <a:lumMod val="65000"/>
                      <a:lumOff val="35000"/>
                    </a:schemeClr>
                  </a:solidFill>
                  <a:latin typeface="思源黑体" panose="020B0500000000000000" pitchFamily="34" charset="-122"/>
                  <a:ea typeface="思源黑体" panose="020B0500000000000000" pitchFamily="34" charset="-122"/>
                  <a:cs typeface="+mn-ea"/>
                  <a:sym typeface="+mn-lt"/>
                </a:rPr>
                <a:t>说明</a:t>
              </a:r>
              <a:endParaRPr lang="zh-CN" altLang="en-US" sz="1000" dirty="0">
                <a:solidFill>
                  <a:schemeClr val="tx1">
                    <a:lumMod val="65000"/>
                    <a:lumOff val="35000"/>
                  </a:schemeClr>
                </a:solidFill>
                <a:latin typeface="思源黑体" panose="020B0500000000000000" pitchFamily="34" charset="-122"/>
                <a:ea typeface="思源黑体" panose="020B0500000000000000" pitchFamily="34" charset="-122"/>
                <a:cs typeface="+mn-ea"/>
                <a:sym typeface="+mn-lt"/>
              </a:endParaRPr>
            </a:p>
          </p:txBody>
        </p:sp>
      </p:grpSp>
    </p:spTree>
    <p:extLst>
      <p:ext uri="{BB962C8B-B14F-4D97-AF65-F5344CB8AC3E}">
        <p14:creationId xmlns:p14="http://schemas.microsoft.com/office/powerpoint/2010/main" val="829496356"/>
      </p:ext>
    </p:extLst>
  </p:cSld>
  <p:clrMapOvr>
    <a:masterClrMapping/>
  </p:clrMapOvr>
  <p:transition spd="slow" advClick="0" advTm="2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heel(1)">
                                      <p:cBhvr>
                                        <p:cTn id="7" dur="10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nodeType="clickEffect">
                                  <p:stCondLst>
                                    <p:cond delay="0"/>
                                  </p:stCondLst>
                                  <p:childTnLst>
                                    <p:set>
                                      <p:cBhvr>
                                        <p:cTn id="11" dur="1" fill="hold">
                                          <p:stCondLst>
                                            <p:cond delay="0"/>
                                          </p:stCondLst>
                                        </p:cTn>
                                        <p:tgtEl>
                                          <p:spTgt spid="15"/>
                                        </p:tgtEl>
                                        <p:attrNameLst>
                                          <p:attrName>style.visibility</p:attrName>
                                        </p:attrNameLst>
                                      </p:cBhvr>
                                      <p:to>
                                        <p:strVal val="visible"/>
                                      </p:to>
                                    </p:set>
                                    <p:animEffect transition="in" filter="randombar(horizontal)">
                                      <p:cBhvr>
                                        <p:cTn id="12" dur="500"/>
                                        <p:tgtEl>
                                          <p:spTgt spid="15"/>
                                        </p:tgtEl>
                                      </p:cBhvr>
                                    </p:animEffect>
                                  </p:childTnLst>
                                </p:cTn>
                              </p:par>
                            </p:childTnLst>
                          </p:cTn>
                        </p:par>
                      </p:childTnLst>
                    </p:cTn>
                  </p:par>
                  <p:par>
                    <p:cTn id="13" fill="hold">
                      <p:stCondLst>
                        <p:cond delay="indefinite"/>
                      </p:stCondLst>
                      <p:childTnLst>
                        <p:par>
                          <p:cTn id="14" fill="hold">
                            <p:stCondLst>
                              <p:cond delay="0"/>
                            </p:stCondLst>
                            <p:childTnLst>
                              <p:par>
                                <p:cTn id="15" presetID="2" presetClass="entr" presetSubtype="8" fill="hold" nodeType="clickEffect">
                                  <p:stCondLst>
                                    <p:cond delay="0"/>
                                  </p:stCondLst>
                                  <p:childTnLst>
                                    <p:set>
                                      <p:cBhvr>
                                        <p:cTn id="16" dur="1" fill="hold">
                                          <p:stCondLst>
                                            <p:cond delay="0"/>
                                          </p:stCondLst>
                                        </p:cTn>
                                        <p:tgtEl>
                                          <p:spTgt spid="8"/>
                                        </p:tgtEl>
                                        <p:attrNameLst>
                                          <p:attrName>style.visibility</p:attrName>
                                        </p:attrNameLst>
                                      </p:cBhvr>
                                      <p:to>
                                        <p:strVal val="visible"/>
                                      </p:to>
                                    </p:set>
                                    <p:anim calcmode="lin" valueType="num">
                                      <p:cBhvr additive="base">
                                        <p:cTn id="17" dur="500" fill="hold"/>
                                        <p:tgtEl>
                                          <p:spTgt spid="8"/>
                                        </p:tgtEl>
                                        <p:attrNameLst>
                                          <p:attrName>ppt_x</p:attrName>
                                        </p:attrNameLst>
                                      </p:cBhvr>
                                      <p:tavLst>
                                        <p:tav tm="0">
                                          <p:val>
                                            <p:strVal val="0-#ppt_w/2"/>
                                          </p:val>
                                        </p:tav>
                                        <p:tav tm="100000">
                                          <p:val>
                                            <p:strVal val="#ppt_x"/>
                                          </p:val>
                                        </p:tav>
                                      </p:tavLst>
                                    </p:anim>
                                    <p:anim calcmode="lin" valueType="num">
                                      <p:cBhvr additive="base">
                                        <p:cTn id="18" dur="500" fill="hold"/>
                                        <p:tgtEl>
                                          <p:spTgt spid="8"/>
                                        </p:tgtEl>
                                        <p:attrNameLst>
                                          <p:attrName>ppt_y</p:attrName>
                                        </p:attrNameLst>
                                      </p:cBhvr>
                                      <p:tavLst>
                                        <p:tav tm="0">
                                          <p:val>
                                            <p:strVal val="#ppt_y"/>
                                          </p:val>
                                        </p:tav>
                                        <p:tav tm="100000">
                                          <p:val>
                                            <p:strVal val="#ppt_y"/>
                                          </p:val>
                                        </p:tav>
                                      </p:tavLst>
                                    </p:anim>
                                  </p:childTnLst>
                                </p:cTn>
                              </p:par>
                              <p:par>
                                <p:cTn id="19" presetID="2" presetClass="entr" presetSubtype="8" fill="hold" nodeType="withEffect">
                                  <p:stCondLst>
                                    <p:cond delay="0"/>
                                  </p:stCondLst>
                                  <p:childTnLst>
                                    <p:set>
                                      <p:cBhvr>
                                        <p:cTn id="20" dur="1" fill="hold">
                                          <p:stCondLst>
                                            <p:cond delay="0"/>
                                          </p:stCondLst>
                                        </p:cTn>
                                        <p:tgtEl>
                                          <p:spTgt spid="9"/>
                                        </p:tgtEl>
                                        <p:attrNameLst>
                                          <p:attrName>style.visibility</p:attrName>
                                        </p:attrNameLst>
                                      </p:cBhvr>
                                      <p:to>
                                        <p:strVal val="visible"/>
                                      </p:to>
                                    </p:set>
                                    <p:anim calcmode="lin" valueType="num">
                                      <p:cBhvr additive="base">
                                        <p:cTn id="21" dur="500" fill="hold"/>
                                        <p:tgtEl>
                                          <p:spTgt spid="9"/>
                                        </p:tgtEl>
                                        <p:attrNameLst>
                                          <p:attrName>ppt_x</p:attrName>
                                        </p:attrNameLst>
                                      </p:cBhvr>
                                      <p:tavLst>
                                        <p:tav tm="0">
                                          <p:val>
                                            <p:strVal val="0-#ppt_w/2"/>
                                          </p:val>
                                        </p:tav>
                                        <p:tav tm="100000">
                                          <p:val>
                                            <p:strVal val="#ppt_x"/>
                                          </p:val>
                                        </p:tav>
                                      </p:tavLst>
                                    </p:anim>
                                    <p:anim calcmode="lin" valueType="num">
                                      <p:cBhvr additive="base">
                                        <p:cTn id="22" dur="500" fill="hold"/>
                                        <p:tgtEl>
                                          <p:spTgt spid="9"/>
                                        </p:tgtEl>
                                        <p:attrNameLst>
                                          <p:attrName>ppt_y</p:attrName>
                                        </p:attrNameLst>
                                      </p:cBhvr>
                                      <p:tavLst>
                                        <p:tav tm="0">
                                          <p:val>
                                            <p:strVal val="#ppt_y"/>
                                          </p:val>
                                        </p:tav>
                                        <p:tav tm="100000">
                                          <p:val>
                                            <p:strVal val="#ppt_y"/>
                                          </p:val>
                                        </p:tav>
                                      </p:tavLst>
                                    </p:anim>
                                  </p:childTnLst>
                                </p:cTn>
                              </p:par>
                              <p:par>
                                <p:cTn id="23" presetID="2" presetClass="entr" presetSubtype="8" fill="hold" nodeType="withEffect">
                                  <p:stCondLst>
                                    <p:cond delay="0"/>
                                  </p:stCondLst>
                                  <p:childTnLst>
                                    <p:set>
                                      <p:cBhvr>
                                        <p:cTn id="24" dur="1" fill="hold">
                                          <p:stCondLst>
                                            <p:cond delay="0"/>
                                          </p:stCondLst>
                                        </p:cTn>
                                        <p:tgtEl>
                                          <p:spTgt spid="10"/>
                                        </p:tgtEl>
                                        <p:attrNameLst>
                                          <p:attrName>style.visibility</p:attrName>
                                        </p:attrNameLst>
                                      </p:cBhvr>
                                      <p:to>
                                        <p:strVal val="visible"/>
                                      </p:to>
                                    </p:set>
                                    <p:anim calcmode="lin" valueType="num">
                                      <p:cBhvr additive="base">
                                        <p:cTn id="25" dur="500" fill="hold"/>
                                        <p:tgtEl>
                                          <p:spTgt spid="10"/>
                                        </p:tgtEl>
                                        <p:attrNameLst>
                                          <p:attrName>ppt_x</p:attrName>
                                        </p:attrNameLst>
                                      </p:cBhvr>
                                      <p:tavLst>
                                        <p:tav tm="0">
                                          <p:val>
                                            <p:strVal val="0-#ppt_w/2"/>
                                          </p:val>
                                        </p:tav>
                                        <p:tav tm="100000">
                                          <p:val>
                                            <p:strVal val="#ppt_x"/>
                                          </p:val>
                                        </p:tav>
                                      </p:tavLst>
                                    </p:anim>
                                    <p:anim calcmode="lin" valueType="num">
                                      <p:cBhvr additive="base">
                                        <p:cTn id="26" dur="500" fill="hold"/>
                                        <p:tgtEl>
                                          <p:spTgt spid="1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p:cNvSpPr/>
          <p:nvPr/>
        </p:nvSpPr>
        <p:spPr>
          <a:xfrm>
            <a:off x="677333" y="3064934"/>
            <a:ext cx="10803467" cy="3081866"/>
          </a:xfrm>
          <a:prstGeom prst="rect">
            <a:avLst/>
          </a:prstGeom>
          <a:solidFill>
            <a:srgbClr val="F3F7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TextBox 48"/>
          <p:cNvSpPr txBox="1"/>
          <p:nvPr/>
        </p:nvSpPr>
        <p:spPr>
          <a:xfrm>
            <a:off x="1274599" y="4440098"/>
            <a:ext cx="1932064" cy="720197"/>
          </a:xfrm>
          <a:prstGeom prst="rect">
            <a:avLst/>
          </a:prstGeom>
          <a:noFill/>
        </p:spPr>
        <p:txBody>
          <a:bodyPr wrap="square" lIns="0" tIns="0" rIns="0" bIns="0" rtlCol="0">
            <a:spAutoFit/>
          </a:bodyPr>
          <a:lstStyle/>
          <a:p>
            <a:pPr algn="dist">
              <a:lnSpc>
                <a:spcPct val="130000"/>
              </a:lnSpc>
            </a:pPr>
            <a:r>
              <a:rPr lang="zh-CN" altLang="en-US" sz="3600" b="1" dirty="0" smtClean="0">
                <a:gradFill>
                  <a:gsLst>
                    <a:gs pos="1000">
                      <a:schemeClr val="tx1">
                        <a:lumMod val="75000"/>
                        <a:lumOff val="25000"/>
                      </a:schemeClr>
                    </a:gs>
                    <a:gs pos="100000">
                      <a:schemeClr val="tx1">
                        <a:lumMod val="85000"/>
                        <a:lumOff val="15000"/>
                      </a:schemeClr>
                    </a:gs>
                  </a:gsLst>
                  <a:lin ang="2700000" scaled="0"/>
                </a:gradFill>
                <a:latin typeface="思源黑体" panose="020B0500000000000000" pitchFamily="34" charset="-122"/>
                <a:ea typeface="思源黑体" panose="020B0500000000000000" pitchFamily="34" charset="-122"/>
                <a:cs typeface="+mn-ea"/>
                <a:sym typeface="+mn-lt"/>
              </a:rPr>
              <a:t>产品运营</a:t>
            </a:r>
            <a:endParaRPr lang="zh-CN" altLang="en-US" sz="3600" b="1" dirty="0">
              <a:gradFill>
                <a:gsLst>
                  <a:gs pos="1000">
                    <a:schemeClr val="tx1">
                      <a:lumMod val="75000"/>
                      <a:lumOff val="25000"/>
                    </a:schemeClr>
                  </a:gs>
                  <a:gs pos="100000">
                    <a:schemeClr val="tx1">
                      <a:lumMod val="85000"/>
                      <a:lumOff val="15000"/>
                    </a:schemeClr>
                  </a:gs>
                </a:gsLst>
                <a:lin ang="2700000" scaled="0"/>
              </a:gradFill>
              <a:latin typeface="思源黑体" panose="020B0500000000000000" pitchFamily="34" charset="-122"/>
              <a:ea typeface="思源黑体" panose="020B0500000000000000" pitchFamily="34" charset="-122"/>
              <a:cs typeface="+mn-ea"/>
              <a:sym typeface="+mn-lt"/>
            </a:endParaRPr>
          </a:p>
        </p:txBody>
      </p:sp>
      <p:sp>
        <p:nvSpPr>
          <p:cNvPr id="17" name="矩形 16"/>
          <p:cNvSpPr/>
          <p:nvPr/>
        </p:nvSpPr>
        <p:spPr>
          <a:xfrm>
            <a:off x="8855931" y="1625600"/>
            <a:ext cx="2184400" cy="2184400"/>
          </a:xfrm>
          <a:prstGeom prst="rect">
            <a:avLst/>
          </a:prstGeom>
          <a:solidFill>
            <a:srgbClr val="DEDDE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矩形 17"/>
          <p:cNvSpPr/>
          <p:nvPr/>
        </p:nvSpPr>
        <p:spPr>
          <a:xfrm>
            <a:off x="8703733" y="1473200"/>
            <a:ext cx="2184400" cy="2184400"/>
          </a:xfrm>
          <a:prstGeom prst="rect">
            <a:avLst/>
          </a:prstGeom>
          <a:gradFill>
            <a:gsLst>
              <a:gs pos="0">
                <a:srgbClr val="4582ED"/>
              </a:gs>
              <a:gs pos="79000">
                <a:srgbClr val="105AD7"/>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9" name="组合 18"/>
          <p:cNvGrpSpPr/>
          <p:nvPr/>
        </p:nvGrpSpPr>
        <p:grpSpPr>
          <a:xfrm>
            <a:off x="9278311" y="1625600"/>
            <a:ext cx="1043876" cy="1862048"/>
            <a:chOff x="1677760" y="1202290"/>
            <a:chExt cx="1043876" cy="1862048"/>
          </a:xfrm>
        </p:grpSpPr>
        <p:sp>
          <p:nvSpPr>
            <p:cNvPr id="20" name="矩形 13"/>
            <p:cNvSpPr/>
            <p:nvPr/>
          </p:nvSpPr>
          <p:spPr>
            <a:xfrm rot="3460013">
              <a:off x="1851405" y="1915477"/>
              <a:ext cx="788630" cy="713899"/>
            </a:xfrm>
            <a:custGeom>
              <a:avLst/>
              <a:gdLst>
                <a:gd name="connsiteX0" fmla="*/ 0 w 384970"/>
                <a:gd name="connsiteY0" fmla="*/ 0 h 374710"/>
                <a:gd name="connsiteX1" fmla="*/ 384970 w 384970"/>
                <a:gd name="connsiteY1" fmla="*/ 0 h 374710"/>
                <a:gd name="connsiteX2" fmla="*/ 384970 w 384970"/>
                <a:gd name="connsiteY2" fmla="*/ 374710 h 374710"/>
                <a:gd name="connsiteX3" fmla="*/ 0 w 384970"/>
                <a:gd name="connsiteY3" fmla="*/ 374710 h 374710"/>
                <a:gd name="connsiteX4" fmla="*/ 0 w 384970"/>
                <a:gd name="connsiteY4" fmla="*/ 0 h 374710"/>
                <a:gd name="connsiteX0" fmla="*/ 0 w 384970"/>
                <a:gd name="connsiteY0" fmla="*/ 0 h 374710"/>
                <a:gd name="connsiteX1" fmla="*/ 384970 w 384970"/>
                <a:gd name="connsiteY1" fmla="*/ 0 h 374710"/>
                <a:gd name="connsiteX2" fmla="*/ 384970 w 384970"/>
                <a:gd name="connsiteY2" fmla="*/ 374710 h 374710"/>
                <a:gd name="connsiteX3" fmla="*/ 0 w 384970"/>
                <a:gd name="connsiteY3" fmla="*/ 0 h 374710"/>
                <a:gd name="connsiteX0" fmla="*/ 0 w 417243"/>
                <a:gd name="connsiteY0" fmla="*/ 59167 h 374710"/>
                <a:gd name="connsiteX1" fmla="*/ 417243 w 417243"/>
                <a:gd name="connsiteY1" fmla="*/ 0 h 374710"/>
                <a:gd name="connsiteX2" fmla="*/ 417243 w 417243"/>
                <a:gd name="connsiteY2" fmla="*/ 374710 h 374710"/>
                <a:gd name="connsiteX3" fmla="*/ 0 w 417243"/>
                <a:gd name="connsiteY3" fmla="*/ 59167 h 374710"/>
                <a:gd name="connsiteX0" fmla="*/ 0 w 444137"/>
                <a:gd name="connsiteY0" fmla="*/ 112955 h 428498"/>
                <a:gd name="connsiteX1" fmla="*/ 444137 w 444137"/>
                <a:gd name="connsiteY1" fmla="*/ 0 h 428498"/>
                <a:gd name="connsiteX2" fmla="*/ 417243 w 444137"/>
                <a:gd name="connsiteY2" fmla="*/ 428498 h 428498"/>
                <a:gd name="connsiteX3" fmla="*/ 0 w 444137"/>
                <a:gd name="connsiteY3" fmla="*/ 112955 h 428498"/>
                <a:gd name="connsiteX0" fmla="*/ 0 w 471031"/>
                <a:gd name="connsiteY0" fmla="*/ 134470 h 428498"/>
                <a:gd name="connsiteX1" fmla="*/ 471031 w 471031"/>
                <a:gd name="connsiteY1" fmla="*/ 0 h 428498"/>
                <a:gd name="connsiteX2" fmla="*/ 444137 w 471031"/>
                <a:gd name="connsiteY2" fmla="*/ 428498 h 428498"/>
                <a:gd name="connsiteX3" fmla="*/ 0 w 471031"/>
                <a:gd name="connsiteY3" fmla="*/ 134470 h 428498"/>
                <a:gd name="connsiteX0" fmla="*/ 0 w 471031"/>
                <a:gd name="connsiteY0" fmla="*/ 134470 h 493044"/>
                <a:gd name="connsiteX1" fmla="*/ 471031 w 471031"/>
                <a:gd name="connsiteY1" fmla="*/ 0 h 493044"/>
                <a:gd name="connsiteX2" fmla="*/ 438758 w 471031"/>
                <a:gd name="connsiteY2" fmla="*/ 493044 h 493044"/>
                <a:gd name="connsiteX3" fmla="*/ 0 w 471031"/>
                <a:gd name="connsiteY3" fmla="*/ 134470 h 493044"/>
                <a:gd name="connsiteX0" fmla="*/ 0 w 471031"/>
                <a:gd name="connsiteY0" fmla="*/ 134470 h 493044"/>
                <a:gd name="connsiteX1" fmla="*/ 471031 w 471031"/>
                <a:gd name="connsiteY1" fmla="*/ 0 h 493044"/>
                <a:gd name="connsiteX2" fmla="*/ 438758 w 471031"/>
                <a:gd name="connsiteY2" fmla="*/ 493044 h 493044"/>
                <a:gd name="connsiteX3" fmla="*/ 0 w 471031"/>
                <a:gd name="connsiteY3" fmla="*/ 134470 h 493044"/>
                <a:gd name="connsiteX0" fmla="*/ 0 w 471031"/>
                <a:gd name="connsiteY0" fmla="*/ 134470 h 493044"/>
                <a:gd name="connsiteX1" fmla="*/ 471031 w 471031"/>
                <a:gd name="connsiteY1" fmla="*/ 0 h 493044"/>
                <a:gd name="connsiteX2" fmla="*/ 438758 w 471031"/>
                <a:gd name="connsiteY2" fmla="*/ 493044 h 493044"/>
                <a:gd name="connsiteX3" fmla="*/ 0 w 471031"/>
                <a:gd name="connsiteY3" fmla="*/ 134470 h 493044"/>
                <a:gd name="connsiteX0" fmla="*/ 0 w 802641"/>
                <a:gd name="connsiteY0" fmla="*/ 134470 h 940492"/>
                <a:gd name="connsiteX1" fmla="*/ 471031 w 802641"/>
                <a:gd name="connsiteY1" fmla="*/ 0 h 940492"/>
                <a:gd name="connsiteX2" fmla="*/ 802400 w 802641"/>
                <a:gd name="connsiteY2" fmla="*/ 940493 h 940492"/>
                <a:gd name="connsiteX3" fmla="*/ 0 w 802641"/>
                <a:gd name="connsiteY3" fmla="*/ 134470 h 940492"/>
                <a:gd name="connsiteX0" fmla="*/ 0 w 802575"/>
                <a:gd name="connsiteY0" fmla="*/ 182138 h 988161"/>
                <a:gd name="connsiteX1" fmla="*/ 333315 w 802575"/>
                <a:gd name="connsiteY1" fmla="*/ 0 h 988161"/>
                <a:gd name="connsiteX2" fmla="*/ 802400 w 802575"/>
                <a:gd name="connsiteY2" fmla="*/ 988161 h 988161"/>
                <a:gd name="connsiteX3" fmla="*/ 0 w 802575"/>
                <a:gd name="connsiteY3" fmla="*/ 182138 h 988161"/>
                <a:gd name="connsiteX0" fmla="*/ 0 w 802574"/>
                <a:gd name="connsiteY0" fmla="*/ 186123 h 992146"/>
                <a:gd name="connsiteX1" fmla="*/ 333315 w 802574"/>
                <a:gd name="connsiteY1" fmla="*/ 3985 h 992146"/>
                <a:gd name="connsiteX2" fmla="*/ 802400 w 802574"/>
                <a:gd name="connsiteY2" fmla="*/ 992146 h 992146"/>
                <a:gd name="connsiteX3" fmla="*/ 0 w 802574"/>
                <a:gd name="connsiteY3" fmla="*/ 186123 h 992146"/>
                <a:gd name="connsiteX0" fmla="*/ 0 w 815063"/>
                <a:gd name="connsiteY0" fmla="*/ 60973 h 1003288"/>
                <a:gd name="connsiteX1" fmla="*/ 345804 w 815063"/>
                <a:gd name="connsiteY1" fmla="*/ 15127 h 1003288"/>
                <a:gd name="connsiteX2" fmla="*/ 814889 w 815063"/>
                <a:gd name="connsiteY2" fmla="*/ 1003288 h 1003288"/>
                <a:gd name="connsiteX3" fmla="*/ 0 w 815063"/>
                <a:gd name="connsiteY3" fmla="*/ 60973 h 1003288"/>
                <a:gd name="connsiteX0" fmla="*/ 0 w 815063"/>
                <a:gd name="connsiteY0" fmla="*/ 60973 h 1003288"/>
                <a:gd name="connsiteX1" fmla="*/ 345804 w 815063"/>
                <a:gd name="connsiteY1" fmla="*/ 15127 h 1003288"/>
                <a:gd name="connsiteX2" fmla="*/ 814889 w 815063"/>
                <a:gd name="connsiteY2" fmla="*/ 1003288 h 1003288"/>
                <a:gd name="connsiteX3" fmla="*/ 0 w 815063"/>
                <a:gd name="connsiteY3" fmla="*/ 60973 h 1003288"/>
                <a:gd name="connsiteX0" fmla="*/ 0 w 827527"/>
                <a:gd name="connsiteY0" fmla="*/ 60973 h 1006229"/>
                <a:gd name="connsiteX1" fmla="*/ 345804 w 827527"/>
                <a:gd name="connsiteY1" fmla="*/ 15127 h 1006229"/>
                <a:gd name="connsiteX2" fmla="*/ 485957 w 827527"/>
                <a:gd name="connsiteY2" fmla="*/ 345775 h 1006229"/>
                <a:gd name="connsiteX3" fmla="*/ 814889 w 827527"/>
                <a:gd name="connsiteY3" fmla="*/ 1003288 h 1006229"/>
                <a:gd name="connsiteX4" fmla="*/ 0 w 827527"/>
                <a:gd name="connsiteY4" fmla="*/ 60973 h 1006229"/>
                <a:gd name="connsiteX0" fmla="*/ 0 w 846922"/>
                <a:gd name="connsiteY0" fmla="*/ 60973 h 1022238"/>
                <a:gd name="connsiteX1" fmla="*/ 345804 w 846922"/>
                <a:gd name="connsiteY1" fmla="*/ 15127 h 1022238"/>
                <a:gd name="connsiteX2" fmla="*/ 485957 w 846922"/>
                <a:gd name="connsiteY2" fmla="*/ 345775 h 1022238"/>
                <a:gd name="connsiteX3" fmla="*/ 663689 w 846922"/>
                <a:gd name="connsiteY3" fmla="*/ 665671 h 1022238"/>
                <a:gd name="connsiteX4" fmla="*/ 814889 w 846922"/>
                <a:gd name="connsiteY4" fmla="*/ 1003288 h 1022238"/>
                <a:gd name="connsiteX5" fmla="*/ 0 w 846922"/>
                <a:gd name="connsiteY5" fmla="*/ 60973 h 1022238"/>
                <a:gd name="connsiteX0" fmla="*/ 0 w 1073548"/>
                <a:gd name="connsiteY0" fmla="*/ 60973 h 1016972"/>
                <a:gd name="connsiteX1" fmla="*/ 345804 w 1073548"/>
                <a:gd name="connsiteY1" fmla="*/ 15127 h 1016972"/>
                <a:gd name="connsiteX2" fmla="*/ 485957 w 1073548"/>
                <a:gd name="connsiteY2" fmla="*/ 345775 h 1016972"/>
                <a:gd name="connsiteX3" fmla="*/ 1063958 w 1073548"/>
                <a:gd name="connsiteY3" fmla="*/ 509185 h 1016972"/>
                <a:gd name="connsiteX4" fmla="*/ 814889 w 1073548"/>
                <a:gd name="connsiteY4" fmla="*/ 1003288 h 1016972"/>
                <a:gd name="connsiteX5" fmla="*/ 0 w 1073548"/>
                <a:gd name="connsiteY5" fmla="*/ 60973 h 1016972"/>
                <a:gd name="connsiteX0" fmla="*/ 0 w 1080005"/>
                <a:gd name="connsiteY0" fmla="*/ 60973 h 1017676"/>
                <a:gd name="connsiteX1" fmla="*/ 345804 w 1080005"/>
                <a:gd name="connsiteY1" fmla="*/ 15127 h 1017676"/>
                <a:gd name="connsiteX2" fmla="*/ 485957 w 1080005"/>
                <a:gd name="connsiteY2" fmla="*/ 345775 h 1017676"/>
                <a:gd name="connsiteX3" fmla="*/ 1063958 w 1080005"/>
                <a:gd name="connsiteY3" fmla="*/ 509185 h 1017676"/>
                <a:gd name="connsiteX4" fmla="*/ 814889 w 1080005"/>
                <a:gd name="connsiteY4" fmla="*/ 1003288 h 1017676"/>
                <a:gd name="connsiteX5" fmla="*/ 0 w 1080005"/>
                <a:gd name="connsiteY5" fmla="*/ 60973 h 1017676"/>
                <a:gd name="connsiteX0" fmla="*/ 0 w 1080004"/>
                <a:gd name="connsiteY0" fmla="*/ 60973 h 1017676"/>
                <a:gd name="connsiteX1" fmla="*/ 345804 w 1080004"/>
                <a:gd name="connsiteY1" fmla="*/ 15127 h 1017676"/>
                <a:gd name="connsiteX2" fmla="*/ 485957 w 1080004"/>
                <a:gd name="connsiteY2" fmla="*/ 345775 h 1017676"/>
                <a:gd name="connsiteX3" fmla="*/ 1063958 w 1080004"/>
                <a:gd name="connsiteY3" fmla="*/ 509185 h 1017676"/>
                <a:gd name="connsiteX4" fmla="*/ 814889 w 1080004"/>
                <a:gd name="connsiteY4" fmla="*/ 1003288 h 1017676"/>
                <a:gd name="connsiteX5" fmla="*/ 0 w 1080004"/>
                <a:gd name="connsiteY5" fmla="*/ 60973 h 1017676"/>
                <a:gd name="connsiteX0" fmla="*/ 0 w 1080004"/>
                <a:gd name="connsiteY0" fmla="*/ 66084 h 1022787"/>
                <a:gd name="connsiteX1" fmla="*/ 335227 w 1080004"/>
                <a:gd name="connsiteY1" fmla="*/ 13543 h 1022787"/>
                <a:gd name="connsiteX2" fmla="*/ 485957 w 1080004"/>
                <a:gd name="connsiteY2" fmla="*/ 350886 h 1022787"/>
                <a:gd name="connsiteX3" fmla="*/ 1063958 w 1080004"/>
                <a:gd name="connsiteY3" fmla="*/ 514296 h 1022787"/>
                <a:gd name="connsiteX4" fmla="*/ 814889 w 1080004"/>
                <a:gd name="connsiteY4" fmla="*/ 1008399 h 1022787"/>
                <a:gd name="connsiteX5" fmla="*/ 0 w 1080004"/>
                <a:gd name="connsiteY5" fmla="*/ 66084 h 1022787"/>
                <a:gd name="connsiteX0" fmla="*/ 0 w 1090004"/>
                <a:gd name="connsiteY0" fmla="*/ 66084 h 1001996"/>
                <a:gd name="connsiteX1" fmla="*/ 335227 w 1090004"/>
                <a:gd name="connsiteY1" fmla="*/ 13543 h 1001996"/>
                <a:gd name="connsiteX2" fmla="*/ 485957 w 1090004"/>
                <a:gd name="connsiteY2" fmla="*/ 350886 h 1001996"/>
                <a:gd name="connsiteX3" fmla="*/ 1063958 w 1090004"/>
                <a:gd name="connsiteY3" fmla="*/ 514296 h 1001996"/>
                <a:gd name="connsiteX4" fmla="*/ 924612 w 1090004"/>
                <a:gd name="connsiteY4" fmla="*/ 987010 h 1001996"/>
                <a:gd name="connsiteX5" fmla="*/ 0 w 1090004"/>
                <a:gd name="connsiteY5" fmla="*/ 66084 h 1001996"/>
                <a:gd name="connsiteX0" fmla="*/ 0 w 1090332"/>
                <a:gd name="connsiteY0" fmla="*/ 66084 h 987010"/>
                <a:gd name="connsiteX1" fmla="*/ 335227 w 1090332"/>
                <a:gd name="connsiteY1" fmla="*/ 13543 h 987010"/>
                <a:gd name="connsiteX2" fmla="*/ 485957 w 1090332"/>
                <a:gd name="connsiteY2" fmla="*/ 350886 h 987010"/>
                <a:gd name="connsiteX3" fmla="*/ 1063958 w 1090332"/>
                <a:gd name="connsiteY3" fmla="*/ 514296 h 987010"/>
                <a:gd name="connsiteX4" fmla="*/ 924612 w 1090332"/>
                <a:gd name="connsiteY4" fmla="*/ 987010 h 987010"/>
                <a:gd name="connsiteX5" fmla="*/ 0 w 1090332"/>
                <a:gd name="connsiteY5" fmla="*/ 66084 h 9870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90332" h="987010">
                  <a:moveTo>
                    <a:pt x="0" y="66084"/>
                  </a:moveTo>
                  <a:cubicBezTo>
                    <a:pt x="111105" y="5371"/>
                    <a:pt x="64542" y="-16881"/>
                    <a:pt x="335227" y="13543"/>
                  </a:cubicBezTo>
                  <a:cubicBezTo>
                    <a:pt x="416220" y="61010"/>
                    <a:pt x="407776" y="186193"/>
                    <a:pt x="485957" y="350886"/>
                  </a:cubicBezTo>
                  <a:cubicBezTo>
                    <a:pt x="538938" y="459310"/>
                    <a:pt x="754462" y="159562"/>
                    <a:pt x="1063958" y="514296"/>
                  </a:cubicBezTo>
                  <a:cubicBezTo>
                    <a:pt x="1140288" y="652310"/>
                    <a:pt x="1037743" y="982515"/>
                    <a:pt x="924612" y="987010"/>
                  </a:cubicBezTo>
                  <a:cubicBezTo>
                    <a:pt x="791059" y="799751"/>
                    <a:pt x="197778" y="172666"/>
                    <a:pt x="0" y="66084"/>
                  </a:cubicBezTo>
                  <a:close/>
                </a:path>
              </a:pathLst>
            </a:custGeom>
            <a:gradFill>
              <a:gsLst>
                <a:gs pos="0">
                  <a:schemeClr val="bg1">
                    <a:alpha val="31000"/>
                  </a:schemeClr>
                </a:gs>
                <a:gs pos="100000">
                  <a:srgbClr val="5479C4">
                    <a:alpha val="30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ea typeface="微软雅黑" panose="020B0503020204020204" pitchFamily="34" charset="-122"/>
              </a:endParaRPr>
            </a:p>
          </p:txBody>
        </p:sp>
        <p:sp>
          <p:nvSpPr>
            <p:cNvPr id="21" name="文本框 20"/>
            <p:cNvSpPr txBox="1"/>
            <p:nvPr/>
          </p:nvSpPr>
          <p:spPr>
            <a:xfrm>
              <a:off x="1677760" y="1202290"/>
              <a:ext cx="1043876" cy="1862048"/>
            </a:xfrm>
            <a:prstGeom prst="rect">
              <a:avLst/>
            </a:prstGeom>
            <a:noFill/>
          </p:spPr>
          <p:txBody>
            <a:bodyPr wrap="none" rtlCol="0">
              <a:spAutoFit/>
            </a:bodyPr>
            <a:lstStyle/>
            <a:p>
              <a:r>
                <a:rPr lang="en-US" altLang="zh-CN" sz="11500" dirty="0">
                  <a:solidFill>
                    <a:schemeClr val="bg1"/>
                  </a:solidFill>
                  <a:latin typeface="Dotum" panose="020B0600000101010101" pitchFamily="34" charset="-127"/>
                  <a:ea typeface="Dotum" panose="020B0600000101010101" pitchFamily="34" charset="-127"/>
                </a:rPr>
                <a:t>3</a:t>
              </a:r>
              <a:endParaRPr lang="zh-CN" altLang="en-US" sz="11500" dirty="0">
                <a:solidFill>
                  <a:schemeClr val="bg1"/>
                </a:solidFill>
                <a:latin typeface="Dotum" panose="020B0600000101010101" pitchFamily="34" charset="-127"/>
                <a:ea typeface="Dotum" panose="020B0600000101010101" pitchFamily="34" charset="-127"/>
              </a:endParaRPr>
            </a:p>
          </p:txBody>
        </p:sp>
      </p:grpSp>
      <p:sp>
        <p:nvSpPr>
          <p:cNvPr id="23" name="文本框 22"/>
          <p:cNvSpPr txBox="1"/>
          <p:nvPr/>
        </p:nvSpPr>
        <p:spPr>
          <a:xfrm>
            <a:off x="1213122" y="5101094"/>
            <a:ext cx="6264917" cy="523220"/>
          </a:xfrm>
          <a:prstGeom prst="rect">
            <a:avLst/>
          </a:prstGeom>
          <a:noFill/>
        </p:spPr>
        <p:txBody>
          <a:bodyPr wrap="square" rtlCol="0">
            <a:spAutoFit/>
          </a:bodyPr>
          <a:lstStyle/>
          <a:p>
            <a:r>
              <a:rPr lang="en-US" altLang="zh-CN" sz="1400" dirty="0">
                <a:solidFill>
                  <a:schemeClr val="bg1">
                    <a:lumMod val="50000"/>
                  </a:schemeClr>
                </a:solidFill>
                <a:latin typeface="Aparajita" panose="020B0604020202020204" pitchFamily="34" charset="0"/>
                <a:ea typeface="Adobe 黑体 Std R" panose="020B0400000000000000" pitchFamily="34" charset="-122"/>
                <a:cs typeface="Aparajita" panose="020B0604020202020204" pitchFamily="34" charset="0"/>
              </a:rPr>
              <a:t>Atmosphere stable international business plan project venture financing plan investment plan investment management business plan</a:t>
            </a:r>
            <a:endParaRPr lang="zh-CN" altLang="en-US" sz="1400" dirty="0">
              <a:solidFill>
                <a:schemeClr val="bg1">
                  <a:lumMod val="50000"/>
                </a:schemeClr>
              </a:solidFill>
              <a:latin typeface="Aparajita" panose="020B0604020202020204" pitchFamily="34" charset="0"/>
              <a:ea typeface="Adobe 黑体 Std R" panose="020B0400000000000000" pitchFamily="34" charset="-122"/>
              <a:cs typeface="Aparajita" panose="020B0604020202020204" pitchFamily="34" charset="0"/>
            </a:endParaRPr>
          </a:p>
        </p:txBody>
      </p:sp>
      <p:sp>
        <p:nvSpPr>
          <p:cNvPr id="24" name="矩形 23"/>
          <p:cNvSpPr/>
          <p:nvPr/>
        </p:nvSpPr>
        <p:spPr>
          <a:xfrm>
            <a:off x="1312643" y="4072499"/>
            <a:ext cx="1366164" cy="292514"/>
          </a:xfrm>
          <a:prstGeom prst="rect">
            <a:avLst/>
          </a:prstGeom>
          <a:gradFill>
            <a:gsLst>
              <a:gs pos="0">
                <a:srgbClr val="4582ED"/>
              </a:gs>
              <a:gs pos="88000">
                <a:srgbClr val="105AD7"/>
              </a:gs>
            </a:gsLst>
            <a:lin ang="2700000" scaled="0"/>
          </a:gradFill>
          <a:ln>
            <a:noFill/>
          </a:ln>
          <a:effectLst>
            <a:outerShdw blurRad="127000" dist="381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dist">
              <a:lnSpc>
                <a:spcPct val="120000"/>
              </a:lnSpc>
            </a:pPr>
            <a:r>
              <a:rPr lang="en-US" altLang="zh-CN" dirty="0" smtClean="0">
                <a:latin typeface="Aparajita" panose="020B0604020202020204" pitchFamily="34" charset="0"/>
                <a:cs typeface="Aparajita" panose="020B0604020202020204" pitchFamily="34" charset="0"/>
              </a:rPr>
              <a:t>PART THREE</a:t>
            </a:r>
            <a:endParaRPr lang="zh-CN" altLang="en-US" dirty="0">
              <a:latin typeface="Aparajita" panose="020B0604020202020204" pitchFamily="34" charset="0"/>
              <a:cs typeface="Aparajita" panose="020B0604020202020204" pitchFamily="34" charset="0"/>
            </a:endParaRPr>
          </a:p>
        </p:txBody>
      </p:sp>
    </p:spTree>
    <p:extLst>
      <p:ext uri="{BB962C8B-B14F-4D97-AF65-F5344CB8AC3E}">
        <p14:creationId xmlns:p14="http://schemas.microsoft.com/office/powerpoint/2010/main" val="1704912015"/>
      </p:ext>
    </p:extLst>
  </p:cSld>
  <p:clrMapOvr>
    <a:masterClrMapping/>
  </p:clrMapOvr>
  <mc:AlternateContent xmlns:mc="http://schemas.openxmlformats.org/markup-compatibility/2006" xmlns:p14="http://schemas.microsoft.com/office/powerpoint/2010/main">
    <mc:Choice Requires="p14">
      <p:transition spd="slow" p14:dur="1250" advClick="0" advTm="3000">
        <p14:flip dir="r"/>
      </p:transition>
    </mc:Choice>
    <mc:Fallback xmlns="">
      <p:transition spd="slow" advClick="0" advTm="300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additive="base">
                                            <p:cTn id="7" dur="750" fill="hold"/>
                                            <p:tgtEl>
                                              <p:spTgt spid="15"/>
                                            </p:tgtEl>
                                            <p:attrNameLst>
                                              <p:attrName>ppt_x</p:attrName>
                                            </p:attrNameLst>
                                          </p:cBhvr>
                                          <p:tavLst>
                                            <p:tav tm="0">
                                              <p:val>
                                                <p:strVal val="#ppt_x"/>
                                              </p:val>
                                            </p:tav>
                                            <p:tav tm="100000">
                                              <p:val>
                                                <p:strVal val="#ppt_x"/>
                                              </p:val>
                                            </p:tav>
                                          </p:tavLst>
                                        </p:anim>
                                        <p:anim calcmode="lin" valueType="num">
                                          <p:cBhvr additive="base">
                                            <p:cTn id="8" dur="750" fill="hold"/>
                                            <p:tgtEl>
                                              <p:spTgt spid="15"/>
                                            </p:tgtEl>
                                            <p:attrNameLst>
                                              <p:attrName>ppt_y</p:attrName>
                                            </p:attrNameLst>
                                          </p:cBhvr>
                                          <p:tavLst>
                                            <p:tav tm="0">
                                              <p:val>
                                                <p:strVal val="1+#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17"/>
                                            </p:tgtEl>
                                            <p:attrNameLst>
                                              <p:attrName>style.visibility</p:attrName>
                                            </p:attrNameLst>
                                          </p:cBhvr>
                                          <p:to>
                                            <p:strVal val="visible"/>
                                          </p:to>
                                        </p:set>
                                        <p:anim calcmode="lin" valueType="num">
                                          <p:cBhvr additive="base">
                                            <p:cTn id="11" dur="750" fill="hold"/>
                                            <p:tgtEl>
                                              <p:spTgt spid="17"/>
                                            </p:tgtEl>
                                            <p:attrNameLst>
                                              <p:attrName>ppt_x</p:attrName>
                                            </p:attrNameLst>
                                          </p:cBhvr>
                                          <p:tavLst>
                                            <p:tav tm="0">
                                              <p:val>
                                                <p:strVal val="#ppt_x"/>
                                              </p:val>
                                            </p:tav>
                                            <p:tav tm="100000">
                                              <p:val>
                                                <p:strVal val="#ppt_x"/>
                                              </p:val>
                                            </p:tav>
                                          </p:tavLst>
                                        </p:anim>
                                        <p:anim calcmode="lin" valueType="num">
                                          <p:cBhvr additive="base">
                                            <p:cTn id="12" dur="750" fill="hold"/>
                                            <p:tgtEl>
                                              <p:spTgt spid="17"/>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18"/>
                                            </p:tgtEl>
                                            <p:attrNameLst>
                                              <p:attrName>style.visibility</p:attrName>
                                            </p:attrNameLst>
                                          </p:cBhvr>
                                          <p:to>
                                            <p:strVal val="visible"/>
                                          </p:to>
                                        </p:set>
                                        <p:anim calcmode="lin" valueType="num">
                                          <p:cBhvr additive="base">
                                            <p:cTn id="15" dur="750" fill="hold"/>
                                            <p:tgtEl>
                                              <p:spTgt spid="18"/>
                                            </p:tgtEl>
                                            <p:attrNameLst>
                                              <p:attrName>ppt_x</p:attrName>
                                            </p:attrNameLst>
                                          </p:cBhvr>
                                          <p:tavLst>
                                            <p:tav tm="0">
                                              <p:val>
                                                <p:strVal val="#ppt_x"/>
                                              </p:val>
                                            </p:tav>
                                            <p:tav tm="100000">
                                              <p:val>
                                                <p:strVal val="#ppt_x"/>
                                              </p:val>
                                            </p:tav>
                                          </p:tavLst>
                                        </p:anim>
                                        <p:anim calcmode="lin" valueType="num">
                                          <p:cBhvr additive="base">
                                            <p:cTn id="16" dur="750" fill="hold"/>
                                            <p:tgtEl>
                                              <p:spTgt spid="18"/>
                                            </p:tgtEl>
                                            <p:attrNameLst>
                                              <p:attrName>ppt_y</p:attrName>
                                            </p:attrNameLst>
                                          </p:cBhvr>
                                          <p:tavLst>
                                            <p:tav tm="0">
                                              <p:val>
                                                <p:strVal val="0-#ppt_h/2"/>
                                              </p:val>
                                            </p:tav>
                                            <p:tav tm="100000">
                                              <p:val>
                                                <p:strVal val="#ppt_y"/>
                                              </p:val>
                                            </p:tav>
                                          </p:tavLst>
                                        </p:anim>
                                      </p:childTnLst>
                                    </p:cTn>
                                  </p:par>
                                  <p:par>
                                    <p:cTn id="17" presetID="2" presetClass="entr" presetSubtype="2" fill="hold" nodeType="withEffect" p14:presetBounceEnd="40000">
                                      <p:stCondLst>
                                        <p:cond delay="0"/>
                                      </p:stCondLst>
                                      <p:childTnLst>
                                        <p:set>
                                          <p:cBhvr>
                                            <p:cTn id="18" dur="1" fill="hold">
                                              <p:stCondLst>
                                                <p:cond delay="0"/>
                                              </p:stCondLst>
                                            </p:cTn>
                                            <p:tgtEl>
                                              <p:spTgt spid="19"/>
                                            </p:tgtEl>
                                            <p:attrNameLst>
                                              <p:attrName>style.visibility</p:attrName>
                                            </p:attrNameLst>
                                          </p:cBhvr>
                                          <p:to>
                                            <p:strVal val="visible"/>
                                          </p:to>
                                        </p:set>
                                        <p:anim calcmode="lin" valueType="num" p14:bounceEnd="40000">
                                          <p:cBhvr additive="base">
                                            <p:cTn id="19" dur="1000" fill="hold"/>
                                            <p:tgtEl>
                                              <p:spTgt spid="19"/>
                                            </p:tgtEl>
                                            <p:attrNameLst>
                                              <p:attrName>ppt_x</p:attrName>
                                            </p:attrNameLst>
                                          </p:cBhvr>
                                          <p:tavLst>
                                            <p:tav tm="0">
                                              <p:val>
                                                <p:strVal val="1+#ppt_w/2"/>
                                              </p:val>
                                            </p:tav>
                                            <p:tav tm="100000">
                                              <p:val>
                                                <p:strVal val="#ppt_x"/>
                                              </p:val>
                                            </p:tav>
                                          </p:tavLst>
                                        </p:anim>
                                        <p:anim calcmode="lin" valueType="num" p14:bounceEnd="40000">
                                          <p:cBhvr additive="base">
                                            <p:cTn id="20" dur="1000" fill="hold"/>
                                            <p:tgtEl>
                                              <p:spTgt spid="19"/>
                                            </p:tgtEl>
                                            <p:attrNameLst>
                                              <p:attrName>ppt_y</p:attrName>
                                            </p:attrNameLst>
                                          </p:cBhvr>
                                          <p:tavLst>
                                            <p:tav tm="0">
                                              <p:val>
                                                <p:strVal val="#ppt_y"/>
                                              </p:val>
                                            </p:tav>
                                            <p:tav tm="100000">
                                              <p:val>
                                                <p:strVal val="#ppt_y"/>
                                              </p:val>
                                            </p:tav>
                                          </p:tavLst>
                                        </p:anim>
                                      </p:childTnLst>
                                    </p:cTn>
                                  </p:par>
                                  <p:par>
                                    <p:cTn id="21" presetID="12" presetClass="entr" presetSubtype="8" fill="hold" grpId="0" nodeType="withEffect">
                                      <p:stCondLst>
                                        <p:cond delay="750"/>
                                      </p:stCondLst>
                                      <p:childTnLst>
                                        <p:set>
                                          <p:cBhvr>
                                            <p:cTn id="22" dur="1" fill="hold">
                                              <p:stCondLst>
                                                <p:cond delay="0"/>
                                              </p:stCondLst>
                                            </p:cTn>
                                            <p:tgtEl>
                                              <p:spTgt spid="24"/>
                                            </p:tgtEl>
                                            <p:attrNameLst>
                                              <p:attrName>style.visibility</p:attrName>
                                            </p:attrNameLst>
                                          </p:cBhvr>
                                          <p:to>
                                            <p:strVal val="visible"/>
                                          </p:to>
                                        </p:set>
                                        <p:anim calcmode="lin" valueType="num">
                                          <p:cBhvr additive="base">
                                            <p:cTn id="23" dur="500"/>
                                            <p:tgtEl>
                                              <p:spTgt spid="24"/>
                                            </p:tgtEl>
                                            <p:attrNameLst>
                                              <p:attrName>ppt_x</p:attrName>
                                            </p:attrNameLst>
                                          </p:cBhvr>
                                          <p:tavLst>
                                            <p:tav tm="0">
                                              <p:val>
                                                <p:strVal val="#ppt_x-#ppt_w*1.125000"/>
                                              </p:val>
                                            </p:tav>
                                            <p:tav tm="100000">
                                              <p:val>
                                                <p:strVal val="#ppt_x"/>
                                              </p:val>
                                            </p:tav>
                                          </p:tavLst>
                                        </p:anim>
                                        <p:animEffect transition="in" filter="wipe(right)">
                                          <p:cBhvr>
                                            <p:cTn id="24" dur="500"/>
                                            <p:tgtEl>
                                              <p:spTgt spid="24"/>
                                            </p:tgtEl>
                                          </p:cBhvr>
                                        </p:animEffect>
                                      </p:childTnLst>
                                    </p:cTn>
                                  </p:par>
                                  <p:par>
                                    <p:cTn id="25" presetID="16" presetClass="entr" presetSubtype="21" fill="hold" grpId="0" nodeType="withEffect">
                                      <p:stCondLst>
                                        <p:cond delay="1250"/>
                                      </p:stCondLst>
                                      <p:childTnLst>
                                        <p:set>
                                          <p:cBhvr>
                                            <p:cTn id="26" dur="1" fill="hold">
                                              <p:stCondLst>
                                                <p:cond delay="0"/>
                                              </p:stCondLst>
                                            </p:cTn>
                                            <p:tgtEl>
                                              <p:spTgt spid="16"/>
                                            </p:tgtEl>
                                            <p:attrNameLst>
                                              <p:attrName>style.visibility</p:attrName>
                                            </p:attrNameLst>
                                          </p:cBhvr>
                                          <p:to>
                                            <p:strVal val="visible"/>
                                          </p:to>
                                        </p:set>
                                        <p:animEffect transition="in" filter="barn(inVertical)">
                                          <p:cBhvr>
                                            <p:cTn id="27" dur="500"/>
                                            <p:tgtEl>
                                              <p:spTgt spid="16"/>
                                            </p:tgtEl>
                                          </p:cBhvr>
                                        </p:animEffect>
                                      </p:childTnLst>
                                    </p:cTn>
                                  </p:par>
                                  <p:par>
                                    <p:cTn id="28" presetID="18" presetClass="entr" presetSubtype="6" fill="hold" grpId="0" nodeType="withEffect">
                                      <p:stCondLst>
                                        <p:cond delay="1500"/>
                                      </p:stCondLst>
                                      <p:childTnLst>
                                        <p:set>
                                          <p:cBhvr>
                                            <p:cTn id="29" dur="1" fill="hold">
                                              <p:stCondLst>
                                                <p:cond delay="0"/>
                                              </p:stCondLst>
                                            </p:cTn>
                                            <p:tgtEl>
                                              <p:spTgt spid="23"/>
                                            </p:tgtEl>
                                            <p:attrNameLst>
                                              <p:attrName>style.visibility</p:attrName>
                                            </p:attrNameLst>
                                          </p:cBhvr>
                                          <p:to>
                                            <p:strVal val="visible"/>
                                          </p:to>
                                        </p:set>
                                        <p:animEffect transition="in" filter="strips(downRight)">
                                          <p:cBhvr>
                                            <p:cTn id="30" dur="10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6" grpId="0"/>
          <p:bldP spid="17" grpId="0" animBg="1"/>
          <p:bldP spid="18" grpId="0" animBg="1"/>
          <p:bldP spid="23" grpId="0"/>
          <p:bldP spid="24"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additive="base">
                                            <p:cTn id="7" dur="750" fill="hold"/>
                                            <p:tgtEl>
                                              <p:spTgt spid="15"/>
                                            </p:tgtEl>
                                            <p:attrNameLst>
                                              <p:attrName>ppt_x</p:attrName>
                                            </p:attrNameLst>
                                          </p:cBhvr>
                                          <p:tavLst>
                                            <p:tav tm="0">
                                              <p:val>
                                                <p:strVal val="#ppt_x"/>
                                              </p:val>
                                            </p:tav>
                                            <p:tav tm="100000">
                                              <p:val>
                                                <p:strVal val="#ppt_x"/>
                                              </p:val>
                                            </p:tav>
                                          </p:tavLst>
                                        </p:anim>
                                        <p:anim calcmode="lin" valueType="num">
                                          <p:cBhvr additive="base">
                                            <p:cTn id="8" dur="750" fill="hold"/>
                                            <p:tgtEl>
                                              <p:spTgt spid="15"/>
                                            </p:tgtEl>
                                            <p:attrNameLst>
                                              <p:attrName>ppt_y</p:attrName>
                                            </p:attrNameLst>
                                          </p:cBhvr>
                                          <p:tavLst>
                                            <p:tav tm="0">
                                              <p:val>
                                                <p:strVal val="1+#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17"/>
                                            </p:tgtEl>
                                            <p:attrNameLst>
                                              <p:attrName>style.visibility</p:attrName>
                                            </p:attrNameLst>
                                          </p:cBhvr>
                                          <p:to>
                                            <p:strVal val="visible"/>
                                          </p:to>
                                        </p:set>
                                        <p:anim calcmode="lin" valueType="num">
                                          <p:cBhvr additive="base">
                                            <p:cTn id="11" dur="750" fill="hold"/>
                                            <p:tgtEl>
                                              <p:spTgt spid="17"/>
                                            </p:tgtEl>
                                            <p:attrNameLst>
                                              <p:attrName>ppt_x</p:attrName>
                                            </p:attrNameLst>
                                          </p:cBhvr>
                                          <p:tavLst>
                                            <p:tav tm="0">
                                              <p:val>
                                                <p:strVal val="#ppt_x"/>
                                              </p:val>
                                            </p:tav>
                                            <p:tav tm="100000">
                                              <p:val>
                                                <p:strVal val="#ppt_x"/>
                                              </p:val>
                                            </p:tav>
                                          </p:tavLst>
                                        </p:anim>
                                        <p:anim calcmode="lin" valueType="num">
                                          <p:cBhvr additive="base">
                                            <p:cTn id="12" dur="750" fill="hold"/>
                                            <p:tgtEl>
                                              <p:spTgt spid="17"/>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18"/>
                                            </p:tgtEl>
                                            <p:attrNameLst>
                                              <p:attrName>style.visibility</p:attrName>
                                            </p:attrNameLst>
                                          </p:cBhvr>
                                          <p:to>
                                            <p:strVal val="visible"/>
                                          </p:to>
                                        </p:set>
                                        <p:anim calcmode="lin" valueType="num">
                                          <p:cBhvr additive="base">
                                            <p:cTn id="15" dur="750" fill="hold"/>
                                            <p:tgtEl>
                                              <p:spTgt spid="18"/>
                                            </p:tgtEl>
                                            <p:attrNameLst>
                                              <p:attrName>ppt_x</p:attrName>
                                            </p:attrNameLst>
                                          </p:cBhvr>
                                          <p:tavLst>
                                            <p:tav tm="0">
                                              <p:val>
                                                <p:strVal val="#ppt_x"/>
                                              </p:val>
                                            </p:tav>
                                            <p:tav tm="100000">
                                              <p:val>
                                                <p:strVal val="#ppt_x"/>
                                              </p:val>
                                            </p:tav>
                                          </p:tavLst>
                                        </p:anim>
                                        <p:anim calcmode="lin" valueType="num">
                                          <p:cBhvr additive="base">
                                            <p:cTn id="16" dur="750" fill="hold"/>
                                            <p:tgtEl>
                                              <p:spTgt spid="18"/>
                                            </p:tgtEl>
                                            <p:attrNameLst>
                                              <p:attrName>ppt_y</p:attrName>
                                            </p:attrNameLst>
                                          </p:cBhvr>
                                          <p:tavLst>
                                            <p:tav tm="0">
                                              <p:val>
                                                <p:strVal val="0-#ppt_h/2"/>
                                              </p:val>
                                            </p:tav>
                                            <p:tav tm="100000">
                                              <p:val>
                                                <p:strVal val="#ppt_y"/>
                                              </p:val>
                                            </p:tav>
                                          </p:tavLst>
                                        </p:anim>
                                      </p:childTnLst>
                                    </p:cTn>
                                  </p:par>
                                  <p:par>
                                    <p:cTn id="17" presetID="2" presetClass="entr" presetSubtype="2" fill="hold" nodeType="withEffect">
                                      <p:stCondLst>
                                        <p:cond delay="0"/>
                                      </p:stCondLst>
                                      <p:childTnLst>
                                        <p:set>
                                          <p:cBhvr>
                                            <p:cTn id="18" dur="1" fill="hold">
                                              <p:stCondLst>
                                                <p:cond delay="0"/>
                                              </p:stCondLst>
                                            </p:cTn>
                                            <p:tgtEl>
                                              <p:spTgt spid="19"/>
                                            </p:tgtEl>
                                            <p:attrNameLst>
                                              <p:attrName>style.visibility</p:attrName>
                                            </p:attrNameLst>
                                          </p:cBhvr>
                                          <p:to>
                                            <p:strVal val="visible"/>
                                          </p:to>
                                        </p:set>
                                        <p:anim calcmode="lin" valueType="num">
                                          <p:cBhvr additive="base">
                                            <p:cTn id="19" dur="1000" fill="hold"/>
                                            <p:tgtEl>
                                              <p:spTgt spid="19"/>
                                            </p:tgtEl>
                                            <p:attrNameLst>
                                              <p:attrName>ppt_x</p:attrName>
                                            </p:attrNameLst>
                                          </p:cBhvr>
                                          <p:tavLst>
                                            <p:tav tm="0">
                                              <p:val>
                                                <p:strVal val="1+#ppt_w/2"/>
                                              </p:val>
                                            </p:tav>
                                            <p:tav tm="100000">
                                              <p:val>
                                                <p:strVal val="#ppt_x"/>
                                              </p:val>
                                            </p:tav>
                                          </p:tavLst>
                                        </p:anim>
                                        <p:anim calcmode="lin" valueType="num">
                                          <p:cBhvr additive="base">
                                            <p:cTn id="20" dur="1000" fill="hold"/>
                                            <p:tgtEl>
                                              <p:spTgt spid="19"/>
                                            </p:tgtEl>
                                            <p:attrNameLst>
                                              <p:attrName>ppt_y</p:attrName>
                                            </p:attrNameLst>
                                          </p:cBhvr>
                                          <p:tavLst>
                                            <p:tav tm="0">
                                              <p:val>
                                                <p:strVal val="#ppt_y"/>
                                              </p:val>
                                            </p:tav>
                                            <p:tav tm="100000">
                                              <p:val>
                                                <p:strVal val="#ppt_y"/>
                                              </p:val>
                                            </p:tav>
                                          </p:tavLst>
                                        </p:anim>
                                      </p:childTnLst>
                                    </p:cTn>
                                  </p:par>
                                  <p:par>
                                    <p:cTn id="21" presetID="12" presetClass="entr" presetSubtype="8" fill="hold" grpId="0" nodeType="withEffect">
                                      <p:stCondLst>
                                        <p:cond delay="750"/>
                                      </p:stCondLst>
                                      <p:childTnLst>
                                        <p:set>
                                          <p:cBhvr>
                                            <p:cTn id="22" dur="1" fill="hold">
                                              <p:stCondLst>
                                                <p:cond delay="0"/>
                                              </p:stCondLst>
                                            </p:cTn>
                                            <p:tgtEl>
                                              <p:spTgt spid="24"/>
                                            </p:tgtEl>
                                            <p:attrNameLst>
                                              <p:attrName>style.visibility</p:attrName>
                                            </p:attrNameLst>
                                          </p:cBhvr>
                                          <p:to>
                                            <p:strVal val="visible"/>
                                          </p:to>
                                        </p:set>
                                        <p:anim calcmode="lin" valueType="num">
                                          <p:cBhvr additive="base">
                                            <p:cTn id="23" dur="500"/>
                                            <p:tgtEl>
                                              <p:spTgt spid="24"/>
                                            </p:tgtEl>
                                            <p:attrNameLst>
                                              <p:attrName>ppt_x</p:attrName>
                                            </p:attrNameLst>
                                          </p:cBhvr>
                                          <p:tavLst>
                                            <p:tav tm="0">
                                              <p:val>
                                                <p:strVal val="#ppt_x-#ppt_w*1.125000"/>
                                              </p:val>
                                            </p:tav>
                                            <p:tav tm="100000">
                                              <p:val>
                                                <p:strVal val="#ppt_x"/>
                                              </p:val>
                                            </p:tav>
                                          </p:tavLst>
                                        </p:anim>
                                        <p:animEffect transition="in" filter="wipe(right)">
                                          <p:cBhvr>
                                            <p:cTn id="24" dur="500"/>
                                            <p:tgtEl>
                                              <p:spTgt spid="24"/>
                                            </p:tgtEl>
                                          </p:cBhvr>
                                        </p:animEffect>
                                      </p:childTnLst>
                                    </p:cTn>
                                  </p:par>
                                  <p:par>
                                    <p:cTn id="25" presetID="16" presetClass="entr" presetSubtype="21" fill="hold" grpId="0" nodeType="withEffect">
                                      <p:stCondLst>
                                        <p:cond delay="1250"/>
                                      </p:stCondLst>
                                      <p:childTnLst>
                                        <p:set>
                                          <p:cBhvr>
                                            <p:cTn id="26" dur="1" fill="hold">
                                              <p:stCondLst>
                                                <p:cond delay="0"/>
                                              </p:stCondLst>
                                            </p:cTn>
                                            <p:tgtEl>
                                              <p:spTgt spid="16"/>
                                            </p:tgtEl>
                                            <p:attrNameLst>
                                              <p:attrName>style.visibility</p:attrName>
                                            </p:attrNameLst>
                                          </p:cBhvr>
                                          <p:to>
                                            <p:strVal val="visible"/>
                                          </p:to>
                                        </p:set>
                                        <p:animEffect transition="in" filter="barn(inVertical)">
                                          <p:cBhvr>
                                            <p:cTn id="27" dur="500"/>
                                            <p:tgtEl>
                                              <p:spTgt spid="16"/>
                                            </p:tgtEl>
                                          </p:cBhvr>
                                        </p:animEffect>
                                      </p:childTnLst>
                                    </p:cTn>
                                  </p:par>
                                  <p:par>
                                    <p:cTn id="28" presetID="18" presetClass="entr" presetSubtype="6" fill="hold" grpId="0" nodeType="withEffect">
                                      <p:stCondLst>
                                        <p:cond delay="1500"/>
                                      </p:stCondLst>
                                      <p:childTnLst>
                                        <p:set>
                                          <p:cBhvr>
                                            <p:cTn id="29" dur="1" fill="hold">
                                              <p:stCondLst>
                                                <p:cond delay="0"/>
                                              </p:stCondLst>
                                            </p:cTn>
                                            <p:tgtEl>
                                              <p:spTgt spid="23"/>
                                            </p:tgtEl>
                                            <p:attrNameLst>
                                              <p:attrName>style.visibility</p:attrName>
                                            </p:attrNameLst>
                                          </p:cBhvr>
                                          <p:to>
                                            <p:strVal val="visible"/>
                                          </p:to>
                                        </p:set>
                                        <p:animEffect transition="in" filter="strips(downRight)">
                                          <p:cBhvr>
                                            <p:cTn id="30" dur="10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6" grpId="0"/>
          <p:bldP spid="17" grpId="0" animBg="1"/>
          <p:bldP spid="18" grpId="0" animBg="1"/>
          <p:bldP spid="23" grpId="0"/>
          <p:bldP spid="24" grpId="0" animBg="1"/>
        </p:bldLst>
      </p:timing>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 name="图片 25"/>
          <p:cNvPicPr>
            <a:picLocks noChangeAspect="1"/>
          </p:cNvPicPr>
          <p:nvPr/>
        </p:nvPicPr>
        <p:blipFill rotWithShape="1">
          <a:blip r:embed="rId3" cstate="print">
            <a:extLst>
              <a:ext uri="{28A0092B-C50C-407E-A947-70E740481C1C}">
                <a14:useLocalDpi xmlns:a14="http://schemas.microsoft.com/office/drawing/2010/main" val="0"/>
              </a:ext>
            </a:extLst>
          </a:blip>
          <a:srcRect l="47160" t="9751" r="14442"/>
          <a:stretch/>
        </p:blipFill>
        <p:spPr>
          <a:xfrm flipH="1">
            <a:off x="0" y="0"/>
            <a:ext cx="5219115" cy="6858000"/>
          </a:xfrm>
          <a:prstGeom prst="rect">
            <a:avLst/>
          </a:prstGeom>
        </p:spPr>
      </p:pic>
      <p:sp>
        <p:nvSpPr>
          <p:cNvPr id="27" name="矩形 26"/>
          <p:cNvSpPr/>
          <p:nvPr/>
        </p:nvSpPr>
        <p:spPr>
          <a:xfrm>
            <a:off x="0" y="0"/>
            <a:ext cx="4994032" cy="6858000"/>
          </a:xfrm>
          <a:prstGeom prst="rect">
            <a:avLst/>
          </a:prstGeom>
          <a:gradFill>
            <a:gsLst>
              <a:gs pos="0">
                <a:schemeClr val="bg1">
                  <a:alpha val="0"/>
                </a:schemeClr>
              </a:gs>
              <a:gs pos="42000">
                <a:schemeClr val="bg1"/>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 name="组合 3"/>
          <p:cNvGrpSpPr/>
          <p:nvPr/>
        </p:nvGrpSpPr>
        <p:grpSpPr>
          <a:xfrm>
            <a:off x="5856418" y="1072775"/>
            <a:ext cx="4125783" cy="631231"/>
            <a:chOff x="5643044" y="1593837"/>
            <a:chExt cx="4125782" cy="631231"/>
          </a:xfrm>
        </p:grpSpPr>
        <p:sp>
          <p:nvSpPr>
            <p:cNvPr id="32" name="椭圆 31"/>
            <p:cNvSpPr/>
            <p:nvPr/>
          </p:nvSpPr>
          <p:spPr>
            <a:xfrm>
              <a:off x="5643044" y="1618222"/>
              <a:ext cx="584519" cy="584519"/>
            </a:xfrm>
            <a:prstGeom prst="ellipse">
              <a:avLst/>
            </a:prstGeom>
            <a:gradFill>
              <a:gsLst>
                <a:gs pos="0">
                  <a:srgbClr val="4582ED"/>
                </a:gs>
                <a:gs pos="100000">
                  <a:srgbClr val="105AD7"/>
                </a:gs>
              </a:gsLst>
              <a:lin ang="2700000" scaled="0"/>
            </a:gradFill>
            <a:ln>
              <a:noFill/>
            </a:ln>
            <a:effectLst>
              <a:outerShdw blurRad="127000" dist="381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altLang="zh-CN" sz="2000" dirty="0" smtClean="0">
                  <a:latin typeface="思源黑体" panose="020B0500000000000000" pitchFamily="34" charset="-122"/>
                  <a:ea typeface="思源黑体" panose="020B0500000000000000" pitchFamily="34" charset="-122"/>
                </a:rPr>
                <a:t>01</a:t>
              </a:r>
              <a:endParaRPr lang="zh-CN" altLang="en-US" sz="2000" dirty="0">
                <a:latin typeface="思源黑体" panose="020B0500000000000000" pitchFamily="34" charset="-122"/>
                <a:ea typeface="思源黑体" panose="020B0500000000000000" pitchFamily="34" charset="-122"/>
              </a:endParaRPr>
            </a:p>
          </p:txBody>
        </p:sp>
        <p:sp>
          <p:nvSpPr>
            <p:cNvPr id="33" name="文本框 32">
              <a:extLst>
                <a:ext uri="{FF2B5EF4-FFF2-40B4-BE49-F238E27FC236}">
                  <a16:creationId xmlns="" xmlns:a16="http://schemas.microsoft.com/office/drawing/2014/main" id="{C9FE3F12-EF2B-4C2B-8DA1-3D9B6D947A7C}"/>
                </a:ext>
              </a:extLst>
            </p:cNvPr>
            <p:cNvSpPr txBox="1"/>
            <p:nvPr/>
          </p:nvSpPr>
          <p:spPr>
            <a:xfrm>
              <a:off x="6341855" y="1593837"/>
              <a:ext cx="1296902" cy="492443"/>
            </a:xfrm>
            <a:prstGeom prst="rect">
              <a:avLst/>
            </a:prstGeom>
            <a:noFill/>
          </p:spPr>
          <p:txBody>
            <a:bodyPr wrap="square" rtlCol="0">
              <a:spAutoFit/>
            </a:bodyPr>
            <a:lstStyle/>
            <a:p>
              <a:pPr algn="dist" fontAlgn="auto">
                <a:lnSpc>
                  <a:spcPct val="130000"/>
                </a:lnSpc>
                <a:defRPr/>
              </a:pPr>
              <a:r>
                <a:rPr lang="zh-CN" altLang="en-US" sz="2000" b="1" dirty="0">
                  <a:gradFill>
                    <a:gsLst>
                      <a:gs pos="0">
                        <a:schemeClr val="tx1">
                          <a:lumMod val="75000"/>
                          <a:lumOff val="25000"/>
                        </a:schemeClr>
                      </a:gs>
                      <a:gs pos="100000">
                        <a:schemeClr val="tx1">
                          <a:lumMod val="85000"/>
                          <a:lumOff val="15000"/>
                        </a:schemeClr>
                      </a:gs>
                    </a:gsLst>
                    <a:lin ang="5400000" scaled="0"/>
                  </a:gradFill>
                  <a:latin typeface="思源黑体" panose="020B0500000000000000" pitchFamily="34" charset="-122"/>
                  <a:ea typeface="思源黑体" panose="020B0500000000000000" pitchFamily="34" charset="-122"/>
                  <a:cs typeface="+mn-ea"/>
                  <a:sym typeface="+mn-lt"/>
                </a:rPr>
                <a:t>企业介绍</a:t>
              </a:r>
            </a:p>
          </p:txBody>
        </p:sp>
        <p:sp>
          <p:nvSpPr>
            <p:cNvPr id="34" name="文本框 9"/>
            <p:cNvSpPr txBox="1"/>
            <p:nvPr/>
          </p:nvSpPr>
          <p:spPr>
            <a:xfrm flipH="1">
              <a:off x="6339563" y="1952686"/>
              <a:ext cx="3429263" cy="272382"/>
            </a:xfrm>
            <a:prstGeom prst="rect">
              <a:avLst/>
            </a:prstGeom>
            <a:noFill/>
          </p:spPr>
          <p:txBody>
            <a:bodyPr wrap="square" rtlCol="0">
              <a:spAutoFit/>
            </a:bodyPr>
            <a:lstStyle/>
            <a:p>
              <a:pPr>
                <a:lnSpc>
                  <a:spcPct val="130000"/>
                </a:lnSpc>
              </a:pPr>
              <a:r>
                <a:rPr lang="en-US" altLang="zh-CN" sz="900" dirty="0">
                  <a:solidFill>
                    <a:schemeClr val="bg1">
                      <a:lumMod val="65000"/>
                    </a:schemeClr>
                  </a:solidFill>
                  <a:latin typeface="思源黑体" panose="020B0500000000000000" pitchFamily="34" charset="-122"/>
                  <a:ea typeface="思源黑体" panose="020B0500000000000000" pitchFamily="34" charset="-122"/>
                  <a:cs typeface="+mn-ea"/>
                  <a:sym typeface="+mn-lt"/>
                </a:rPr>
                <a:t>Simple abstract fashion project cooperation business plan</a:t>
              </a:r>
            </a:p>
          </p:txBody>
        </p:sp>
      </p:grpSp>
      <p:grpSp>
        <p:nvGrpSpPr>
          <p:cNvPr id="37" name="组合 36"/>
          <p:cNvGrpSpPr/>
          <p:nvPr/>
        </p:nvGrpSpPr>
        <p:grpSpPr>
          <a:xfrm>
            <a:off x="7078240" y="2085824"/>
            <a:ext cx="4132685" cy="631231"/>
            <a:chOff x="5643044" y="1593837"/>
            <a:chExt cx="4132685" cy="631231"/>
          </a:xfrm>
        </p:grpSpPr>
        <p:sp>
          <p:nvSpPr>
            <p:cNvPr id="38" name="椭圆 37"/>
            <p:cNvSpPr/>
            <p:nvPr/>
          </p:nvSpPr>
          <p:spPr>
            <a:xfrm>
              <a:off x="5643044" y="1618222"/>
              <a:ext cx="584519" cy="584519"/>
            </a:xfrm>
            <a:prstGeom prst="ellipse">
              <a:avLst/>
            </a:prstGeom>
            <a:gradFill>
              <a:gsLst>
                <a:gs pos="0">
                  <a:srgbClr val="4582ED"/>
                </a:gs>
                <a:gs pos="100000">
                  <a:srgbClr val="105AD7"/>
                </a:gs>
              </a:gsLst>
              <a:lin ang="2700000" scaled="0"/>
            </a:gradFill>
            <a:ln>
              <a:noFill/>
            </a:ln>
            <a:effectLst>
              <a:outerShdw blurRad="127000" dist="381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altLang="zh-CN" sz="2000" dirty="0" smtClean="0">
                  <a:latin typeface="思源黑体" panose="020B0500000000000000" pitchFamily="34" charset="-122"/>
                  <a:ea typeface="思源黑体" panose="020B0500000000000000" pitchFamily="34" charset="-122"/>
                </a:rPr>
                <a:t>02</a:t>
              </a:r>
              <a:endParaRPr lang="zh-CN" altLang="en-US" sz="2000" dirty="0">
                <a:latin typeface="思源黑体" panose="020B0500000000000000" pitchFamily="34" charset="-122"/>
                <a:ea typeface="思源黑体" panose="020B0500000000000000" pitchFamily="34" charset="-122"/>
              </a:endParaRPr>
            </a:p>
          </p:txBody>
        </p:sp>
        <p:sp>
          <p:nvSpPr>
            <p:cNvPr id="39" name="文本框 38">
              <a:extLst>
                <a:ext uri="{FF2B5EF4-FFF2-40B4-BE49-F238E27FC236}">
                  <a16:creationId xmlns="" xmlns:a16="http://schemas.microsoft.com/office/drawing/2014/main" id="{C9FE3F12-EF2B-4C2B-8DA1-3D9B6D947A7C}"/>
                </a:ext>
              </a:extLst>
            </p:cNvPr>
            <p:cNvSpPr txBox="1"/>
            <p:nvPr/>
          </p:nvSpPr>
          <p:spPr>
            <a:xfrm>
              <a:off x="6341855" y="1593837"/>
              <a:ext cx="1296903" cy="492443"/>
            </a:xfrm>
            <a:prstGeom prst="rect">
              <a:avLst/>
            </a:prstGeom>
            <a:noFill/>
          </p:spPr>
          <p:txBody>
            <a:bodyPr wrap="square" rtlCol="0">
              <a:spAutoFit/>
            </a:bodyPr>
            <a:lstStyle/>
            <a:p>
              <a:pPr algn="dist" fontAlgn="auto">
                <a:lnSpc>
                  <a:spcPct val="130000"/>
                </a:lnSpc>
                <a:defRPr/>
              </a:pPr>
              <a:r>
                <a:rPr lang="zh-CN" altLang="en-US" sz="2000" b="1" dirty="0">
                  <a:gradFill>
                    <a:gsLst>
                      <a:gs pos="0">
                        <a:schemeClr val="tx1">
                          <a:lumMod val="75000"/>
                          <a:lumOff val="25000"/>
                        </a:schemeClr>
                      </a:gs>
                      <a:gs pos="100000">
                        <a:schemeClr val="tx1">
                          <a:lumMod val="85000"/>
                          <a:lumOff val="15000"/>
                        </a:schemeClr>
                      </a:gs>
                    </a:gsLst>
                    <a:lin ang="5400000" scaled="0"/>
                  </a:gradFill>
                  <a:latin typeface="思源黑体" panose="020B0500000000000000" pitchFamily="34" charset="-122"/>
                  <a:ea typeface="思源黑体" panose="020B0500000000000000" pitchFamily="34" charset="-122"/>
                  <a:cs typeface="+mn-ea"/>
                  <a:sym typeface="+mn-lt"/>
                </a:rPr>
                <a:t>项目介绍</a:t>
              </a:r>
            </a:p>
          </p:txBody>
        </p:sp>
        <p:sp>
          <p:nvSpPr>
            <p:cNvPr id="40" name="文本框 9"/>
            <p:cNvSpPr txBox="1"/>
            <p:nvPr/>
          </p:nvSpPr>
          <p:spPr>
            <a:xfrm flipH="1">
              <a:off x="6339563" y="1952686"/>
              <a:ext cx="3436166" cy="272382"/>
            </a:xfrm>
            <a:prstGeom prst="rect">
              <a:avLst/>
            </a:prstGeom>
            <a:noFill/>
          </p:spPr>
          <p:txBody>
            <a:bodyPr wrap="square" rtlCol="0">
              <a:spAutoFit/>
            </a:bodyPr>
            <a:lstStyle/>
            <a:p>
              <a:pPr>
                <a:lnSpc>
                  <a:spcPct val="130000"/>
                </a:lnSpc>
              </a:pPr>
              <a:r>
                <a:rPr lang="en-US" altLang="zh-CN" sz="900" dirty="0">
                  <a:solidFill>
                    <a:schemeClr val="bg1">
                      <a:lumMod val="65000"/>
                    </a:schemeClr>
                  </a:solidFill>
                  <a:latin typeface="思源黑体" panose="020B0500000000000000" pitchFamily="34" charset="-122"/>
                  <a:ea typeface="思源黑体" panose="020B0500000000000000" pitchFamily="34" charset="-122"/>
                  <a:cs typeface="+mn-ea"/>
                  <a:sym typeface="+mn-lt"/>
                </a:rPr>
                <a:t>Simple abstract fashion project cooperation business plan</a:t>
              </a:r>
            </a:p>
          </p:txBody>
        </p:sp>
      </p:grpSp>
      <p:grpSp>
        <p:nvGrpSpPr>
          <p:cNvPr id="41" name="组合 40"/>
          <p:cNvGrpSpPr/>
          <p:nvPr/>
        </p:nvGrpSpPr>
        <p:grpSpPr>
          <a:xfrm>
            <a:off x="5856418" y="3098873"/>
            <a:ext cx="4125781" cy="631231"/>
            <a:chOff x="5643044" y="1593837"/>
            <a:chExt cx="4125781" cy="631231"/>
          </a:xfrm>
        </p:grpSpPr>
        <p:sp>
          <p:nvSpPr>
            <p:cNvPr id="42" name="椭圆 41"/>
            <p:cNvSpPr/>
            <p:nvPr/>
          </p:nvSpPr>
          <p:spPr>
            <a:xfrm>
              <a:off x="5643044" y="1618222"/>
              <a:ext cx="584519" cy="584519"/>
            </a:xfrm>
            <a:prstGeom prst="ellipse">
              <a:avLst/>
            </a:prstGeom>
            <a:gradFill>
              <a:gsLst>
                <a:gs pos="0">
                  <a:srgbClr val="4582ED"/>
                </a:gs>
                <a:gs pos="100000">
                  <a:srgbClr val="105AD7"/>
                </a:gs>
              </a:gsLst>
              <a:lin ang="2700000" scaled="0"/>
            </a:gradFill>
            <a:ln>
              <a:noFill/>
            </a:ln>
            <a:effectLst>
              <a:outerShdw blurRad="127000" dist="381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altLang="zh-CN" sz="2000" dirty="0" smtClean="0">
                  <a:latin typeface="思源黑体" panose="020B0500000000000000" pitchFamily="34" charset="-122"/>
                  <a:ea typeface="思源黑体" panose="020B0500000000000000" pitchFamily="34" charset="-122"/>
                </a:rPr>
                <a:t>03</a:t>
              </a:r>
              <a:endParaRPr lang="zh-CN" altLang="en-US" sz="2000" dirty="0">
                <a:latin typeface="思源黑体" panose="020B0500000000000000" pitchFamily="34" charset="-122"/>
                <a:ea typeface="思源黑体" panose="020B0500000000000000" pitchFamily="34" charset="-122"/>
              </a:endParaRPr>
            </a:p>
          </p:txBody>
        </p:sp>
        <p:sp>
          <p:nvSpPr>
            <p:cNvPr id="43" name="文本框 42">
              <a:extLst>
                <a:ext uri="{FF2B5EF4-FFF2-40B4-BE49-F238E27FC236}">
                  <a16:creationId xmlns="" xmlns:a16="http://schemas.microsoft.com/office/drawing/2014/main" id="{C9FE3F12-EF2B-4C2B-8DA1-3D9B6D947A7C}"/>
                </a:ext>
              </a:extLst>
            </p:cNvPr>
            <p:cNvSpPr txBox="1"/>
            <p:nvPr/>
          </p:nvSpPr>
          <p:spPr>
            <a:xfrm>
              <a:off x="6341855" y="1593837"/>
              <a:ext cx="1296903" cy="492443"/>
            </a:xfrm>
            <a:prstGeom prst="rect">
              <a:avLst/>
            </a:prstGeom>
            <a:noFill/>
          </p:spPr>
          <p:txBody>
            <a:bodyPr wrap="square" rtlCol="0">
              <a:spAutoFit/>
            </a:bodyPr>
            <a:lstStyle/>
            <a:p>
              <a:pPr algn="dist" fontAlgn="auto">
                <a:lnSpc>
                  <a:spcPct val="130000"/>
                </a:lnSpc>
                <a:defRPr/>
              </a:pPr>
              <a:r>
                <a:rPr lang="zh-CN" altLang="en-US" sz="2000" b="1" dirty="0">
                  <a:gradFill>
                    <a:gsLst>
                      <a:gs pos="0">
                        <a:schemeClr val="tx1">
                          <a:lumMod val="75000"/>
                          <a:lumOff val="25000"/>
                        </a:schemeClr>
                      </a:gs>
                      <a:gs pos="100000">
                        <a:schemeClr val="tx1">
                          <a:lumMod val="85000"/>
                          <a:lumOff val="15000"/>
                        </a:schemeClr>
                      </a:gs>
                    </a:gsLst>
                    <a:lin ang="5400000" scaled="0"/>
                  </a:gradFill>
                  <a:latin typeface="思源黑体" panose="020B0500000000000000" pitchFamily="34" charset="-122"/>
                  <a:ea typeface="思源黑体" panose="020B0500000000000000" pitchFamily="34" charset="-122"/>
                  <a:cs typeface="+mn-ea"/>
                  <a:sym typeface="+mn-lt"/>
                </a:rPr>
                <a:t>产品运营</a:t>
              </a:r>
            </a:p>
          </p:txBody>
        </p:sp>
        <p:sp>
          <p:nvSpPr>
            <p:cNvPr id="44" name="文本框 9"/>
            <p:cNvSpPr txBox="1"/>
            <p:nvPr/>
          </p:nvSpPr>
          <p:spPr>
            <a:xfrm flipH="1">
              <a:off x="6339563" y="1952686"/>
              <a:ext cx="3429262" cy="272382"/>
            </a:xfrm>
            <a:prstGeom prst="rect">
              <a:avLst/>
            </a:prstGeom>
            <a:noFill/>
          </p:spPr>
          <p:txBody>
            <a:bodyPr wrap="square" rtlCol="0">
              <a:spAutoFit/>
            </a:bodyPr>
            <a:lstStyle/>
            <a:p>
              <a:pPr>
                <a:lnSpc>
                  <a:spcPct val="130000"/>
                </a:lnSpc>
              </a:pPr>
              <a:r>
                <a:rPr lang="en-US" altLang="zh-CN" sz="900" dirty="0">
                  <a:solidFill>
                    <a:schemeClr val="bg1">
                      <a:lumMod val="65000"/>
                    </a:schemeClr>
                  </a:solidFill>
                  <a:latin typeface="思源黑体" panose="020B0500000000000000" pitchFamily="34" charset="-122"/>
                  <a:ea typeface="思源黑体" panose="020B0500000000000000" pitchFamily="34" charset="-122"/>
                  <a:cs typeface="+mn-ea"/>
                  <a:sym typeface="+mn-lt"/>
                </a:rPr>
                <a:t>Simple abstract fashion project cooperation business plan</a:t>
              </a:r>
            </a:p>
          </p:txBody>
        </p:sp>
      </p:grpSp>
      <p:grpSp>
        <p:nvGrpSpPr>
          <p:cNvPr id="49" name="组合 48"/>
          <p:cNvGrpSpPr/>
          <p:nvPr/>
        </p:nvGrpSpPr>
        <p:grpSpPr>
          <a:xfrm>
            <a:off x="7078239" y="4111922"/>
            <a:ext cx="4132684" cy="631231"/>
            <a:chOff x="5643044" y="1593837"/>
            <a:chExt cx="4132684" cy="631231"/>
          </a:xfrm>
        </p:grpSpPr>
        <p:sp>
          <p:nvSpPr>
            <p:cNvPr id="50" name="椭圆 49"/>
            <p:cNvSpPr/>
            <p:nvPr/>
          </p:nvSpPr>
          <p:spPr>
            <a:xfrm>
              <a:off x="5643044" y="1618222"/>
              <a:ext cx="584519" cy="584519"/>
            </a:xfrm>
            <a:prstGeom prst="ellipse">
              <a:avLst/>
            </a:prstGeom>
            <a:gradFill>
              <a:gsLst>
                <a:gs pos="0">
                  <a:srgbClr val="4582ED"/>
                </a:gs>
                <a:gs pos="100000">
                  <a:srgbClr val="105AD7"/>
                </a:gs>
              </a:gsLst>
              <a:lin ang="2700000" scaled="0"/>
            </a:gradFill>
            <a:ln>
              <a:noFill/>
            </a:ln>
            <a:effectLst>
              <a:outerShdw blurRad="127000" dist="381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altLang="zh-CN" sz="2000" dirty="0" smtClean="0">
                  <a:latin typeface="思源黑体" panose="020B0500000000000000" pitchFamily="34" charset="-122"/>
                  <a:ea typeface="思源黑体" panose="020B0500000000000000" pitchFamily="34" charset="-122"/>
                </a:rPr>
                <a:t>04</a:t>
              </a:r>
              <a:endParaRPr lang="zh-CN" altLang="en-US" sz="2000" dirty="0">
                <a:latin typeface="思源黑体" panose="020B0500000000000000" pitchFamily="34" charset="-122"/>
                <a:ea typeface="思源黑体" panose="020B0500000000000000" pitchFamily="34" charset="-122"/>
              </a:endParaRPr>
            </a:p>
          </p:txBody>
        </p:sp>
        <p:sp>
          <p:nvSpPr>
            <p:cNvPr id="51" name="文本框 50">
              <a:extLst>
                <a:ext uri="{FF2B5EF4-FFF2-40B4-BE49-F238E27FC236}">
                  <a16:creationId xmlns="" xmlns:a16="http://schemas.microsoft.com/office/drawing/2014/main" id="{C9FE3F12-EF2B-4C2B-8DA1-3D9B6D947A7C}"/>
                </a:ext>
              </a:extLst>
            </p:cNvPr>
            <p:cNvSpPr txBox="1"/>
            <p:nvPr/>
          </p:nvSpPr>
          <p:spPr>
            <a:xfrm>
              <a:off x="6341855" y="1593837"/>
              <a:ext cx="1296903" cy="492443"/>
            </a:xfrm>
            <a:prstGeom prst="rect">
              <a:avLst/>
            </a:prstGeom>
            <a:noFill/>
          </p:spPr>
          <p:txBody>
            <a:bodyPr wrap="square" rtlCol="0">
              <a:spAutoFit/>
            </a:bodyPr>
            <a:lstStyle/>
            <a:p>
              <a:pPr algn="dist" fontAlgn="auto">
                <a:lnSpc>
                  <a:spcPct val="130000"/>
                </a:lnSpc>
                <a:defRPr/>
              </a:pPr>
              <a:r>
                <a:rPr lang="zh-CN" altLang="en-US" sz="2000" b="1" dirty="0">
                  <a:gradFill>
                    <a:gsLst>
                      <a:gs pos="0">
                        <a:schemeClr val="tx1">
                          <a:lumMod val="75000"/>
                          <a:lumOff val="25000"/>
                        </a:schemeClr>
                      </a:gs>
                      <a:gs pos="100000">
                        <a:schemeClr val="tx1">
                          <a:lumMod val="85000"/>
                          <a:lumOff val="15000"/>
                        </a:schemeClr>
                      </a:gs>
                    </a:gsLst>
                    <a:lin ang="5400000" scaled="0"/>
                  </a:gradFill>
                  <a:latin typeface="思源黑体" panose="020B0500000000000000" pitchFamily="34" charset="-122"/>
                  <a:ea typeface="思源黑体" panose="020B0500000000000000" pitchFamily="34" charset="-122"/>
                  <a:cs typeface="+mn-ea"/>
                  <a:sym typeface="+mn-lt"/>
                </a:rPr>
                <a:t>市场分析</a:t>
              </a:r>
            </a:p>
          </p:txBody>
        </p:sp>
        <p:sp>
          <p:nvSpPr>
            <p:cNvPr id="52" name="文本框 9"/>
            <p:cNvSpPr txBox="1"/>
            <p:nvPr/>
          </p:nvSpPr>
          <p:spPr>
            <a:xfrm flipH="1">
              <a:off x="6339563" y="1952686"/>
              <a:ext cx="3436165" cy="272382"/>
            </a:xfrm>
            <a:prstGeom prst="rect">
              <a:avLst/>
            </a:prstGeom>
            <a:noFill/>
          </p:spPr>
          <p:txBody>
            <a:bodyPr wrap="square" rtlCol="0">
              <a:spAutoFit/>
            </a:bodyPr>
            <a:lstStyle/>
            <a:p>
              <a:pPr>
                <a:lnSpc>
                  <a:spcPct val="130000"/>
                </a:lnSpc>
              </a:pPr>
              <a:r>
                <a:rPr lang="en-US" altLang="zh-CN" sz="900" dirty="0">
                  <a:solidFill>
                    <a:schemeClr val="bg1">
                      <a:lumMod val="65000"/>
                    </a:schemeClr>
                  </a:solidFill>
                  <a:latin typeface="思源黑体" panose="020B0500000000000000" pitchFamily="34" charset="-122"/>
                  <a:ea typeface="思源黑体" panose="020B0500000000000000" pitchFamily="34" charset="-122"/>
                  <a:cs typeface="+mn-ea"/>
                  <a:sym typeface="+mn-lt"/>
                </a:rPr>
                <a:t>Simple abstract fashion project cooperation business plan</a:t>
              </a:r>
            </a:p>
          </p:txBody>
        </p:sp>
      </p:grpSp>
      <p:grpSp>
        <p:nvGrpSpPr>
          <p:cNvPr id="53" name="组合 52"/>
          <p:cNvGrpSpPr/>
          <p:nvPr/>
        </p:nvGrpSpPr>
        <p:grpSpPr>
          <a:xfrm>
            <a:off x="5856418" y="5124972"/>
            <a:ext cx="4125781" cy="631231"/>
            <a:chOff x="5643044" y="1593837"/>
            <a:chExt cx="4125781" cy="631231"/>
          </a:xfrm>
        </p:grpSpPr>
        <p:sp>
          <p:nvSpPr>
            <p:cNvPr id="54" name="椭圆 53"/>
            <p:cNvSpPr/>
            <p:nvPr/>
          </p:nvSpPr>
          <p:spPr>
            <a:xfrm>
              <a:off x="5643044" y="1618222"/>
              <a:ext cx="584519" cy="584519"/>
            </a:xfrm>
            <a:prstGeom prst="ellipse">
              <a:avLst/>
            </a:prstGeom>
            <a:gradFill>
              <a:gsLst>
                <a:gs pos="0">
                  <a:srgbClr val="4582ED"/>
                </a:gs>
                <a:gs pos="100000">
                  <a:srgbClr val="105AD7"/>
                </a:gs>
              </a:gsLst>
              <a:lin ang="2700000" scaled="0"/>
            </a:gradFill>
            <a:ln>
              <a:noFill/>
            </a:ln>
            <a:effectLst>
              <a:outerShdw blurRad="127000" dist="381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altLang="zh-CN" sz="2000" dirty="0" smtClean="0">
                  <a:latin typeface="思源黑体" panose="020B0500000000000000" pitchFamily="34" charset="-122"/>
                  <a:ea typeface="思源黑体" panose="020B0500000000000000" pitchFamily="34" charset="-122"/>
                </a:rPr>
                <a:t>05</a:t>
              </a:r>
              <a:endParaRPr lang="zh-CN" altLang="en-US" sz="2000" dirty="0">
                <a:latin typeface="思源黑体" panose="020B0500000000000000" pitchFamily="34" charset="-122"/>
                <a:ea typeface="思源黑体" panose="020B0500000000000000" pitchFamily="34" charset="-122"/>
              </a:endParaRPr>
            </a:p>
          </p:txBody>
        </p:sp>
        <p:sp>
          <p:nvSpPr>
            <p:cNvPr id="55" name="文本框 54">
              <a:extLst>
                <a:ext uri="{FF2B5EF4-FFF2-40B4-BE49-F238E27FC236}">
                  <a16:creationId xmlns="" xmlns:a16="http://schemas.microsoft.com/office/drawing/2014/main" id="{C9FE3F12-EF2B-4C2B-8DA1-3D9B6D947A7C}"/>
                </a:ext>
              </a:extLst>
            </p:cNvPr>
            <p:cNvSpPr txBox="1"/>
            <p:nvPr/>
          </p:nvSpPr>
          <p:spPr>
            <a:xfrm>
              <a:off x="6341855" y="1593837"/>
              <a:ext cx="1296903" cy="492443"/>
            </a:xfrm>
            <a:prstGeom prst="rect">
              <a:avLst/>
            </a:prstGeom>
            <a:noFill/>
          </p:spPr>
          <p:txBody>
            <a:bodyPr wrap="square" rtlCol="0">
              <a:spAutoFit/>
            </a:bodyPr>
            <a:lstStyle/>
            <a:p>
              <a:pPr algn="dist" fontAlgn="auto">
                <a:lnSpc>
                  <a:spcPct val="130000"/>
                </a:lnSpc>
                <a:defRPr/>
              </a:pPr>
              <a:r>
                <a:rPr lang="zh-CN" altLang="en-US" sz="2000" b="1" dirty="0">
                  <a:gradFill>
                    <a:gsLst>
                      <a:gs pos="0">
                        <a:schemeClr val="tx1">
                          <a:lumMod val="75000"/>
                          <a:lumOff val="25000"/>
                        </a:schemeClr>
                      </a:gs>
                      <a:gs pos="100000">
                        <a:schemeClr val="tx1">
                          <a:lumMod val="85000"/>
                          <a:lumOff val="15000"/>
                        </a:schemeClr>
                      </a:gs>
                    </a:gsLst>
                    <a:lin ang="5400000" scaled="0"/>
                  </a:gradFill>
                  <a:latin typeface="思源黑体" panose="020B0500000000000000" pitchFamily="34" charset="-122"/>
                  <a:ea typeface="思源黑体" panose="020B0500000000000000" pitchFamily="34" charset="-122"/>
                  <a:cs typeface="+mn-ea"/>
                  <a:sym typeface="+mn-lt"/>
                </a:rPr>
                <a:t>财务融资</a:t>
              </a:r>
            </a:p>
          </p:txBody>
        </p:sp>
        <p:sp>
          <p:nvSpPr>
            <p:cNvPr id="59" name="文本框 9"/>
            <p:cNvSpPr txBox="1"/>
            <p:nvPr/>
          </p:nvSpPr>
          <p:spPr>
            <a:xfrm flipH="1">
              <a:off x="6339563" y="1952686"/>
              <a:ext cx="3429262" cy="272382"/>
            </a:xfrm>
            <a:prstGeom prst="rect">
              <a:avLst/>
            </a:prstGeom>
            <a:noFill/>
          </p:spPr>
          <p:txBody>
            <a:bodyPr wrap="square" rtlCol="0">
              <a:spAutoFit/>
            </a:bodyPr>
            <a:lstStyle/>
            <a:p>
              <a:pPr>
                <a:lnSpc>
                  <a:spcPct val="130000"/>
                </a:lnSpc>
              </a:pPr>
              <a:r>
                <a:rPr lang="en-US" altLang="zh-CN" sz="900" dirty="0">
                  <a:solidFill>
                    <a:schemeClr val="bg1">
                      <a:lumMod val="65000"/>
                    </a:schemeClr>
                  </a:solidFill>
                  <a:latin typeface="思源黑体" panose="020B0500000000000000" pitchFamily="34" charset="-122"/>
                  <a:ea typeface="思源黑体" panose="020B0500000000000000" pitchFamily="34" charset="-122"/>
                  <a:cs typeface="+mn-ea"/>
                  <a:sym typeface="+mn-lt"/>
                </a:rPr>
                <a:t>Simple abstract fashion project cooperation business plan</a:t>
              </a:r>
            </a:p>
          </p:txBody>
        </p:sp>
      </p:grpSp>
      <p:sp>
        <p:nvSpPr>
          <p:cNvPr id="6" name="矩形 5"/>
          <p:cNvSpPr/>
          <p:nvPr/>
        </p:nvSpPr>
        <p:spPr>
          <a:xfrm>
            <a:off x="3937077" y="886368"/>
            <a:ext cx="152455" cy="5347037"/>
          </a:xfrm>
          <a:prstGeom prst="rect">
            <a:avLst/>
          </a:prstGeom>
          <a:solidFill>
            <a:srgbClr val="DEDDE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文本框 28"/>
          <p:cNvSpPr txBox="1"/>
          <p:nvPr/>
        </p:nvSpPr>
        <p:spPr>
          <a:xfrm>
            <a:off x="1369971" y="900333"/>
            <a:ext cx="800219" cy="1448973"/>
          </a:xfrm>
          <a:prstGeom prst="rect">
            <a:avLst/>
          </a:prstGeom>
          <a:noFill/>
        </p:spPr>
        <p:txBody>
          <a:bodyPr vert="eaVert" wrap="square" rtlCol="0">
            <a:spAutoFit/>
          </a:bodyPr>
          <a:lstStyle/>
          <a:p>
            <a:pPr algn="dist"/>
            <a:r>
              <a:rPr lang="zh-CN" altLang="en-US" sz="4000" b="1" dirty="0">
                <a:solidFill>
                  <a:schemeClr val="tx1">
                    <a:lumMod val="85000"/>
                    <a:lumOff val="15000"/>
                  </a:schemeClr>
                </a:solidFill>
                <a:effectLst>
                  <a:outerShdw blurRad="25400" dist="25400" dir="2700000" algn="tl">
                    <a:srgbClr val="000000">
                      <a:alpha val="25000"/>
                    </a:srgbClr>
                  </a:outerShdw>
                </a:effectLst>
                <a:latin typeface="思源黑体" panose="020B0500000000000000" pitchFamily="34" charset="-122"/>
                <a:ea typeface="思源黑体" panose="020B0500000000000000" pitchFamily="34" charset="-122"/>
              </a:rPr>
              <a:t>目录</a:t>
            </a:r>
          </a:p>
        </p:txBody>
      </p:sp>
      <p:sp>
        <p:nvSpPr>
          <p:cNvPr id="30" name="文本框 29"/>
          <p:cNvSpPr txBox="1"/>
          <p:nvPr/>
        </p:nvSpPr>
        <p:spPr>
          <a:xfrm rot="5400000">
            <a:off x="1461048" y="2553965"/>
            <a:ext cx="1994093" cy="369332"/>
          </a:xfrm>
          <a:prstGeom prst="rect">
            <a:avLst/>
          </a:prstGeom>
          <a:noFill/>
        </p:spPr>
        <p:txBody>
          <a:bodyPr wrap="square" rtlCol="0">
            <a:spAutoFit/>
          </a:bodyPr>
          <a:lstStyle/>
          <a:p>
            <a:pPr algn="dist"/>
            <a:r>
              <a:rPr lang="en-US" altLang="zh-CN" dirty="0" smtClean="0">
                <a:solidFill>
                  <a:schemeClr val="bg1">
                    <a:lumMod val="50000"/>
                    <a:alpha val="63000"/>
                  </a:schemeClr>
                </a:solidFill>
                <a:latin typeface="思源黑体" panose="020B0500000000000000" pitchFamily="34" charset="-122"/>
                <a:ea typeface="思源黑体" panose="020B0500000000000000" pitchFamily="34" charset="-122"/>
              </a:rPr>
              <a:t>CONTENTS</a:t>
            </a:r>
            <a:endParaRPr lang="zh-CN" altLang="en-US" dirty="0">
              <a:solidFill>
                <a:schemeClr val="bg1">
                  <a:lumMod val="50000"/>
                  <a:alpha val="63000"/>
                </a:schemeClr>
              </a:solidFill>
              <a:latin typeface="思源黑体" panose="020B0500000000000000" pitchFamily="34" charset="-122"/>
              <a:ea typeface="思源黑体" panose="020B0500000000000000" pitchFamily="34" charset="-122"/>
            </a:endParaRPr>
          </a:p>
        </p:txBody>
      </p:sp>
      <p:cxnSp>
        <p:nvCxnSpPr>
          <p:cNvPr id="31" name="直接连接符 30"/>
          <p:cNvCxnSpPr/>
          <p:nvPr/>
        </p:nvCxnSpPr>
        <p:spPr>
          <a:xfrm>
            <a:off x="2139943" y="1863261"/>
            <a:ext cx="0" cy="584519"/>
          </a:xfrm>
          <a:prstGeom prst="line">
            <a:avLst/>
          </a:prstGeom>
          <a:ln w="28575">
            <a:solidFill>
              <a:srgbClr val="7FAAE2"/>
            </a:solidFill>
          </a:ln>
        </p:spPr>
        <p:style>
          <a:lnRef idx="1">
            <a:schemeClr val="accent1"/>
          </a:lnRef>
          <a:fillRef idx="0">
            <a:schemeClr val="accent1"/>
          </a:fillRef>
          <a:effectRef idx="0">
            <a:schemeClr val="accent1"/>
          </a:effectRef>
          <a:fontRef idx="minor">
            <a:schemeClr val="tx1"/>
          </a:fontRef>
        </p:style>
      </p:cxnSp>
      <p:sp>
        <p:nvSpPr>
          <p:cNvPr id="60" name="矩形 59"/>
          <p:cNvSpPr/>
          <p:nvPr/>
        </p:nvSpPr>
        <p:spPr>
          <a:xfrm rot="5400000">
            <a:off x="2826790" y="5096129"/>
            <a:ext cx="152454" cy="2373025"/>
          </a:xfrm>
          <a:prstGeom prst="rect">
            <a:avLst/>
          </a:prstGeom>
          <a:solidFill>
            <a:srgbClr val="DEDDE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28" name="图片 27"/>
          <p:cNvPicPr>
            <a:picLocks noChangeAspect="1"/>
          </p:cNvPicPr>
          <p:nvPr/>
        </p:nvPicPr>
        <p:blipFill>
          <a:blip r:embed="rId4"/>
          <a:srcRect/>
          <a:stretch>
            <a:fillRect/>
          </a:stretch>
        </p:blipFill>
        <p:spPr>
          <a:xfrm>
            <a:off x="1505243" y="624597"/>
            <a:ext cx="2450804" cy="5608806"/>
          </a:xfrm>
          <a:custGeom>
            <a:avLst/>
            <a:gdLst>
              <a:gd name="connsiteX0" fmla="*/ 0 w 2450804"/>
              <a:gd name="connsiteY0" fmla="*/ 0 h 5608806"/>
              <a:gd name="connsiteX1" fmla="*/ 2450804 w 2450804"/>
              <a:gd name="connsiteY1" fmla="*/ 0 h 5608806"/>
              <a:gd name="connsiteX2" fmla="*/ 2450804 w 2450804"/>
              <a:gd name="connsiteY2" fmla="*/ 5608806 h 5608806"/>
              <a:gd name="connsiteX3" fmla="*/ 0 w 2450804"/>
              <a:gd name="connsiteY3" fmla="*/ 5608806 h 5608806"/>
              <a:gd name="connsiteX4" fmla="*/ 0 w 2450804"/>
              <a:gd name="connsiteY4" fmla="*/ 1837249 h 5608806"/>
              <a:gd name="connsiteX5" fmla="*/ 302454 w 2450804"/>
              <a:gd name="connsiteY5" fmla="*/ 1837249 h 5608806"/>
              <a:gd name="connsiteX6" fmla="*/ 302454 w 2450804"/>
              <a:gd name="connsiteY6" fmla="*/ 233532 h 5608806"/>
              <a:gd name="connsiteX7" fmla="*/ 0 w 2450804"/>
              <a:gd name="connsiteY7" fmla="*/ 233532 h 56088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450804" h="5608806">
                <a:moveTo>
                  <a:pt x="0" y="0"/>
                </a:moveTo>
                <a:lnTo>
                  <a:pt x="2450804" y="0"/>
                </a:lnTo>
                <a:lnTo>
                  <a:pt x="2450804" y="5608806"/>
                </a:lnTo>
                <a:lnTo>
                  <a:pt x="0" y="5608806"/>
                </a:lnTo>
                <a:lnTo>
                  <a:pt x="0" y="1837249"/>
                </a:lnTo>
                <a:lnTo>
                  <a:pt x="302454" y="1837249"/>
                </a:lnTo>
                <a:lnTo>
                  <a:pt x="302454" y="233532"/>
                </a:lnTo>
                <a:lnTo>
                  <a:pt x="0" y="233532"/>
                </a:lnTo>
                <a:close/>
              </a:path>
            </a:pathLst>
          </a:custGeom>
        </p:spPr>
      </p:pic>
      <p:cxnSp>
        <p:nvCxnSpPr>
          <p:cNvPr id="61" name="直接连接符 60"/>
          <p:cNvCxnSpPr/>
          <p:nvPr/>
        </p:nvCxnSpPr>
        <p:spPr>
          <a:xfrm>
            <a:off x="4848191" y="6324017"/>
            <a:ext cx="6625651"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35" name="TextBox 3">
            <a:extLst>
              <a:ext uri="{FF2B5EF4-FFF2-40B4-BE49-F238E27FC236}">
                <a16:creationId xmlns="" xmlns:a16="http://schemas.microsoft.com/office/drawing/2014/main" id="{0E1C5434-DA25-B420-5682-E39DEFD708B8}"/>
              </a:ext>
            </a:extLst>
          </p:cNvPr>
          <p:cNvSpPr txBox="1"/>
          <p:nvPr/>
        </p:nvSpPr>
        <p:spPr>
          <a:xfrm>
            <a:off x="1" y="-13578"/>
            <a:ext cx="540060" cy="123111"/>
          </a:xfrm>
          <a:prstGeom prst="rect">
            <a:avLst/>
          </a:prstGeom>
          <a:noFill/>
        </p:spPr>
        <p:txBody>
          <a:bodyPr wrap="square" rtlCol="0">
            <a:spAutoFit/>
          </a:bodyPr>
          <a:lstStyle/>
          <a:p>
            <a:pPr>
              <a:lnSpc>
                <a:spcPct val="200000"/>
              </a:lnSpc>
            </a:pPr>
            <a:r>
              <a:rPr lang="en-US" altLang="zh-CN" sz="100" dirty="0">
                <a:noFill/>
                <a:latin typeface="微软雅黑" panose="020B0503020204020204" pitchFamily="34" charset="-122"/>
                <a:ea typeface="微软雅黑" panose="020B0503020204020204" pitchFamily="34" charset="-122"/>
              </a:rPr>
              <a:t>PPT</a:t>
            </a:r>
            <a:r>
              <a:rPr lang="zh-CN" altLang="en-US" sz="100" dirty="0">
                <a:noFill/>
                <a:latin typeface="微软雅黑" panose="020B0503020204020204" pitchFamily="34" charset="-122"/>
                <a:ea typeface="微软雅黑" panose="020B0503020204020204" pitchFamily="34" charset="-122"/>
              </a:rPr>
              <a:t>模板 </a:t>
            </a:r>
            <a:r>
              <a:rPr lang="en-US" altLang="zh-CN" sz="100" dirty="0">
                <a:noFill/>
                <a:latin typeface="微软雅黑" panose="020B0503020204020204" pitchFamily="34" charset="-122"/>
                <a:ea typeface="微软雅黑" panose="020B0503020204020204" pitchFamily="34" charset="-122"/>
              </a:rPr>
              <a:t>http://www.1ppt.com/moban/</a:t>
            </a:r>
            <a:r>
              <a:rPr lang="zh-CN" altLang="en-US" sz="100" dirty="0">
                <a:noFill/>
                <a:latin typeface="微软雅黑" panose="020B0503020204020204" pitchFamily="34" charset="-122"/>
                <a:ea typeface="微软雅黑" panose="020B0503020204020204" pitchFamily="34" charset="-122"/>
              </a:rPr>
              <a:t> </a:t>
            </a:r>
            <a:endParaRPr lang="en-US" altLang="zh-CN" sz="100" dirty="0">
              <a:no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51336270"/>
      </p:ext>
    </p:extLst>
  </p:cSld>
  <p:clrMapOvr>
    <a:masterClrMapping/>
  </p:clrMapOvr>
  <p:transition spd="slow" advClick="0" advTm="0">
    <p:fade/>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30"/>
                                            </p:tgtEl>
                                            <p:attrNameLst>
                                              <p:attrName>style.visibility</p:attrName>
                                            </p:attrNameLst>
                                          </p:cBhvr>
                                          <p:to>
                                            <p:strVal val="visible"/>
                                          </p:to>
                                        </p:set>
                                        <p:anim calcmode="lin" valueType="num">
                                          <p:cBhvr additive="base">
                                            <p:cTn id="7" dur="500" fill="hold"/>
                                            <p:tgtEl>
                                              <p:spTgt spid="30"/>
                                            </p:tgtEl>
                                            <p:attrNameLst>
                                              <p:attrName>ppt_x</p:attrName>
                                            </p:attrNameLst>
                                          </p:cBhvr>
                                          <p:tavLst>
                                            <p:tav tm="0">
                                              <p:val>
                                                <p:strVal val="0-#ppt_w/2"/>
                                              </p:val>
                                            </p:tav>
                                            <p:tav tm="100000">
                                              <p:val>
                                                <p:strVal val="#ppt_x"/>
                                              </p:val>
                                            </p:tav>
                                          </p:tavLst>
                                        </p:anim>
                                        <p:anim calcmode="lin" valueType="num">
                                          <p:cBhvr additive="base">
                                            <p:cTn id="8" dur="500" fill="hold"/>
                                            <p:tgtEl>
                                              <p:spTgt spid="30"/>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additive="base">
                                            <p:cTn id="11" dur="500" fill="hold"/>
                                            <p:tgtEl>
                                              <p:spTgt spid="6"/>
                                            </p:tgtEl>
                                            <p:attrNameLst>
                                              <p:attrName>ppt_x</p:attrName>
                                            </p:attrNameLst>
                                          </p:cBhvr>
                                          <p:tavLst>
                                            <p:tav tm="0">
                                              <p:val>
                                                <p:strVal val="0-#ppt_w/2"/>
                                              </p:val>
                                            </p:tav>
                                            <p:tav tm="100000">
                                              <p:val>
                                                <p:strVal val="#ppt_x"/>
                                              </p:val>
                                            </p:tav>
                                          </p:tavLst>
                                        </p:anim>
                                        <p:anim calcmode="lin" valueType="num">
                                          <p:cBhvr additive="base">
                                            <p:cTn id="12" dur="500" fill="hold"/>
                                            <p:tgtEl>
                                              <p:spTgt spid="6"/>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29"/>
                                            </p:tgtEl>
                                            <p:attrNameLst>
                                              <p:attrName>style.visibility</p:attrName>
                                            </p:attrNameLst>
                                          </p:cBhvr>
                                          <p:to>
                                            <p:strVal val="visible"/>
                                          </p:to>
                                        </p:set>
                                        <p:anim calcmode="lin" valueType="num">
                                          <p:cBhvr additive="base">
                                            <p:cTn id="15" dur="500" fill="hold"/>
                                            <p:tgtEl>
                                              <p:spTgt spid="29"/>
                                            </p:tgtEl>
                                            <p:attrNameLst>
                                              <p:attrName>ppt_x</p:attrName>
                                            </p:attrNameLst>
                                          </p:cBhvr>
                                          <p:tavLst>
                                            <p:tav tm="0">
                                              <p:val>
                                                <p:strVal val="0-#ppt_w/2"/>
                                              </p:val>
                                            </p:tav>
                                            <p:tav tm="100000">
                                              <p:val>
                                                <p:strVal val="#ppt_x"/>
                                              </p:val>
                                            </p:tav>
                                          </p:tavLst>
                                        </p:anim>
                                        <p:anim calcmode="lin" valueType="num">
                                          <p:cBhvr additive="base">
                                            <p:cTn id="16" dur="500" fill="hold"/>
                                            <p:tgtEl>
                                              <p:spTgt spid="29"/>
                                            </p:tgtEl>
                                            <p:attrNameLst>
                                              <p:attrName>ppt_y</p:attrName>
                                            </p:attrNameLst>
                                          </p:cBhvr>
                                          <p:tavLst>
                                            <p:tav tm="0">
                                              <p:val>
                                                <p:strVal val="#ppt_y"/>
                                              </p:val>
                                            </p:tav>
                                            <p:tav tm="100000">
                                              <p:val>
                                                <p:strVal val="#ppt_y"/>
                                              </p:val>
                                            </p:tav>
                                          </p:tavLst>
                                        </p:anim>
                                      </p:childTnLst>
                                    </p:cTn>
                                  </p:par>
                                  <p:par>
                                    <p:cTn id="17" presetID="2" presetClass="entr" presetSubtype="8" fill="hold" nodeType="withEffect">
                                      <p:stCondLst>
                                        <p:cond delay="0"/>
                                      </p:stCondLst>
                                      <p:childTnLst>
                                        <p:set>
                                          <p:cBhvr>
                                            <p:cTn id="18" dur="1" fill="hold">
                                              <p:stCondLst>
                                                <p:cond delay="0"/>
                                              </p:stCondLst>
                                            </p:cTn>
                                            <p:tgtEl>
                                              <p:spTgt spid="31"/>
                                            </p:tgtEl>
                                            <p:attrNameLst>
                                              <p:attrName>style.visibility</p:attrName>
                                            </p:attrNameLst>
                                          </p:cBhvr>
                                          <p:to>
                                            <p:strVal val="visible"/>
                                          </p:to>
                                        </p:set>
                                        <p:anim calcmode="lin" valueType="num">
                                          <p:cBhvr additive="base">
                                            <p:cTn id="19" dur="500" fill="hold"/>
                                            <p:tgtEl>
                                              <p:spTgt spid="31"/>
                                            </p:tgtEl>
                                            <p:attrNameLst>
                                              <p:attrName>ppt_x</p:attrName>
                                            </p:attrNameLst>
                                          </p:cBhvr>
                                          <p:tavLst>
                                            <p:tav tm="0">
                                              <p:val>
                                                <p:strVal val="0-#ppt_w/2"/>
                                              </p:val>
                                            </p:tav>
                                            <p:tav tm="100000">
                                              <p:val>
                                                <p:strVal val="#ppt_x"/>
                                              </p:val>
                                            </p:tav>
                                          </p:tavLst>
                                        </p:anim>
                                        <p:anim calcmode="lin" valueType="num">
                                          <p:cBhvr additive="base">
                                            <p:cTn id="20" dur="500" fill="hold"/>
                                            <p:tgtEl>
                                              <p:spTgt spid="31"/>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0"/>
                                      </p:stCondLst>
                                      <p:childTnLst>
                                        <p:set>
                                          <p:cBhvr>
                                            <p:cTn id="22" dur="1" fill="hold">
                                              <p:stCondLst>
                                                <p:cond delay="0"/>
                                              </p:stCondLst>
                                            </p:cTn>
                                            <p:tgtEl>
                                              <p:spTgt spid="60"/>
                                            </p:tgtEl>
                                            <p:attrNameLst>
                                              <p:attrName>style.visibility</p:attrName>
                                            </p:attrNameLst>
                                          </p:cBhvr>
                                          <p:to>
                                            <p:strVal val="visible"/>
                                          </p:to>
                                        </p:set>
                                        <p:anim calcmode="lin" valueType="num">
                                          <p:cBhvr additive="base">
                                            <p:cTn id="23" dur="500" fill="hold"/>
                                            <p:tgtEl>
                                              <p:spTgt spid="60"/>
                                            </p:tgtEl>
                                            <p:attrNameLst>
                                              <p:attrName>ppt_x</p:attrName>
                                            </p:attrNameLst>
                                          </p:cBhvr>
                                          <p:tavLst>
                                            <p:tav tm="0">
                                              <p:val>
                                                <p:strVal val="0-#ppt_w/2"/>
                                              </p:val>
                                            </p:tav>
                                            <p:tav tm="100000">
                                              <p:val>
                                                <p:strVal val="#ppt_x"/>
                                              </p:val>
                                            </p:tav>
                                          </p:tavLst>
                                        </p:anim>
                                        <p:anim calcmode="lin" valueType="num">
                                          <p:cBhvr additive="base">
                                            <p:cTn id="24" dur="500" fill="hold"/>
                                            <p:tgtEl>
                                              <p:spTgt spid="60"/>
                                            </p:tgtEl>
                                            <p:attrNameLst>
                                              <p:attrName>ppt_y</p:attrName>
                                            </p:attrNameLst>
                                          </p:cBhvr>
                                          <p:tavLst>
                                            <p:tav tm="0">
                                              <p:val>
                                                <p:strVal val="#ppt_y"/>
                                              </p:val>
                                            </p:tav>
                                            <p:tav tm="100000">
                                              <p:val>
                                                <p:strVal val="#ppt_y"/>
                                              </p:val>
                                            </p:tav>
                                          </p:tavLst>
                                        </p:anim>
                                      </p:childTnLst>
                                    </p:cTn>
                                  </p:par>
                                  <p:par>
                                    <p:cTn id="25" presetID="2" presetClass="entr" presetSubtype="8" fill="hold" nodeType="withEffect">
                                      <p:stCondLst>
                                        <p:cond delay="0"/>
                                      </p:stCondLst>
                                      <p:childTnLst>
                                        <p:set>
                                          <p:cBhvr>
                                            <p:cTn id="26" dur="1" fill="hold">
                                              <p:stCondLst>
                                                <p:cond delay="0"/>
                                              </p:stCondLst>
                                            </p:cTn>
                                            <p:tgtEl>
                                              <p:spTgt spid="28"/>
                                            </p:tgtEl>
                                            <p:attrNameLst>
                                              <p:attrName>style.visibility</p:attrName>
                                            </p:attrNameLst>
                                          </p:cBhvr>
                                          <p:to>
                                            <p:strVal val="visible"/>
                                          </p:to>
                                        </p:set>
                                        <p:anim calcmode="lin" valueType="num">
                                          <p:cBhvr additive="base">
                                            <p:cTn id="27" dur="500" fill="hold"/>
                                            <p:tgtEl>
                                              <p:spTgt spid="28"/>
                                            </p:tgtEl>
                                            <p:attrNameLst>
                                              <p:attrName>ppt_x</p:attrName>
                                            </p:attrNameLst>
                                          </p:cBhvr>
                                          <p:tavLst>
                                            <p:tav tm="0">
                                              <p:val>
                                                <p:strVal val="0-#ppt_w/2"/>
                                              </p:val>
                                            </p:tav>
                                            <p:tav tm="100000">
                                              <p:val>
                                                <p:strVal val="#ppt_x"/>
                                              </p:val>
                                            </p:tav>
                                          </p:tavLst>
                                        </p:anim>
                                        <p:anim calcmode="lin" valueType="num">
                                          <p:cBhvr additive="base">
                                            <p:cTn id="28" dur="500" fill="hold"/>
                                            <p:tgtEl>
                                              <p:spTgt spid="28"/>
                                            </p:tgtEl>
                                            <p:attrNameLst>
                                              <p:attrName>ppt_y</p:attrName>
                                            </p:attrNameLst>
                                          </p:cBhvr>
                                          <p:tavLst>
                                            <p:tav tm="0">
                                              <p:val>
                                                <p:strVal val="#ppt_y"/>
                                              </p:val>
                                            </p:tav>
                                            <p:tav tm="100000">
                                              <p:val>
                                                <p:strVal val="#ppt_y"/>
                                              </p:val>
                                            </p:tav>
                                          </p:tavLst>
                                        </p:anim>
                                      </p:childTnLst>
                                    </p:cTn>
                                  </p:par>
                                  <p:par>
                                    <p:cTn id="29" presetID="22" presetClass="entr" presetSubtype="8" fill="hold" nodeType="withEffect">
                                      <p:stCondLst>
                                        <p:cond delay="1000"/>
                                      </p:stCondLst>
                                      <p:childTnLst>
                                        <p:set>
                                          <p:cBhvr>
                                            <p:cTn id="30" dur="1" fill="hold">
                                              <p:stCondLst>
                                                <p:cond delay="0"/>
                                              </p:stCondLst>
                                            </p:cTn>
                                            <p:tgtEl>
                                              <p:spTgt spid="61"/>
                                            </p:tgtEl>
                                            <p:attrNameLst>
                                              <p:attrName>style.visibility</p:attrName>
                                            </p:attrNameLst>
                                          </p:cBhvr>
                                          <p:to>
                                            <p:strVal val="visible"/>
                                          </p:to>
                                        </p:set>
                                        <p:animEffect transition="in" filter="wipe(left)">
                                          <p:cBhvr>
                                            <p:cTn id="31" dur="500"/>
                                            <p:tgtEl>
                                              <p:spTgt spid="61"/>
                                            </p:tgtEl>
                                          </p:cBhvr>
                                        </p:animEffect>
                                      </p:childTnLst>
                                    </p:cTn>
                                  </p:par>
                                </p:childTnLst>
                              </p:cTn>
                            </p:par>
                            <p:par>
                              <p:cTn id="32" fill="hold">
                                <p:stCondLst>
                                  <p:cond delay="1500"/>
                                </p:stCondLst>
                                <p:childTnLst>
                                  <p:par>
                                    <p:cTn id="33" presetID="2" presetClass="entr" presetSubtype="2" fill="hold" nodeType="afterEffect" p14:presetBounceEnd="26667">
                                      <p:stCondLst>
                                        <p:cond delay="0"/>
                                      </p:stCondLst>
                                      <p:childTnLst>
                                        <p:set>
                                          <p:cBhvr>
                                            <p:cTn id="34" dur="1" fill="hold">
                                              <p:stCondLst>
                                                <p:cond delay="0"/>
                                              </p:stCondLst>
                                            </p:cTn>
                                            <p:tgtEl>
                                              <p:spTgt spid="4"/>
                                            </p:tgtEl>
                                            <p:attrNameLst>
                                              <p:attrName>style.visibility</p:attrName>
                                            </p:attrNameLst>
                                          </p:cBhvr>
                                          <p:to>
                                            <p:strVal val="visible"/>
                                          </p:to>
                                        </p:set>
                                        <p:anim calcmode="lin" valueType="num" p14:bounceEnd="26667">
                                          <p:cBhvr additive="base">
                                            <p:cTn id="35" dur="750" fill="hold"/>
                                            <p:tgtEl>
                                              <p:spTgt spid="4"/>
                                            </p:tgtEl>
                                            <p:attrNameLst>
                                              <p:attrName>ppt_x</p:attrName>
                                            </p:attrNameLst>
                                          </p:cBhvr>
                                          <p:tavLst>
                                            <p:tav tm="0">
                                              <p:val>
                                                <p:strVal val="1+#ppt_w/2"/>
                                              </p:val>
                                            </p:tav>
                                            <p:tav tm="100000">
                                              <p:val>
                                                <p:strVal val="#ppt_x"/>
                                              </p:val>
                                            </p:tav>
                                          </p:tavLst>
                                        </p:anim>
                                        <p:anim calcmode="lin" valueType="num" p14:bounceEnd="26667">
                                          <p:cBhvr additive="base">
                                            <p:cTn id="36" dur="750" fill="hold"/>
                                            <p:tgtEl>
                                              <p:spTgt spid="4"/>
                                            </p:tgtEl>
                                            <p:attrNameLst>
                                              <p:attrName>ppt_y</p:attrName>
                                            </p:attrNameLst>
                                          </p:cBhvr>
                                          <p:tavLst>
                                            <p:tav tm="0">
                                              <p:val>
                                                <p:strVal val="#ppt_y"/>
                                              </p:val>
                                            </p:tav>
                                            <p:tav tm="100000">
                                              <p:val>
                                                <p:strVal val="#ppt_y"/>
                                              </p:val>
                                            </p:tav>
                                          </p:tavLst>
                                        </p:anim>
                                      </p:childTnLst>
                                    </p:cTn>
                                  </p:par>
                                </p:childTnLst>
                              </p:cTn>
                            </p:par>
                            <p:par>
                              <p:cTn id="37" fill="hold">
                                <p:stCondLst>
                                  <p:cond delay="2250"/>
                                </p:stCondLst>
                                <p:childTnLst>
                                  <p:par>
                                    <p:cTn id="38" presetID="2" presetClass="entr" presetSubtype="2" fill="hold" nodeType="afterEffect" p14:presetBounceEnd="26667">
                                      <p:stCondLst>
                                        <p:cond delay="0"/>
                                      </p:stCondLst>
                                      <p:childTnLst>
                                        <p:set>
                                          <p:cBhvr>
                                            <p:cTn id="39" dur="1" fill="hold">
                                              <p:stCondLst>
                                                <p:cond delay="0"/>
                                              </p:stCondLst>
                                            </p:cTn>
                                            <p:tgtEl>
                                              <p:spTgt spid="37"/>
                                            </p:tgtEl>
                                            <p:attrNameLst>
                                              <p:attrName>style.visibility</p:attrName>
                                            </p:attrNameLst>
                                          </p:cBhvr>
                                          <p:to>
                                            <p:strVal val="visible"/>
                                          </p:to>
                                        </p:set>
                                        <p:anim calcmode="lin" valueType="num" p14:bounceEnd="26667">
                                          <p:cBhvr additive="base">
                                            <p:cTn id="40" dur="750" fill="hold"/>
                                            <p:tgtEl>
                                              <p:spTgt spid="37"/>
                                            </p:tgtEl>
                                            <p:attrNameLst>
                                              <p:attrName>ppt_x</p:attrName>
                                            </p:attrNameLst>
                                          </p:cBhvr>
                                          <p:tavLst>
                                            <p:tav tm="0">
                                              <p:val>
                                                <p:strVal val="1+#ppt_w/2"/>
                                              </p:val>
                                            </p:tav>
                                            <p:tav tm="100000">
                                              <p:val>
                                                <p:strVal val="#ppt_x"/>
                                              </p:val>
                                            </p:tav>
                                          </p:tavLst>
                                        </p:anim>
                                        <p:anim calcmode="lin" valueType="num" p14:bounceEnd="26667">
                                          <p:cBhvr additive="base">
                                            <p:cTn id="41" dur="750" fill="hold"/>
                                            <p:tgtEl>
                                              <p:spTgt spid="37"/>
                                            </p:tgtEl>
                                            <p:attrNameLst>
                                              <p:attrName>ppt_y</p:attrName>
                                            </p:attrNameLst>
                                          </p:cBhvr>
                                          <p:tavLst>
                                            <p:tav tm="0">
                                              <p:val>
                                                <p:strVal val="#ppt_y"/>
                                              </p:val>
                                            </p:tav>
                                            <p:tav tm="100000">
                                              <p:val>
                                                <p:strVal val="#ppt_y"/>
                                              </p:val>
                                            </p:tav>
                                          </p:tavLst>
                                        </p:anim>
                                      </p:childTnLst>
                                    </p:cTn>
                                  </p:par>
                                </p:childTnLst>
                              </p:cTn>
                            </p:par>
                            <p:par>
                              <p:cTn id="42" fill="hold">
                                <p:stCondLst>
                                  <p:cond delay="3000"/>
                                </p:stCondLst>
                                <p:childTnLst>
                                  <p:par>
                                    <p:cTn id="43" presetID="2" presetClass="entr" presetSubtype="2" fill="hold" nodeType="afterEffect" p14:presetBounceEnd="26667">
                                      <p:stCondLst>
                                        <p:cond delay="0"/>
                                      </p:stCondLst>
                                      <p:childTnLst>
                                        <p:set>
                                          <p:cBhvr>
                                            <p:cTn id="44" dur="1" fill="hold">
                                              <p:stCondLst>
                                                <p:cond delay="0"/>
                                              </p:stCondLst>
                                            </p:cTn>
                                            <p:tgtEl>
                                              <p:spTgt spid="41"/>
                                            </p:tgtEl>
                                            <p:attrNameLst>
                                              <p:attrName>style.visibility</p:attrName>
                                            </p:attrNameLst>
                                          </p:cBhvr>
                                          <p:to>
                                            <p:strVal val="visible"/>
                                          </p:to>
                                        </p:set>
                                        <p:anim calcmode="lin" valueType="num" p14:bounceEnd="26667">
                                          <p:cBhvr additive="base">
                                            <p:cTn id="45" dur="750" fill="hold"/>
                                            <p:tgtEl>
                                              <p:spTgt spid="41"/>
                                            </p:tgtEl>
                                            <p:attrNameLst>
                                              <p:attrName>ppt_x</p:attrName>
                                            </p:attrNameLst>
                                          </p:cBhvr>
                                          <p:tavLst>
                                            <p:tav tm="0">
                                              <p:val>
                                                <p:strVal val="1+#ppt_w/2"/>
                                              </p:val>
                                            </p:tav>
                                            <p:tav tm="100000">
                                              <p:val>
                                                <p:strVal val="#ppt_x"/>
                                              </p:val>
                                            </p:tav>
                                          </p:tavLst>
                                        </p:anim>
                                        <p:anim calcmode="lin" valueType="num" p14:bounceEnd="26667">
                                          <p:cBhvr additive="base">
                                            <p:cTn id="46" dur="750" fill="hold"/>
                                            <p:tgtEl>
                                              <p:spTgt spid="41"/>
                                            </p:tgtEl>
                                            <p:attrNameLst>
                                              <p:attrName>ppt_y</p:attrName>
                                            </p:attrNameLst>
                                          </p:cBhvr>
                                          <p:tavLst>
                                            <p:tav tm="0">
                                              <p:val>
                                                <p:strVal val="#ppt_y"/>
                                              </p:val>
                                            </p:tav>
                                            <p:tav tm="100000">
                                              <p:val>
                                                <p:strVal val="#ppt_y"/>
                                              </p:val>
                                            </p:tav>
                                          </p:tavLst>
                                        </p:anim>
                                      </p:childTnLst>
                                    </p:cTn>
                                  </p:par>
                                </p:childTnLst>
                              </p:cTn>
                            </p:par>
                            <p:par>
                              <p:cTn id="47" fill="hold">
                                <p:stCondLst>
                                  <p:cond delay="3750"/>
                                </p:stCondLst>
                                <p:childTnLst>
                                  <p:par>
                                    <p:cTn id="48" presetID="2" presetClass="entr" presetSubtype="2" fill="hold" nodeType="afterEffect" p14:presetBounceEnd="26667">
                                      <p:stCondLst>
                                        <p:cond delay="0"/>
                                      </p:stCondLst>
                                      <p:childTnLst>
                                        <p:set>
                                          <p:cBhvr>
                                            <p:cTn id="49" dur="1" fill="hold">
                                              <p:stCondLst>
                                                <p:cond delay="0"/>
                                              </p:stCondLst>
                                            </p:cTn>
                                            <p:tgtEl>
                                              <p:spTgt spid="49"/>
                                            </p:tgtEl>
                                            <p:attrNameLst>
                                              <p:attrName>style.visibility</p:attrName>
                                            </p:attrNameLst>
                                          </p:cBhvr>
                                          <p:to>
                                            <p:strVal val="visible"/>
                                          </p:to>
                                        </p:set>
                                        <p:anim calcmode="lin" valueType="num" p14:bounceEnd="26667">
                                          <p:cBhvr additive="base">
                                            <p:cTn id="50" dur="750" fill="hold"/>
                                            <p:tgtEl>
                                              <p:spTgt spid="49"/>
                                            </p:tgtEl>
                                            <p:attrNameLst>
                                              <p:attrName>ppt_x</p:attrName>
                                            </p:attrNameLst>
                                          </p:cBhvr>
                                          <p:tavLst>
                                            <p:tav tm="0">
                                              <p:val>
                                                <p:strVal val="1+#ppt_w/2"/>
                                              </p:val>
                                            </p:tav>
                                            <p:tav tm="100000">
                                              <p:val>
                                                <p:strVal val="#ppt_x"/>
                                              </p:val>
                                            </p:tav>
                                          </p:tavLst>
                                        </p:anim>
                                        <p:anim calcmode="lin" valueType="num" p14:bounceEnd="26667">
                                          <p:cBhvr additive="base">
                                            <p:cTn id="51" dur="750" fill="hold"/>
                                            <p:tgtEl>
                                              <p:spTgt spid="49"/>
                                            </p:tgtEl>
                                            <p:attrNameLst>
                                              <p:attrName>ppt_y</p:attrName>
                                            </p:attrNameLst>
                                          </p:cBhvr>
                                          <p:tavLst>
                                            <p:tav tm="0">
                                              <p:val>
                                                <p:strVal val="#ppt_y"/>
                                              </p:val>
                                            </p:tav>
                                            <p:tav tm="100000">
                                              <p:val>
                                                <p:strVal val="#ppt_y"/>
                                              </p:val>
                                            </p:tav>
                                          </p:tavLst>
                                        </p:anim>
                                      </p:childTnLst>
                                    </p:cTn>
                                  </p:par>
                                </p:childTnLst>
                              </p:cTn>
                            </p:par>
                            <p:par>
                              <p:cTn id="52" fill="hold">
                                <p:stCondLst>
                                  <p:cond delay="4500"/>
                                </p:stCondLst>
                                <p:childTnLst>
                                  <p:par>
                                    <p:cTn id="53" presetID="2" presetClass="entr" presetSubtype="2" fill="hold" nodeType="afterEffect" p14:presetBounceEnd="26667">
                                      <p:stCondLst>
                                        <p:cond delay="0"/>
                                      </p:stCondLst>
                                      <p:childTnLst>
                                        <p:set>
                                          <p:cBhvr>
                                            <p:cTn id="54" dur="1" fill="hold">
                                              <p:stCondLst>
                                                <p:cond delay="0"/>
                                              </p:stCondLst>
                                            </p:cTn>
                                            <p:tgtEl>
                                              <p:spTgt spid="53"/>
                                            </p:tgtEl>
                                            <p:attrNameLst>
                                              <p:attrName>style.visibility</p:attrName>
                                            </p:attrNameLst>
                                          </p:cBhvr>
                                          <p:to>
                                            <p:strVal val="visible"/>
                                          </p:to>
                                        </p:set>
                                        <p:anim calcmode="lin" valueType="num" p14:bounceEnd="26667">
                                          <p:cBhvr additive="base">
                                            <p:cTn id="55" dur="750" fill="hold"/>
                                            <p:tgtEl>
                                              <p:spTgt spid="53"/>
                                            </p:tgtEl>
                                            <p:attrNameLst>
                                              <p:attrName>ppt_x</p:attrName>
                                            </p:attrNameLst>
                                          </p:cBhvr>
                                          <p:tavLst>
                                            <p:tav tm="0">
                                              <p:val>
                                                <p:strVal val="1+#ppt_w/2"/>
                                              </p:val>
                                            </p:tav>
                                            <p:tav tm="100000">
                                              <p:val>
                                                <p:strVal val="#ppt_x"/>
                                              </p:val>
                                            </p:tav>
                                          </p:tavLst>
                                        </p:anim>
                                        <p:anim calcmode="lin" valueType="num" p14:bounceEnd="26667">
                                          <p:cBhvr additive="base">
                                            <p:cTn id="56" dur="750" fill="hold"/>
                                            <p:tgtEl>
                                              <p:spTgt spid="5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29" grpId="0"/>
          <p:bldP spid="30" grpId="0"/>
          <p:bldP spid="60"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30"/>
                                            </p:tgtEl>
                                            <p:attrNameLst>
                                              <p:attrName>style.visibility</p:attrName>
                                            </p:attrNameLst>
                                          </p:cBhvr>
                                          <p:to>
                                            <p:strVal val="visible"/>
                                          </p:to>
                                        </p:set>
                                        <p:anim calcmode="lin" valueType="num">
                                          <p:cBhvr additive="base">
                                            <p:cTn id="7" dur="500" fill="hold"/>
                                            <p:tgtEl>
                                              <p:spTgt spid="30"/>
                                            </p:tgtEl>
                                            <p:attrNameLst>
                                              <p:attrName>ppt_x</p:attrName>
                                            </p:attrNameLst>
                                          </p:cBhvr>
                                          <p:tavLst>
                                            <p:tav tm="0">
                                              <p:val>
                                                <p:strVal val="0-#ppt_w/2"/>
                                              </p:val>
                                            </p:tav>
                                            <p:tav tm="100000">
                                              <p:val>
                                                <p:strVal val="#ppt_x"/>
                                              </p:val>
                                            </p:tav>
                                          </p:tavLst>
                                        </p:anim>
                                        <p:anim calcmode="lin" valueType="num">
                                          <p:cBhvr additive="base">
                                            <p:cTn id="8" dur="500" fill="hold"/>
                                            <p:tgtEl>
                                              <p:spTgt spid="30"/>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additive="base">
                                            <p:cTn id="11" dur="500" fill="hold"/>
                                            <p:tgtEl>
                                              <p:spTgt spid="6"/>
                                            </p:tgtEl>
                                            <p:attrNameLst>
                                              <p:attrName>ppt_x</p:attrName>
                                            </p:attrNameLst>
                                          </p:cBhvr>
                                          <p:tavLst>
                                            <p:tav tm="0">
                                              <p:val>
                                                <p:strVal val="0-#ppt_w/2"/>
                                              </p:val>
                                            </p:tav>
                                            <p:tav tm="100000">
                                              <p:val>
                                                <p:strVal val="#ppt_x"/>
                                              </p:val>
                                            </p:tav>
                                          </p:tavLst>
                                        </p:anim>
                                        <p:anim calcmode="lin" valueType="num">
                                          <p:cBhvr additive="base">
                                            <p:cTn id="12" dur="500" fill="hold"/>
                                            <p:tgtEl>
                                              <p:spTgt spid="6"/>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29"/>
                                            </p:tgtEl>
                                            <p:attrNameLst>
                                              <p:attrName>style.visibility</p:attrName>
                                            </p:attrNameLst>
                                          </p:cBhvr>
                                          <p:to>
                                            <p:strVal val="visible"/>
                                          </p:to>
                                        </p:set>
                                        <p:anim calcmode="lin" valueType="num">
                                          <p:cBhvr additive="base">
                                            <p:cTn id="15" dur="500" fill="hold"/>
                                            <p:tgtEl>
                                              <p:spTgt spid="29"/>
                                            </p:tgtEl>
                                            <p:attrNameLst>
                                              <p:attrName>ppt_x</p:attrName>
                                            </p:attrNameLst>
                                          </p:cBhvr>
                                          <p:tavLst>
                                            <p:tav tm="0">
                                              <p:val>
                                                <p:strVal val="0-#ppt_w/2"/>
                                              </p:val>
                                            </p:tav>
                                            <p:tav tm="100000">
                                              <p:val>
                                                <p:strVal val="#ppt_x"/>
                                              </p:val>
                                            </p:tav>
                                          </p:tavLst>
                                        </p:anim>
                                        <p:anim calcmode="lin" valueType="num">
                                          <p:cBhvr additive="base">
                                            <p:cTn id="16" dur="500" fill="hold"/>
                                            <p:tgtEl>
                                              <p:spTgt spid="29"/>
                                            </p:tgtEl>
                                            <p:attrNameLst>
                                              <p:attrName>ppt_y</p:attrName>
                                            </p:attrNameLst>
                                          </p:cBhvr>
                                          <p:tavLst>
                                            <p:tav tm="0">
                                              <p:val>
                                                <p:strVal val="#ppt_y"/>
                                              </p:val>
                                            </p:tav>
                                            <p:tav tm="100000">
                                              <p:val>
                                                <p:strVal val="#ppt_y"/>
                                              </p:val>
                                            </p:tav>
                                          </p:tavLst>
                                        </p:anim>
                                      </p:childTnLst>
                                    </p:cTn>
                                  </p:par>
                                  <p:par>
                                    <p:cTn id="17" presetID="2" presetClass="entr" presetSubtype="8" fill="hold" nodeType="withEffect">
                                      <p:stCondLst>
                                        <p:cond delay="0"/>
                                      </p:stCondLst>
                                      <p:childTnLst>
                                        <p:set>
                                          <p:cBhvr>
                                            <p:cTn id="18" dur="1" fill="hold">
                                              <p:stCondLst>
                                                <p:cond delay="0"/>
                                              </p:stCondLst>
                                            </p:cTn>
                                            <p:tgtEl>
                                              <p:spTgt spid="31"/>
                                            </p:tgtEl>
                                            <p:attrNameLst>
                                              <p:attrName>style.visibility</p:attrName>
                                            </p:attrNameLst>
                                          </p:cBhvr>
                                          <p:to>
                                            <p:strVal val="visible"/>
                                          </p:to>
                                        </p:set>
                                        <p:anim calcmode="lin" valueType="num">
                                          <p:cBhvr additive="base">
                                            <p:cTn id="19" dur="500" fill="hold"/>
                                            <p:tgtEl>
                                              <p:spTgt spid="31"/>
                                            </p:tgtEl>
                                            <p:attrNameLst>
                                              <p:attrName>ppt_x</p:attrName>
                                            </p:attrNameLst>
                                          </p:cBhvr>
                                          <p:tavLst>
                                            <p:tav tm="0">
                                              <p:val>
                                                <p:strVal val="0-#ppt_w/2"/>
                                              </p:val>
                                            </p:tav>
                                            <p:tav tm="100000">
                                              <p:val>
                                                <p:strVal val="#ppt_x"/>
                                              </p:val>
                                            </p:tav>
                                          </p:tavLst>
                                        </p:anim>
                                        <p:anim calcmode="lin" valueType="num">
                                          <p:cBhvr additive="base">
                                            <p:cTn id="20" dur="500" fill="hold"/>
                                            <p:tgtEl>
                                              <p:spTgt spid="31"/>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0"/>
                                      </p:stCondLst>
                                      <p:childTnLst>
                                        <p:set>
                                          <p:cBhvr>
                                            <p:cTn id="22" dur="1" fill="hold">
                                              <p:stCondLst>
                                                <p:cond delay="0"/>
                                              </p:stCondLst>
                                            </p:cTn>
                                            <p:tgtEl>
                                              <p:spTgt spid="60"/>
                                            </p:tgtEl>
                                            <p:attrNameLst>
                                              <p:attrName>style.visibility</p:attrName>
                                            </p:attrNameLst>
                                          </p:cBhvr>
                                          <p:to>
                                            <p:strVal val="visible"/>
                                          </p:to>
                                        </p:set>
                                        <p:anim calcmode="lin" valueType="num">
                                          <p:cBhvr additive="base">
                                            <p:cTn id="23" dur="500" fill="hold"/>
                                            <p:tgtEl>
                                              <p:spTgt spid="60"/>
                                            </p:tgtEl>
                                            <p:attrNameLst>
                                              <p:attrName>ppt_x</p:attrName>
                                            </p:attrNameLst>
                                          </p:cBhvr>
                                          <p:tavLst>
                                            <p:tav tm="0">
                                              <p:val>
                                                <p:strVal val="0-#ppt_w/2"/>
                                              </p:val>
                                            </p:tav>
                                            <p:tav tm="100000">
                                              <p:val>
                                                <p:strVal val="#ppt_x"/>
                                              </p:val>
                                            </p:tav>
                                          </p:tavLst>
                                        </p:anim>
                                        <p:anim calcmode="lin" valueType="num">
                                          <p:cBhvr additive="base">
                                            <p:cTn id="24" dur="500" fill="hold"/>
                                            <p:tgtEl>
                                              <p:spTgt spid="60"/>
                                            </p:tgtEl>
                                            <p:attrNameLst>
                                              <p:attrName>ppt_y</p:attrName>
                                            </p:attrNameLst>
                                          </p:cBhvr>
                                          <p:tavLst>
                                            <p:tav tm="0">
                                              <p:val>
                                                <p:strVal val="#ppt_y"/>
                                              </p:val>
                                            </p:tav>
                                            <p:tav tm="100000">
                                              <p:val>
                                                <p:strVal val="#ppt_y"/>
                                              </p:val>
                                            </p:tav>
                                          </p:tavLst>
                                        </p:anim>
                                      </p:childTnLst>
                                    </p:cTn>
                                  </p:par>
                                  <p:par>
                                    <p:cTn id="25" presetID="2" presetClass="entr" presetSubtype="8" fill="hold" nodeType="withEffect">
                                      <p:stCondLst>
                                        <p:cond delay="0"/>
                                      </p:stCondLst>
                                      <p:childTnLst>
                                        <p:set>
                                          <p:cBhvr>
                                            <p:cTn id="26" dur="1" fill="hold">
                                              <p:stCondLst>
                                                <p:cond delay="0"/>
                                              </p:stCondLst>
                                            </p:cTn>
                                            <p:tgtEl>
                                              <p:spTgt spid="28"/>
                                            </p:tgtEl>
                                            <p:attrNameLst>
                                              <p:attrName>style.visibility</p:attrName>
                                            </p:attrNameLst>
                                          </p:cBhvr>
                                          <p:to>
                                            <p:strVal val="visible"/>
                                          </p:to>
                                        </p:set>
                                        <p:anim calcmode="lin" valueType="num">
                                          <p:cBhvr additive="base">
                                            <p:cTn id="27" dur="500" fill="hold"/>
                                            <p:tgtEl>
                                              <p:spTgt spid="28"/>
                                            </p:tgtEl>
                                            <p:attrNameLst>
                                              <p:attrName>ppt_x</p:attrName>
                                            </p:attrNameLst>
                                          </p:cBhvr>
                                          <p:tavLst>
                                            <p:tav tm="0">
                                              <p:val>
                                                <p:strVal val="0-#ppt_w/2"/>
                                              </p:val>
                                            </p:tav>
                                            <p:tav tm="100000">
                                              <p:val>
                                                <p:strVal val="#ppt_x"/>
                                              </p:val>
                                            </p:tav>
                                          </p:tavLst>
                                        </p:anim>
                                        <p:anim calcmode="lin" valueType="num">
                                          <p:cBhvr additive="base">
                                            <p:cTn id="28" dur="500" fill="hold"/>
                                            <p:tgtEl>
                                              <p:spTgt spid="28"/>
                                            </p:tgtEl>
                                            <p:attrNameLst>
                                              <p:attrName>ppt_y</p:attrName>
                                            </p:attrNameLst>
                                          </p:cBhvr>
                                          <p:tavLst>
                                            <p:tav tm="0">
                                              <p:val>
                                                <p:strVal val="#ppt_y"/>
                                              </p:val>
                                            </p:tav>
                                            <p:tav tm="100000">
                                              <p:val>
                                                <p:strVal val="#ppt_y"/>
                                              </p:val>
                                            </p:tav>
                                          </p:tavLst>
                                        </p:anim>
                                      </p:childTnLst>
                                    </p:cTn>
                                  </p:par>
                                  <p:par>
                                    <p:cTn id="29" presetID="22" presetClass="entr" presetSubtype="8" fill="hold" nodeType="withEffect">
                                      <p:stCondLst>
                                        <p:cond delay="1000"/>
                                      </p:stCondLst>
                                      <p:childTnLst>
                                        <p:set>
                                          <p:cBhvr>
                                            <p:cTn id="30" dur="1" fill="hold">
                                              <p:stCondLst>
                                                <p:cond delay="0"/>
                                              </p:stCondLst>
                                            </p:cTn>
                                            <p:tgtEl>
                                              <p:spTgt spid="61"/>
                                            </p:tgtEl>
                                            <p:attrNameLst>
                                              <p:attrName>style.visibility</p:attrName>
                                            </p:attrNameLst>
                                          </p:cBhvr>
                                          <p:to>
                                            <p:strVal val="visible"/>
                                          </p:to>
                                        </p:set>
                                        <p:animEffect transition="in" filter="wipe(left)">
                                          <p:cBhvr>
                                            <p:cTn id="31" dur="500"/>
                                            <p:tgtEl>
                                              <p:spTgt spid="61"/>
                                            </p:tgtEl>
                                          </p:cBhvr>
                                        </p:animEffect>
                                      </p:childTnLst>
                                    </p:cTn>
                                  </p:par>
                                </p:childTnLst>
                              </p:cTn>
                            </p:par>
                            <p:par>
                              <p:cTn id="32" fill="hold">
                                <p:stCondLst>
                                  <p:cond delay="1500"/>
                                </p:stCondLst>
                                <p:childTnLst>
                                  <p:par>
                                    <p:cTn id="33" presetID="2" presetClass="entr" presetSubtype="2" fill="hold" nodeType="afterEffect">
                                      <p:stCondLst>
                                        <p:cond delay="0"/>
                                      </p:stCondLst>
                                      <p:childTnLst>
                                        <p:set>
                                          <p:cBhvr>
                                            <p:cTn id="34" dur="1" fill="hold">
                                              <p:stCondLst>
                                                <p:cond delay="0"/>
                                              </p:stCondLst>
                                            </p:cTn>
                                            <p:tgtEl>
                                              <p:spTgt spid="4"/>
                                            </p:tgtEl>
                                            <p:attrNameLst>
                                              <p:attrName>style.visibility</p:attrName>
                                            </p:attrNameLst>
                                          </p:cBhvr>
                                          <p:to>
                                            <p:strVal val="visible"/>
                                          </p:to>
                                        </p:set>
                                        <p:anim calcmode="lin" valueType="num">
                                          <p:cBhvr additive="base">
                                            <p:cTn id="35" dur="750" fill="hold"/>
                                            <p:tgtEl>
                                              <p:spTgt spid="4"/>
                                            </p:tgtEl>
                                            <p:attrNameLst>
                                              <p:attrName>ppt_x</p:attrName>
                                            </p:attrNameLst>
                                          </p:cBhvr>
                                          <p:tavLst>
                                            <p:tav tm="0">
                                              <p:val>
                                                <p:strVal val="1+#ppt_w/2"/>
                                              </p:val>
                                            </p:tav>
                                            <p:tav tm="100000">
                                              <p:val>
                                                <p:strVal val="#ppt_x"/>
                                              </p:val>
                                            </p:tav>
                                          </p:tavLst>
                                        </p:anim>
                                        <p:anim calcmode="lin" valueType="num">
                                          <p:cBhvr additive="base">
                                            <p:cTn id="36" dur="750" fill="hold"/>
                                            <p:tgtEl>
                                              <p:spTgt spid="4"/>
                                            </p:tgtEl>
                                            <p:attrNameLst>
                                              <p:attrName>ppt_y</p:attrName>
                                            </p:attrNameLst>
                                          </p:cBhvr>
                                          <p:tavLst>
                                            <p:tav tm="0">
                                              <p:val>
                                                <p:strVal val="#ppt_y"/>
                                              </p:val>
                                            </p:tav>
                                            <p:tav tm="100000">
                                              <p:val>
                                                <p:strVal val="#ppt_y"/>
                                              </p:val>
                                            </p:tav>
                                          </p:tavLst>
                                        </p:anim>
                                      </p:childTnLst>
                                    </p:cTn>
                                  </p:par>
                                </p:childTnLst>
                              </p:cTn>
                            </p:par>
                            <p:par>
                              <p:cTn id="37" fill="hold">
                                <p:stCondLst>
                                  <p:cond delay="2250"/>
                                </p:stCondLst>
                                <p:childTnLst>
                                  <p:par>
                                    <p:cTn id="38" presetID="2" presetClass="entr" presetSubtype="2" fill="hold" nodeType="afterEffect">
                                      <p:stCondLst>
                                        <p:cond delay="0"/>
                                      </p:stCondLst>
                                      <p:childTnLst>
                                        <p:set>
                                          <p:cBhvr>
                                            <p:cTn id="39" dur="1" fill="hold">
                                              <p:stCondLst>
                                                <p:cond delay="0"/>
                                              </p:stCondLst>
                                            </p:cTn>
                                            <p:tgtEl>
                                              <p:spTgt spid="37"/>
                                            </p:tgtEl>
                                            <p:attrNameLst>
                                              <p:attrName>style.visibility</p:attrName>
                                            </p:attrNameLst>
                                          </p:cBhvr>
                                          <p:to>
                                            <p:strVal val="visible"/>
                                          </p:to>
                                        </p:set>
                                        <p:anim calcmode="lin" valueType="num">
                                          <p:cBhvr additive="base">
                                            <p:cTn id="40" dur="750" fill="hold"/>
                                            <p:tgtEl>
                                              <p:spTgt spid="37"/>
                                            </p:tgtEl>
                                            <p:attrNameLst>
                                              <p:attrName>ppt_x</p:attrName>
                                            </p:attrNameLst>
                                          </p:cBhvr>
                                          <p:tavLst>
                                            <p:tav tm="0">
                                              <p:val>
                                                <p:strVal val="1+#ppt_w/2"/>
                                              </p:val>
                                            </p:tav>
                                            <p:tav tm="100000">
                                              <p:val>
                                                <p:strVal val="#ppt_x"/>
                                              </p:val>
                                            </p:tav>
                                          </p:tavLst>
                                        </p:anim>
                                        <p:anim calcmode="lin" valueType="num">
                                          <p:cBhvr additive="base">
                                            <p:cTn id="41" dur="750" fill="hold"/>
                                            <p:tgtEl>
                                              <p:spTgt spid="37"/>
                                            </p:tgtEl>
                                            <p:attrNameLst>
                                              <p:attrName>ppt_y</p:attrName>
                                            </p:attrNameLst>
                                          </p:cBhvr>
                                          <p:tavLst>
                                            <p:tav tm="0">
                                              <p:val>
                                                <p:strVal val="#ppt_y"/>
                                              </p:val>
                                            </p:tav>
                                            <p:tav tm="100000">
                                              <p:val>
                                                <p:strVal val="#ppt_y"/>
                                              </p:val>
                                            </p:tav>
                                          </p:tavLst>
                                        </p:anim>
                                      </p:childTnLst>
                                    </p:cTn>
                                  </p:par>
                                </p:childTnLst>
                              </p:cTn>
                            </p:par>
                            <p:par>
                              <p:cTn id="42" fill="hold">
                                <p:stCondLst>
                                  <p:cond delay="3000"/>
                                </p:stCondLst>
                                <p:childTnLst>
                                  <p:par>
                                    <p:cTn id="43" presetID="2" presetClass="entr" presetSubtype="2" fill="hold" nodeType="afterEffect">
                                      <p:stCondLst>
                                        <p:cond delay="0"/>
                                      </p:stCondLst>
                                      <p:childTnLst>
                                        <p:set>
                                          <p:cBhvr>
                                            <p:cTn id="44" dur="1" fill="hold">
                                              <p:stCondLst>
                                                <p:cond delay="0"/>
                                              </p:stCondLst>
                                            </p:cTn>
                                            <p:tgtEl>
                                              <p:spTgt spid="41"/>
                                            </p:tgtEl>
                                            <p:attrNameLst>
                                              <p:attrName>style.visibility</p:attrName>
                                            </p:attrNameLst>
                                          </p:cBhvr>
                                          <p:to>
                                            <p:strVal val="visible"/>
                                          </p:to>
                                        </p:set>
                                        <p:anim calcmode="lin" valueType="num">
                                          <p:cBhvr additive="base">
                                            <p:cTn id="45" dur="750" fill="hold"/>
                                            <p:tgtEl>
                                              <p:spTgt spid="41"/>
                                            </p:tgtEl>
                                            <p:attrNameLst>
                                              <p:attrName>ppt_x</p:attrName>
                                            </p:attrNameLst>
                                          </p:cBhvr>
                                          <p:tavLst>
                                            <p:tav tm="0">
                                              <p:val>
                                                <p:strVal val="1+#ppt_w/2"/>
                                              </p:val>
                                            </p:tav>
                                            <p:tav tm="100000">
                                              <p:val>
                                                <p:strVal val="#ppt_x"/>
                                              </p:val>
                                            </p:tav>
                                          </p:tavLst>
                                        </p:anim>
                                        <p:anim calcmode="lin" valueType="num">
                                          <p:cBhvr additive="base">
                                            <p:cTn id="46" dur="750" fill="hold"/>
                                            <p:tgtEl>
                                              <p:spTgt spid="41"/>
                                            </p:tgtEl>
                                            <p:attrNameLst>
                                              <p:attrName>ppt_y</p:attrName>
                                            </p:attrNameLst>
                                          </p:cBhvr>
                                          <p:tavLst>
                                            <p:tav tm="0">
                                              <p:val>
                                                <p:strVal val="#ppt_y"/>
                                              </p:val>
                                            </p:tav>
                                            <p:tav tm="100000">
                                              <p:val>
                                                <p:strVal val="#ppt_y"/>
                                              </p:val>
                                            </p:tav>
                                          </p:tavLst>
                                        </p:anim>
                                      </p:childTnLst>
                                    </p:cTn>
                                  </p:par>
                                </p:childTnLst>
                              </p:cTn>
                            </p:par>
                            <p:par>
                              <p:cTn id="47" fill="hold">
                                <p:stCondLst>
                                  <p:cond delay="3750"/>
                                </p:stCondLst>
                                <p:childTnLst>
                                  <p:par>
                                    <p:cTn id="48" presetID="2" presetClass="entr" presetSubtype="2" fill="hold" nodeType="afterEffect">
                                      <p:stCondLst>
                                        <p:cond delay="0"/>
                                      </p:stCondLst>
                                      <p:childTnLst>
                                        <p:set>
                                          <p:cBhvr>
                                            <p:cTn id="49" dur="1" fill="hold">
                                              <p:stCondLst>
                                                <p:cond delay="0"/>
                                              </p:stCondLst>
                                            </p:cTn>
                                            <p:tgtEl>
                                              <p:spTgt spid="49"/>
                                            </p:tgtEl>
                                            <p:attrNameLst>
                                              <p:attrName>style.visibility</p:attrName>
                                            </p:attrNameLst>
                                          </p:cBhvr>
                                          <p:to>
                                            <p:strVal val="visible"/>
                                          </p:to>
                                        </p:set>
                                        <p:anim calcmode="lin" valueType="num">
                                          <p:cBhvr additive="base">
                                            <p:cTn id="50" dur="750" fill="hold"/>
                                            <p:tgtEl>
                                              <p:spTgt spid="49"/>
                                            </p:tgtEl>
                                            <p:attrNameLst>
                                              <p:attrName>ppt_x</p:attrName>
                                            </p:attrNameLst>
                                          </p:cBhvr>
                                          <p:tavLst>
                                            <p:tav tm="0">
                                              <p:val>
                                                <p:strVal val="1+#ppt_w/2"/>
                                              </p:val>
                                            </p:tav>
                                            <p:tav tm="100000">
                                              <p:val>
                                                <p:strVal val="#ppt_x"/>
                                              </p:val>
                                            </p:tav>
                                          </p:tavLst>
                                        </p:anim>
                                        <p:anim calcmode="lin" valueType="num">
                                          <p:cBhvr additive="base">
                                            <p:cTn id="51" dur="750" fill="hold"/>
                                            <p:tgtEl>
                                              <p:spTgt spid="49"/>
                                            </p:tgtEl>
                                            <p:attrNameLst>
                                              <p:attrName>ppt_y</p:attrName>
                                            </p:attrNameLst>
                                          </p:cBhvr>
                                          <p:tavLst>
                                            <p:tav tm="0">
                                              <p:val>
                                                <p:strVal val="#ppt_y"/>
                                              </p:val>
                                            </p:tav>
                                            <p:tav tm="100000">
                                              <p:val>
                                                <p:strVal val="#ppt_y"/>
                                              </p:val>
                                            </p:tav>
                                          </p:tavLst>
                                        </p:anim>
                                      </p:childTnLst>
                                    </p:cTn>
                                  </p:par>
                                </p:childTnLst>
                              </p:cTn>
                            </p:par>
                            <p:par>
                              <p:cTn id="52" fill="hold">
                                <p:stCondLst>
                                  <p:cond delay="4500"/>
                                </p:stCondLst>
                                <p:childTnLst>
                                  <p:par>
                                    <p:cTn id="53" presetID="2" presetClass="entr" presetSubtype="2" fill="hold" nodeType="afterEffect">
                                      <p:stCondLst>
                                        <p:cond delay="0"/>
                                      </p:stCondLst>
                                      <p:childTnLst>
                                        <p:set>
                                          <p:cBhvr>
                                            <p:cTn id="54" dur="1" fill="hold">
                                              <p:stCondLst>
                                                <p:cond delay="0"/>
                                              </p:stCondLst>
                                            </p:cTn>
                                            <p:tgtEl>
                                              <p:spTgt spid="53"/>
                                            </p:tgtEl>
                                            <p:attrNameLst>
                                              <p:attrName>style.visibility</p:attrName>
                                            </p:attrNameLst>
                                          </p:cBhvr>
                                          <p:to>
                                            <p:strVal val="visible"/>
                                          </p:to>
                                        </p:set>
                                        <p:anim calcmode="lin" valueType="num">
                                          <p:cBhvr additive="base">
                                            <p:cTn id="55" dur="750" fill="hold"/>
                                            <p:tgtEl>
                                              <p:spTgt spid="53"/>
                                            </p:tgtEl>
                                            <p:attrNameLst>
                                              <p:attrName>ppt_x</p:attrName>
                                            </p:attrNameLst>
                                          </p:cBhvr>
                                          <p:tavLst>
                                            <p:tav tm="0">
                                              <p:val>
                                                <p:strVal val="1+#ppt_w/2"/>
                                              </p:val>
                                            </p:tav>
                                            <p:tav tm="100000">
                                              <p:val>
                                                <p:strVal val="#ppt_x"/>
                                              </p:val>
                                            </p:tav>
                                          </p:tavLst>
                                        </p:anim>
                                        <p:anim calcmode="lin" valueType="num">
                                          <p:cBhvr additive="base">
                                            <p:cTn id="56" dur="750" fill="hold"/>
                                            <p:tgtEl>
                                              <p:spTgt spid="5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29" grpId="0"/>
          <p:bldP spid="30" grpId="0"/>
          <p:bldP spid="60" grpId="0" animBg="1"/>
        </p:bldLst>
      </p:timing>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组合 10"/>
          <p:cNvGrpSpPr/>
          <p:nvPr/>
        </p:nvGrpSpPr>
        <p:grpSpPr>
          <a:xfrm>
            <a:off x="6454949" y="1936571"/>
            <a:ext cx="3446391" cy="3446391"/>
            <a:chOff x="6050212" y="1217228"/>
            <a:chExt cx="4285654" cy="4285654"/>
          </a:xfrm>
        </p:grpSpPr>
        <p:sp>
          <p:nvSpPr>
            <p:cNvPr id="3" name="矩形 2"/>
            <p:cNvSpPr/>
            <p:nvPr/>
          </p:nvSpPr>
          <p:spPr>
            <a:xfrm rot="2700000">
              <a:off x="6050212" y="1217228"/>
              <a:ext cx="4285654" cy="4285654"/>
            </a:xfrm>
            <a:prstGeom prst="rect">
              <a:avLst/>
            </a:prstGeom>
            <a:blipFill dpi="0" rotWithShape="1">
              <a:blip r:embed="rId3" cstate="print">
                <a:extLst>
                  <a:ext uri="{28A0092B-C50C-407E-A947-70E740481C1C}">
                    <a14:useLocalDpi xmlns:a14="http://schemas.microsoft.com/office/drawing/2010/main" val="0"/>
                  </a:ext>
                </a:extLst>
              </a:blip>
              <a:srcRect/>
              <a:stretch>
                <a:fillRect/>
              </a:stretch>
            </a:blip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rot="2700000">
              <a:off x="7123274" y="2290289"/>
              <a:ext cx="2139532" cy="2139532"/>
            </a:xfrm>
            <a:prstGeom prst="rect">
              <a:avLst/>
            </a:prstGeom>
            <a:gradFill>
              <a:gsLst>
                <a:gs pos="0">
                  <a:srgbClr val="4582ED">
                    <a:alpha val="84000"/>
                  </a:srgbClr>
                </a:gs>
                <a:gs pos="58000">
                  <a:srgbClr val="105AD7">
                    <a:alpha val="76000"/>
                  </a:srgbClr>
                </a:gs>
              </a:gsLst>
              <a:lin ang="0" scaled="0"/>
            </a:gra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5" name="文本框 4">
            <a:extLst>
              <a:ext uri="{FF2B5EF4-FFF2-40B4-BE49-F238E27FC236}">
                <a16:creationId xmlns="" xmlns:a16="http://schemas.microsoft.com/office/drawing/2014/main" id="{503E0C68-DA60-417A-94AF-3E2A39D1D51A}"/>
              </a:ext>
            </a:extLst>
          </p:cNvPr>
          <p:cNvSpPr txBox="1"/>
          <p:nvPr/>
        </p:nvSpPr>
        <p:spPr>
          <a:xfrm>
            <a:off x="1299272" y="2443155"/>
            <a:ext cx="2956237" cy="2492990"/>
          </a:xfrm>
          <a:prstGeom prst="rect">
            <a:avLst/>
          </a:prstGeom>
          <a:noFill/>
        </p:spPr>
        <p:txBody>
          <a:bodyPr wrap="square" rtlCol="0">
            <a:spAutoFit/>
          </a:bodyPr>
          <a:lstStyle/>
          <a:p>
            <a:pPr algn="just">
              <a:lnSpc>
                <a:spcPct val="130000"/>
              </a:lnSpc>
            </a:pPr>
            <a:r>
              <a:rPr lang="zh-CN" altLang="en-US" sz="1000" dirty="0">
                <a:solidFill>
                  <a:srgbClr val="686769"/>
                </a:solidFill>
                <a:latin typeface="思源黑体" panose="020B0500000000000000" pitchFamily="34" charset="-122"/>
                <a:ea typeface="思源黑体" panose="020B0500000000000000" pitchFamily="34" charset="-122"/>
                <a:cs typeface="+mn-ea"/>
                <a:sym typeface="+mn-lt"/>
              </a:rPr>
              <a:t>点击输入简要文字解说，解说文字尽量概括精炼，不用多余的文字</a:t>
            </a:r>
            <a:r>
              <a:rPr lang="zh-CN" altLang="en-US" sz="1000" dirty="0" smtClean="0">
                <a:solidFill>
                  <a:srgbClr val="686769"/>
                </a:solidFill>
                <a:latin typeface="思源黑体" panose="020B0500000000000000" pitchFamily="34" charset="-122"/>
                <a:ea typeface="思源黑体" panose="020B0500000000000000" pitchFamily="34" charset="-122"/>
                <a:cs typeface="+mn-ea"/>
                <a:sym typeface="+mn-lt"/>
              </a:rPr>
              <a:t>修饰简洁</a:t>
            </a:r>
            <a:r>
              <a:rPr lang="zh-CN" altLang="en-US" sz="1000" dirty="0">
                <a:solidFill>
                  <a:srgbClr val="686769"/>
                </a:solidFill>
                <a:latin typeface="思源黑体" panose="020B0500000000000000" pitchFamily="34" charset="-122"/>
                <a:ea typeface="思源黑体" panose="020B0500000000000000" pitchFamily="34" charset="-122"/>
                <a:cs typeface="+mn-ea"/>
                <a:sym typeface="+mn-lt"/>
              </a:rPr>
              <a:t>精</a:t>
            </a:r>
            <a:r>
              <a:rPr lang="zh-CN" altLang="en-US" sz="1000" dirty="0" smtClean="0">
                <a:solidFill>
                  <a:srgbClr val="686769"/>
                </a:solidFill>
                <a:latin typeface="思源黑体" panose="020B0500000000000000" pitchFamily="34" charset="-122"/>
                <a:ea typeface="思源黑体" panose="020B0500000000000000" pitchFamily="34" charset="-122"/>
                <a:cs typeface="+mn-ea"/>
                <a:sym typeface="+mn-lt"/>
              </a:rPr>
              <a:t>准</a:t>
            </a:r>
            <a:r>
              <a:rPr lang="zh-CN" altLang="en-US" sz="1000" dirty="0">
                <a:solidFill>
                  <a:srgbClr val="686769"/>
                </a:solidFill>
                <a:latin typeface="思源黑体" panose="020B0500000000000000" pitchFamily="34" charset="-122"/>
                <a:ea typeface="思源黑体" panose="020B0500000000000000" pitchFamily="34" charset="-122"/>
                <a:cs typeface="+mn-ea"/>
                <a:sym typeface="+mn-lt"/>
              </a:rPr>
              <a:t>。点击输入简要文字解说，解说文字尽量概括精炼，不用多余的文字修饰</a:t>
            </a:r>
            <a:r>
              <a:rPr lang="zh-CN" altLang="en-US" sz="1000" dirty="0" smtClean="0">
                <a:solidFill>
                  <a:srgbClr val="686769"/>
                </a:solidFill>
                <a:latin typeface="思源黑体" panose="020B0500000000000000" pitchFamily="34" charset="-122"/>
                <a:ea typeface="思源黑体" panose="020B0500000000000000" pitchFamily="34" charset="-122"/>
                <a:cs typeface="+mn-ea"/>
                <a:sym typeface="+mn-lt"/>
              </a:rPr>
              <a:t>，</a:t>
            </a:r>
            <a:endParaRPr lang="en-US" altLang="zh-CN" sz="1000" dirty="0" smtClean="0">
              <a:solidFill>
                <a:srgbClr val="686769"/>
              </a:solidFill>
              <a:latin typeface="思源黑体" panose="020B0500000000000000" pitchFamily="34" charset="-122"/>
              <a:ea typeface="思源黑体" panose="020B0500000000000000" pitchFamily="34" charset="-122"/>
              <a:cs typeface="+mn-ea"/>
              <a:sym typeface="+mn-lt"/>
            </a:endParaRPr>
          </a:p>
          <a:p>
            <a:pPr algn="just">
              <a:lnSpc>
                <a:spcPct val="130000"/>
              </a:lnSpc>
            </a:pPr>
            <a:endParaRPr lang="en-US" altLang="zh-CN" sz="1000" dirty="0" smtClean="0">
              <a:solidFill>
                <a:srgbClr val="686769"/>
              </a:solidFill>
              <a:latin typeface="思源黑体" panose="020B0500000000000000" pitchFamily="34" charset="-122"/>
              <a:ea typeface="思源黑体" panose="020B0500000000000000" pitchFamily="34" charset="-122"/>
              <a:cs typeface="+mn-ea"/>
              <a:sym typeface="+mn-lt"/>
            </a:endParaRPr>
          </a:p>
          <a:p>
            <a:pPr algn="just">
              <a:lnSpc>
                <a:spcPct val="130000"/>
              </a:lnSpc>
            </a:pPr>
            <a:r>
              <a:rPr lang="zh-CN" altLang="en-US" sz="1000" dirty="0" smtClean="0">
                <a:solidFill>
                  <a:srgbClr val="686769"/>
                </a:solidFill>
                <a:latin typeface="思源黑体" panose="020B0500000000000000" pitchFamily="34" charset="-122"/>
                <a:ea typeface="思源黑体" panose="020B0500000000000000" pitchFamily="34" charset="-122"/>
                <a:cs typeface="+mn-ea"/>
                <a:sym typeface="+mn-lt"/>
              </a:rPr>
              <a:t>简洁</a:t>
            </a:r>
            <a:r>
              <a:rPr lang="zh-CN" altLang="en-US" sz="1000" dirty="0">
                <a:solidFill>
                  <a:srgbClr val="686769"/>
                </a:solidFill>
                <a:latin typeface="思源黑体" panose="020B0500000000000000" pitchFamily="34" charset="-122"/>
                <a:ea typeface="思源黑体" panose="020B0500000000000000" pitchFamily="34" charset="-122"/>
                <a:cs typeface="+mn-ea"/>
                <a:sym typeface="+mn-lt"/>
              </a:rPr>
              <a:t>精准的 解说所提炼的核心概念</a:t>
            </a:r>
            <a:r>
              <a:rPr lang="zh-CN" altLang="en-US" sz="1000" dirty="0" smtClean="0">
                <a:solidFill>
                  <a:srgbClr val="686769"/>
                </a:solidFill>
                <a:latin typeface="思源黑体" panose="020B0500000000000000" pitchFamily="34" charset="-122"/>
                <a:ea typeface="思源黑体" panose="020B0500000000000000" pitchFamily="34" charset="-122"/>
                <a:cs typeface="+mn-ea"/>
                <a:sym typeface="+mn-lt"/>
              </a:rPr>
              <a:t>。点击</a:t>
            </a:r>
            <a:r>
              <a:rPr lang="zh-CN" altLang="en-US" sz="1000" dirty="0">
                <a:solidFill>
                  <a:srgbClr val="686769"/>
                </a:solidFill>
                <a:latin typeface="思源黑体" panose="020B0500000000000000" pitchFamily="34" charset="-122"/>
                <a:ea typeface="思源黑体" panose="020B0500000000000000" pitchFamily="34" charset="-122"/>
                <a:cs typeface="+mn-ea"/>
                <a:sym typeface="+mn-lt"/>
              </a:rPr>
              <a:t>输入简要文字解说，解说文字尽量概括精炼，不用多余的文字修饰简洁精准</a:t>
            </a:r>
            <a:r>
              <a:rPr lang="zh-CN" altLang="en-US" sz="1000" dirty="0" smtClean="0">
                <a:solidFill>
                  <a:srgbClr val="686769"/>
                </a:solidFill>
                <a:latin typeface="思源黑体" panose="020B0500000000000000" pitchFamily="34" charset="-122"/>
                <a:ea typeface="思源黑体" panose="020B0500000000000000" pitchFamily="34" charset="-122"/>
                <a:cs typeface="+mn-ea"/>
                <a:sym typeface="+mn-lt"/>
              </a:rPr>
              <a:t>。</a:t>
            </a:r>
            <a:endParaRPr lang="en-US" altLang="zh-CN" sz="1000" dirty="0" smtClean="0">
              <a:solidFill>
                <a:srgbClr val="686769"/>
              </a:solidFill>
              <a:latin typeface="思源黑体" panose="020B0500000000000000" pitchFamily="34" charset="-122"/>
              <a:ea typeface="思源黑体" panose="020B0500000000000000" pitchFamily="34" charset="-122"/>
              <a:cs typeface="+mn-ea"/>
              <a:sym typeface="+mn-lt"/>
            </a:endParaRPr>
          </a:p>
          <a:p>
            <a:pPr algn="just">
              <a:lnSpc>
                <a:spcPct val="130000"/>
              </a:lnSpc>
            </a:pPr>
            <a:endParaRPr lang="en-US" altLang="zh-CN" sz="1000" dirty="0">
              <a:solidFill>
                <a:srgbClr val="686769"/>
              </a:solidFill>
              <a:latin typeface="思源黑体" panose="020B0500000000000000" pitchFamily="34" charset="-122"/>
              <a:ea typeface="思源黑体" panose="020B0500000000000000" pitchFamily="34" charset="-122"/>
              <a:cs typeface="+mn-ea"/>
              <a:sym typeface="+mn-lt"/>
            </a:endParaRPr>
          </a:p>
          <a:p>
            <a:pPr algn="just">
              <a:lnSpc>
                <a:spcPct val="130000"/>
              </a:lnSpc>
            </a:pPr>
            <a:r>
              <a:rPr lang="zh-CN" altLang="en-US" sz="1000" dirty="0" smtClean="0">
                <a:solidFill>
                  <a:srgbClr val="686769"/>
                </a:solidFill>
                <a:latin typeface="思源黑体" panose="020B0500000000000000" pitchFamily="34" charset="-122"/>
                <a:ea typeface="思源黑体" panose="020B0500000000000000" pitchFamily="34" charset="-122"/>
                <a:cs typeface="+mn-ea"/>
                <a:sym typeface="+mn-lt"/>
              </a:rPr>
              <a:t>点击</a:t>
            </a:r>
            <a:r>
              <a:rPr lang="zh-CN" altLang="en-US" sz="1000" dirty="0">
                <a:solidFill>
                  <a:srgbClr val="686769"/>
                </a:solidFill>
                <a:latin typeface="思源黑体" panose="020B0500000000000000" pitchFamily="34" charset="-122"/>
                <a:ea typeface="思源黑体" panose="020B0500000000000000" pitchFamily="34" charset="-122"/>
                <a:cs typeface="+mn-ea"/>
                <a:sym typeface="+mn-lt"/>
              </a:rPr>
              <a:t>输入简要文字解说，解说文字尽量概括精炼，不用多余的文字修饰</a:t>
            </a:r>
            <a:r>
              <a:rPr lang="zh-CN" altLang="en-US" sz="1000" dirty="0" smtClean="0">
                <a:solidFill>
                  <a:srgbClr val="686769"/>
                </a:solidFill>
                <a:latin typeface="思源黑体" panose="020B0500000000000000" pitchFamily="34" charset="-122"/>
                <a:ea typeface="思源黑体" panose="020B0500000000000000" pitchFamily="34" charset="-122"/>
                <a:cs typeface="+mn-ea"/>
                <a:sym typeface="+mn-lt"/>
              </a:rPr>
              <a:t>，</a:t>
            </a:r>
            <a:endParaRPr lang="zh-CN" altLang="en-US" sz="1000" dirty="0">
              <a:solidFill>
                <a:srgbClr val="686769"/>
              </a:solidFill>
              <a:latin typeface="思源黑体" panose="020B0500000000000000" pitchFamily="34" charset="-122"/>
              <a:ea typeface="思源黑体" panose="020B0500000000000000" pitchFamily="34" charset="-122"/>
              <a:cs typeface="+mn-ea"/>
              <a:sym typeface="+mn-lt"/>
            </a:endParaRPr>
          </a:p>
          <a:p>
            <a:pPr algn="just">
              <a:lnSpc>
                <a:spcPct val="130000"/>
              </a:lnSpc>
            </a:pPr>
            <a:endParaRPr lang="zh-CN" altLang="en-US" sz="1000" dirty="0">
              <a:solidFill>
                <a:srgbClr val="686769"/>
              </a:solidFill>
              <a:latin typeface="思源黑体" panose="020B0500000000000000" pitchFamily="34" charset="-122"/>
              <a:ea typeface="思源黑体" panose="020B0500000000000000" pitchFamily="34" charset="-122"/>
              <a:cs typeface="+mn-ea"/>
              <a:sym typeface="+mn-lt"/>
            </a:endParaRPr>
          </a:p>
        </p:txBody>
      </p:sp>
      <p:sp>
        <p:nvSpPr>
          <p:cNvPr id="6" name="TextBox 7">
            <a:extLst>
              <a:ext uri="{FF2B5EF4-FFF2-40B4-BE49-F238E27FC236}">
                <a16:creationId xmlns="" xmlns:a16="http://schemas.microsoft.com/office/drawing/2014/main" id="{8DE6CD62-A5CF-42EF-B6BB-0447C20B7252}"/>
              </a:ext>
            </a:extLst>
          </p:cNvPr>
          <p:cNvSpPr txBox="1"/>
          <p:nvPr/>
        </p:nvSpPr>
        <p:spPr>
          <a:xfrm>
            <a:off x="1299271" y="1934792"/>
            <a:ext cx="1323439" cy="372410"/>
          </a:xfrm>
          <a:prstGeom prst="rect">
            <a:avLst/>
          </a:prstGeom>
          <a:noFill/>
        </p:spPr>
        <p:txBody>
          <a:bodyPr wrap="square" rtlCol="0">
            <a:spAutoFit/>
          </a:bodyPr>
          <a:lstStyle/>
          <a:p>
            <a:pPr>
              <a:lnSpc>
                <a:spcPct val="130000"/>
              </a:lnSpc>
            </a:pPr>
            <a:r>
              <a:rPr lang="zh-CN" altLang="en-US" sz="1400" dirty="0" smtClean="0">
                <a:solidFill>
                  <a:srgbClr val="4F4D50"/>
                </a:solidFill>
                <a:latin typeface="思源黑体" panose="020B0500000000000000" pitchFamily="34" charset="-122"/>
                <a:ea typeface="思源黑体" panose="020B0500000000000000" pitchFamily="34" charset="-122"/>
                <a:cs typeface="+mn-ea"/>
                <a:sym typeface="+mn-lt"/>
              </a:rPr>
              <a:t>产品功能描述</a:t>
            </a:r>
            <a:endParaRPr lang="en-US" altLang="zh-CN" sz="1400" dirty="0">
              <a:solidFill>
                <a:srgbClr val="4F4D50"/>
              </a:solidFill>
              <a:latin typeface="思源黑体" panose="020B0500000000000000" pitchFamily="34" charset="-122"/>
              <a:ea typeface="思源黑体" panose="020B0500000000000000" pitchFamily="34" charset="-122"/>
              <a:cs typeface="+mn-ea"/>
              <a:sym typeface="+mn-lt"/>
            </a:endParaRPr>
          </a:p>
        </p:txBody>
      </p:sp>
      <p:sp>
        <p:nvSpPr>
          <p:cNvPr id="12" name="Freeform 5"/>
          <p:cNvSpPr>
            <a:spLocks noEditPoints="1"/>
          </p:cNvSpPr>
          <p:nvPr/>
        </p:nvSpPr>
        <p:spPr bwMode="auto">
          <a:xfrm>
            <a:off x="7998565" y="3014414"/>
            <a:ext cx="391524" cy="391410"/>
          </a:xfrm>
          <a:custGeom>
            <a:avLst/>
            <a:gdLst>
              <a:gd name="T0" fmla="*/ 1243 w 1456"/>
              <a:gd name="T1" fmla="*/ 213 h 1456"/>
              <a:gd name="T2" fmla="*/ 1243 w 1456"/>
              <a:gd name="T3" fmla="*/ 1243 h 1456"/>
              <a:gd name="T4" fmla="*/ 213 w 1456"/>
              <a:gd name="T5" fmla="*/ 1243 h 1456"/>
              <a:gd name="T6" fmla="*/ 213 w 1456"/>
              <a:gd name="T7" fmla="*/ 213 h 1456"/>
              <a:gd name="T8" fmla="*/ 1200 w 1456"/>
              <a:gd name="T9" fmla="*/ 256 h 1456"/>
              <a:gd name="T10" fmla="*/ 1020 w 1456"/>
              <a:gd name="T11" fmla="*/ 220 h 1456"/>
              <a:gd name="T12" fmla="*/ 1318 w 1456"/>
              <a:gd name="T13" fmla="*/ 414 h 1456"/>
              <a:gd name="T14" fmla="*/ 1395 w 1456"/>
              <a:gd name="T15" fmla="*/ 698 h 1456"/>
              <a:gd name="T16" fmla="*/ 1109 w 1456"/>
              <a:gd name="T17" fmla="*/ 475 h 1456"/>
              <a:gd name="T18" fmla="*/ 1395 w 1456"/>
              <a:gd name="T19" fmla="*/ 698 h 1456"/>
              <a:gd name="T20" fmla="*/ 1319 w 1456"/>
              <a:gd name="T21" fmla="*/ 1039 h 1456"/>
              <a:gd name="T22" fmla="*/ 1020 w 1456"/>
              <a:gd name="T23" fmla="*/ 1236 h 1456"/>
              <a:gd name="T24" fmla="*/ 1200 w 1456"/>
              <a:gd name="T25" fmla="*/ 1200 h 1456"/>
              <a:gd name="T26" fmla="*/ 1395 w 1456"/>
              <a:gd name="T27" fmla="*/ 758 h 1456"/>
              <a:gd name="T28" fmla="*/ 1109 w 1456"/>
              <a:gd name="T29" fmla="*/ 979 h 1456"/>
              <a:gd name="T30" fmla="*/ 256 w 1456"/>
              <a:gd name="T31" fmla="*/ 1200 h 1456"/>
              <a:gd name="T32" fmla="*/ 436 w 1456"/>
              <a:gd name="T33" fmla="*/ 1236 h 1456"/>
              <a:gd name="T34" fmla="*/ 137 w 1456"/>
              <a:gd name="T35" fmla="*/ 1039 h 1456"/>
              <a:gd name="T36" fmla="*/ 61 w 1456"/>
              <a:gd name="T37" fmla="*/ 758 h 1456"/>
              <a:gd name="T38" fmla="*/ 347 w 1456"/>
              <a:gd name="T39" fmla="*/ 979 h 1456"/>
              <a:gd name="T40" fmla="*/ 61 w 1456"/>
              <a:gd name="T41" fmla="*/ 758 h 1456"/>
              <a:gd name="T42" fmla="*/ 138 w 1456"/>
              <a:gd name="T43" fmla="*/ 414 h 1456"/>
              <a:gd name="T44" fmla="*/ 436 w 1456"/>
              <a:gd name="T45" fmla="*/ 220 h 1456"/>
              <a:gd name="T46" fmla="*/ 256 w 1456"/>
              <a:gd name="T47" fmla="*/ 256 h 1456"/>
              <a:gd name="T48" fmla="*/ 61 w 1456"/>
              <a:gd name="T49" fmla="*/ 698 h 1456"/>
              <a:gd name="T50" fmla="*/ 347 w 1456"/>
              <a:gd name="T51" fmla="*/ 475 h 1456"/>
              <a:gd name="T52" fmla="*/ 383 w 1456"/>
              <a:gd name="T53" fmla="*/ 698 h 1456"/>
              <a:gd name="T54" fmla="*/ 698 w 1456"/>
              <a:gd name="T55" fmla="*/ 475 h 1456"/>
              <a:gd name="T56" fmla="*/ 383 w 1456"/>
              <a:gd name="T57" fmla="*/ 698 h 1456"/>
              <a:gd name="T58" fmla="*/ 1073 w 1456"/>
              <a:gd name="T59" fmla="*/ 698 h 1456"/>
              <a:gd name="T60" fmla="*/ 758 w 1456"/>
              <a:gd name="T61" fmla="*/ 475 h 1456"/>
              <a:gd name="T62" fmla="*/ 1073 w 1456"/>
              <a:gd name="T63" fmla="*/ 758 h 1456"/>
              <a:gd name="T64" fmla="*/ 758 w 1456"/>
              <a:gd name="T65" fmla="*/ 979 h 1456"/>
              <a:gd name="T66" fmla="*/ 1073 w 1456"/>
              <a:gd name="T67" fmla="*/ 758 h 1456"/>
              <a:gd name="T68" fmla="*/ 383 w 1456"/>
              <a:gd name="T69" fmla="*/ 758 h 1456"/>
              <a:gd name="T70" fmla="*/ 698 w 1456"/>
              <a:gd name="T71" fmla="*/ 979 h 1456"/>
              <a:gd name="T72" fmla="*/ 967 w 1456"/>
              <a:gd name="T73" fmla="*/ 249 h 1456"/>
              <a:gd name="T74" fmla="*/ 758 w 1456"/>
              <a:gd name="T75" fmla="*/ 414 h 1456"/>
              <a:gd name="T76" fmla="*/ 967 w 1456"/>
              <a:gd name="T77" fmla="*/ 249 h 1456"/>
              <a:gd name="T78" fmla="*/ 1033 w 1456"/>
              <a:gd name="T79" fmla="*/ 1039 h 1456"/>
              <a:gd name="T80" fmla="*/ 758 w 1456"/>
              <a:gd name="T81" fmla="*/ 1393 h 1456"/>
              <a:gd name="T82" fmla="*/ 489 w 1456"/>
              <a:gd name="T83" fmla="*/ 1207 h 1456"/>
              <a:gd name="T84" fmla="*/ 698 w 1456"/>
              <a:gd name="T85" fmla="*/ 1039 h 1456"/>
              <a:gd name="T86" fmla="*/ 489 w 1456"/>
              <a:gd name="T87" fmla="*/ 1207 h 1456"/>
              <a:gd name="T88" fmla="*/ 423 w 1456"/>
              <a:gd name="T89" fmla="*/ 414 h 1456"/>
              <a:gd name="T90" fmla="*/ 698 w 1456"/>
              <a:gd name="T91" fmla="*/ 63 h 14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456" h="1456">
                <a:moveTo>
                  <a:pt x="728" y="0"/>
                </a:moveTo>
                <a:cubicBezTo>
                  <a:pt x="929" y="0"/>
                  <a:pt x="1111" y="81"/>
                  <a:pt x="1243" y="213"/>
                </a:cubicBezTo>
                <a:cubicBezTo>
                  <a:pt x="1375" y="345"/>
                  <a:pt x="1456" y="527"/>
                  <a:pt x="1456" y="728"/>
                </a:cubicBezTo>
                <a:cubicBezTo>
                  <a:pt x="1456" y="929"/>
                  <a:pt x="1375" y="1111"/>
                  <a:pt x="1243" y="1243"/>
                </a:cubicBezTo>
                <a:cubicBezTo>
                  <a:pt x="1111" y="1375"/>
                  <a:pt x="929" y="1456"/>
                  <a:pt x="728" y="1456"/>
                </a:cubicBezTo>
                <a:cubicBezTo>
                  <a:pt x="527" y="1456"/>
                  <a:pt x="345" y="1375"/>
                  <a:pt x="213" y="1243"/>
                </a:cubicBezTo>
                <a:cubicBezTo>
                  <a:pt x="81" y="1111"/>
                  <a:pt x="0" y="929"/>
                  <a:pt x="0" y="728"/>
                </a:cubicBezTo>
                <a:cubicBezTo>
                  <a:pt x="0" y="527"/>
                  <a:pt x="81" y="345"/>
                  <a:pt x="213" y="213"/>
                </a:cubicBezTo>
                <a:cubicBezTo>
                  <a:pt x="345" y="81"/>
                  <a:pt x="527" y="0"/>
                  <a:pt x="728" y="0"/>
                </a:cubicBezTo>
                <a:close/>
                <a:moveTo>
                  <a:pt x="1200" y="256"/>
                </a:moveTo>
                <a:cubicBezTo>
                  <a:pt x="1124" y="180"/>
                  <a:pt x="1030" y="122"/>
                  <a:pt x="925" y="89"/>
                </a:cubicBezTo>
                <a:cubicBezTo>
                  <a:pt x="960" y="124"/>
                  <a:pt x="992" y="169"/>
                  <a:pt x="1020" y="220"/>
                </a:cubicBezTo>
                <a:cubicBezTo>
                  <a:pt x="1050" y="277"/>
                  <a:pt x="1076" y="342"/>
                  <a:pt x="1095" y="414"/>
                </a:cubicBezTo>
                <a:cubicBezTo>
                  <a:pt x="1318" y="414"/>
                  <a:pt x="1318" y="414"/>
                  <a:pt x="1318" y="414"/>
                </a:cubicBezTo>
                <a:cubicBezTo>
                  <a:pt x="1287" y="356"/>
                  <a:pt x="1247" y="302"/>
                  <a:pt x="1200" y="256"/>
                </a:cubicBezTo>
                <a:close/>
                <a:moveTo>
                  <a:pt x="1395" y="698"/>
                </a:moveTo>
                <a:cubicBezTo>
                  <a:pt x="1392" y="619"/>
                  <a:pt x="1375" y="544"/>
                  <a:pt x="1346" y="475"/>
                </a:cubicBezTo>
                <a:cubicBezTo>
                  <a:pt x="1109" y="475"/>
                  <a:pt x="1109" y="475"/>
                  <a:pt x="1109" y="475"/>
                </a:cubicBezTo>
                <a:cubicBezTo>
                  <a:pt x="1123" y="545"/>
                  <a:pt x="1131" y="620"/>
                  <a:pt x="1133" y="698"/>
                </a:cubicBezTo>
                <a:cubicBezTo>
                  <a:pt x="1395" y="698"/>
                  <a:pt x="1395" y="698"/>
                  <a:pt x="1395" y="698"/>
                </a:cubicBezTo>
                <a:close/>
                <a:moveTo>
                  <a:pt x="1200" y="1200"/>
                </a:moveTo>
                <a:cubicBezTo>
                  <a:pt x="1248" y="1153"/>
                  <a:pt x="1288" y="1099"/>
                  <a:pt x="1319" y="1039"/>
                </a:cubicBezTo>
                <a:cubicBezTo>
                  <a:pt x="1095" y="1039"/>
                  <a:pt x="1095" y="1039"/>
                  <a:pt x="1095" y="1039"/>
                </a:cubicBezTo>
                <a:cubicBezTo>
                  <a:pt x="1076" y="1112"/>
                  <a:pt x="1051" y="1179"/>
                  <a:pt x="1020" y="1236"/>
                </a:cubicBezTo>
                <a:cubicBezTo>
                  <a:pt x="992" y="1287"/>
                  <a:pt x="960" y="1332"/>
                  <a:pt x="925" y="1367"/>
                </a:cubicBezTo>
                <a:cubicBezTo>
                  <a:pt x="1030" y="1334"/>
                  <a:pt x="1124" y="1276"/>
                  <a:pt x="1200" y="1200"/>
                </a:cubicBezTo>
                <a:close/>
                <a:moveTo>
                  <a:pt x="1347" y="979"/>
                </a:moveTo>
                <a:cubicBezTo>
                  <a:pt x="1375" y="910"/>
                  <a:pt x="1392" y="836"/>
                  <a:pt x="1395" y="758"/>
                </a:cubicBezTo>
                <a:cubicBezTo>
                  <a:pt x="1133" y="758"/>
                  <a:pt x="1133" y="758"/>
                  <a:pt x="1133" y="758"/>
                </a:cubicBezTo>
                <a:cubicBezTo>
                  <a:pt x="1131" y="835"/>
                  <a:pt x="1123" y="909"/>
                  <a:pt x="1109" y="979"/>
                </a:cubicBezTo>
                <a:cubicBezTo>
                  <a:pt x="1347" y="979"/>
                  <a:pt x="1347" y="979"/>
                  <a:pt x="1347" y="979"/>
                </a:cubicBezTo>
                <a:close/>
                <a:moveTo>
                  <a:pt x="256" y="1200"/>
                </a:moveTo>
                <a:cubicBezTo>
                  <a:pt x="332" y="1276"/>
                  <a:pt x="426" y="1334"/>
                  <a:pt x="531" y="1367"/>
                </a:cubicBezTo>
                <a:cubicBezTo>
                  <a:pt x="496" y="1332"/>
                  <a:pt x="464" y="1287"/>
                  <a:pt x="436" y="1236"/>
                </a:cubicBezTo>
                <a:cubicBezTo>
                  <a:pt x="405" y="1179"/>
                  <a:pt x="380" y="1112"/>
                  <a:pt x="361" y="1039"/>
                </a:cubicBezTo>
                <a:cubicBezTo>
                  <a:pt x="137" y="1039"/>
                  <a:pt x="137" y="1039"/>
                  <a:pt x="137" y="1039"/>
                </a:cubicBezTo>
                <a:cubicBezTo>
                  <a:pt x="168" y="1099"/>
                  <a:pt x="208" y="1153"/>
                  <a:pt x="256" y="1200"/>
                </a:cubicBezTo>
                <a:close/>
                <a:moveTo>
                  <a:pt x="61" y="758"/>
                </a:moveTo>
                <a:cubicBezTo>
                  <a:pt x="64" y="836"/>
                  <a:pt x="81" y="910"/>
                  <a:pt x="109" y="979"/>
                </a:cubicBezTo>
                <a:cubicBezTo>
                  <a:pt x="347" y="979"/>
                  <a:pt x="347" y="979"/>
                  <a:pt x="347" y="979"/>
                </a:cubicBezTo>
                <a:cubicBezTo>
                  <a:pt x="333" y="909"/>
                  <a:pt x="324" y="835"/>
                  <a:pt x="323" y="758"/>
                </a:cubicBezTo>
                <a:cubicBezTo>
                  <a:pt x="61" y="758"/>
                  <a:pt x="61" y="758"/>
                  <a:pt x="61" y="758"/>
                </a:cubicBezTo>
                <a:close/>
                <a:moveTo>
                  <a:pt x="256" y="256"/>
                </a:moveTo>
                <a:cubicBezTo>
                  <a:pt x="209" y="302"/>
                  <a:pt x="169" y="356"/>
                  <a:pt x="138" y="414"/>
                </a:cubicBezTo>
                <a:cubicBezTo>
                  <a:pt x="361" y="414"/>
                  <a:pt x="361" y="414"/>
                  <a:pt x="361" y="414"/>
                </a:cubicBezTo>
                <a:cubicBezTo>
                  <a:pt x="380" y="342"/>
                  <a:pt x="406" y="277"/>
                  <a:pt x="436" y="220"/>
                </a:cubicBezTo>
                <a:cubicBezTo>
                  <a:pt x="464" y="169"/>
                  <a:pt x="496" y="124"/>
                  <a:pt x="531" y="89"/>
                </a:cubicBezTo>
                <a:cubicBezTo>
                  <a:pt x="426" y="122"/>
                  <a:pt x="332" y="180"/>
                  <a:pt x="256" y="256"/>
                </a:cubicBezTo>
                <a:close/>
                <a:moveTo>
                  <a:pt x="110" y="475"/>
                </a:moveTo>
                <a:cubicBezTo>
                  <a:pt x="81" y="544"/>
                  <a:pt x="64" y="619"/>
                  <a:pt x="61" y="698"/>
                </a:cubicBezTo>
                <a:cubicBezTo>
                  <a:pt x="323" y="698"/>
                  <a:pt x="323" y="698"/>
                  <a:pt x="323" y="698"/>
                </a:cubicBezTo>
                <a:cubicBezTo>
                  <a:pt x="324" y="620"/>
                  <a:pt x="333" y="545"/>
                  <a:pt x="347" y="475"/>
                </a:cubicBezTo>
                <a:cubicBezTo>
                  <a:pt x="110" y="475"/>
                  <a:pt x="110" y="475"/>
                  <a:pt x="110" y="475"/>
                </a:cubicBezTo>
                <a:close/>
                <a:moveTo>
                  <a:pt x="383" y="698"/>
                </a:moveTo>
                <a:cubicBezTo>
                  <a:pt x="698" y="698"/>
                  <a:pt x="698" y="698"/>
                  <a:pt x="698" y="698"/>
                </a:cubicBezTo>
                <a:cubicBezTo>
                  <a:pt x="698" y="475"/>
                  <a:pt x="698" y="475"/>
                  <a:pt x="698" y="475"/>
                </a:cubicBezTo>
                <a:cubicBezTo>
                  <a:pt x="409" y="475"/>
                  <a:pt x="409" y="475"/>
                  <a:pt x="409" y="475"/>
                </a:cubicBezTo>
                <a:cubicBezTo>
                  <a:pt x="394" y="544"/>
                  <a:pt x="385" y="619"/>
                  <a:pt x="383" y="698"/>
                </a:cubicBezTo>
                <a:close/>
                <a:moveTo>
                  <a:pt x="758" y="698"/>
                </a:moveTo>
                <a:cubicBezTo>
                  <a:pt x="1073" y="698"/>
                  <a:pt x="1073" y="698"/>
                  <a:pt x="1073" y="698"/>
                </a:cubicBezTo>
                <a:cubicBezTo>
                  <a:pt x="1071" y="619"/>
                  <a:pt x="1062" y="544"/>
                  <a:pt x="1047" y="475"/>
                </a:cubicBezTo>
                <a:cubicBezTo>
                  <a:pt x="758" y="475"/>
                  <a:pt x="758" y="475"/>
                  <a:pt x="758" y="475"/>
                </a:cubicBezTo>
                <a:cubicBezTo>
                  <a:pt x="758" y="698"/>
                  <a:pt x="758" y="698"/>
                  <a:pt x="758" y="698"/>
                </a:cubicBezTo>
                <a:close/>
                <a:moveTo>
                  <a:pt x="1073" y="758"/>
                </a:moveTo>
                <a:cubicBezTo>
                  <a:pt x="758" y="758"/>
                  <a:pt x="758" y="758"/>
                  <a:pt x="758" y="758"/>
                </a:cubicBezTo>
                <a:cubicBezTo>
                  <a:pt x="758" y="979"/>
                  <a:pt x="758" y="979"/>
                  <a:pt x="758" y="979"/>
                </a:cubicBezTo>
                <a:cubicBezTo>
                  <a:pt x="1048" y="979"/>
                  <a:pt x="1048" y="979"/>
                  <a:pt x="1048" y="979"/>
                </a:cubicBezTo>
                <a:cubicBezTo>
                  <a:pt x="1063" y="910"/>
                  <a:pt x="1071" y="836"/>
                  <a:pt x="1073" y="758"/>
                </a:cubicBezTo>
                <a:close/>
                <a:moveTo>
                  <a:pt x="698" y="758"/>
                </a:moveTo>
                <a:cubicBezTo>
                  <a:pt x="383" y="758"/>
                  <a:pt x="383" y="758"/>
                  <a:pt x="383" y="758"/>
                </a:cubicBezTo>
                <a:cubicBezTo>
                  <a:pt x="385" y="836"/>
                  <a:pt x="393" y="910"/>
                  <a:pt x="408" y="979"/>
                </a:cubicBezTo>
                <a:cubicBezTo>
                  <a:pt x="698" y="979"/>
                  <a:pt x="698" y="979"/>
                  <a:pt x="698" y="979"/>
                </a:cubicBezTo>
                <a:cubicBezTo>
                  <a:pt x="698" y="758"/>
                  <a:pt x="698" y="758"/>
                  <a:pt x="698" y="758"/>
                </a:cubicBezTo>
                <a:close/>
                <a:moveTo>
                  <a:pt x="967" y="249"/>
                </a:moveTo>
                <a:cubicBezTo>
                  <a:pt x="911" y="145"/>
                  <a:pt x="838" y="76"/>
                  <a:pt x="758" y="63"/>
                </a:cubicBezTo>
                <a:cubicBezTo>
                  <a:pt x="758" y="414"/>
                  <a:pt x="758" y="414"/>
                  <a:pt x="758" y="414"/>
                </a:cubicBezTo>
                <a:cubicBezTo>
                  <a:pt x="1032" y="414"/>
                  <a:pt x="1032" y="414"/>
                  <a:pt x="1032" y="414"/>
                </a:cubicBezTo>
                <a:cubicBezTo>
                  <a:pt x="1015" y="353"/>
                  <a:pt x="993" y="297"/>
                  <a:pt x="967" y="249"/>
                </a:cubicBezTo>
                <a:close/>
                <a:moveTo>
                  <a:pt x="967" y="1207"/>
                </a:moveTo>
                <a:cubicBezTo>
                  <a:pt x="994" y="1158"/>
                  <a:pt x="1016" y="1101"/>
                  <a:pt x="1033" y="1039"/>
                </a:cubicBezTo>
                <a:cubicBezTo>
                  <a:pt x="758" y="1039"/>
                  <a:pt x="758" y="1039"/>
                  <a:pt x="758" y="1039"/>
                </a:cubicBezTo>
                <a:cubicBezTo>
                  <a:pt x="758" y="1393"/>
                  <a:pt x="758" y="1393"/>
                  <a:pt x="758" y="1393"/>
                </a:cubicBezTo>
                <a:cubicBezTo>
                  <a:pt x="838" y="1380"/>
                  <a:pt x="911" y="1311"/>
                  <a:pt x="967" y="1207"/>
                </a:cubicBezTo>
                <a:close/>
                <a:moveTo>
                  <a:pt x="489" y="1207"/>
                </a:moveTo>
                <a:cubicBezTo>
                  <a:pt x="545" y="1311"/>
                  <a:pt x="618" y="1380"/>
                  <a:pt x="698" y="1393"/>
                </a:cubicBezTo>
                <a:cubicBezTo>
                  <a:pt x="698" y="1039"/>
                  <a:pt x="698" y="1039"/>
                  <a:pt x="698" y="1039"/>
                </a:cubicBezTo>
                <a:cubicBezTo>
                  <a:pt x="423" y="1039"/>
                  <a:pt x="423" y="1039"/>
                  <a:pt x="423" y="1039"/>
                </a:cubicBezTo>
                <a:cubicBezTo>
                  <a:pt x="440" y="1101"/>
                  <a:pt x="462" y="1158"/>
                  <a:pt x="489" y="1207"/>
                </a:cubicBezTo>
                <a:close/>
                <a:moveTo>
                  <a:pt x="489" y="249"/>
                </a:moveTo>
                <a:cubicBezTo>
                  <a:pt x="463" y="297"/>
                  <a:pt x="441" y="353"/>
                  <a:pt x="423" y="414"/>
                </a:cubicBezTo>
                <a:cubicBezTo>
                  <a:pt x="698" y="414"/>
                  <a:pt x="698" y="414"/>
                  <a:pt x="698" y="414"/>
                </a:cubicBezTo>
                <a:cubicBezTo>
                  <a:pt x="698" y="63"/>
                  <a:pt x="698" y="63"/>
                  <a:pt x="698" y="63"/>
                </a:cubicBezTo>
                <a:cubicBezTo>
                  <a:pt x="618" y="76"/>
                  <a:pt x="545" y="145"/>
                  <a:pt x="489" y="249"/>
                </a:cubicBezTo>
                <a:close/>
              </a:path>
            </a:pathLst>
          </a:custGeom>
          <a:solidFill>
            <a:schemeClr val="bg1"/>
          </a:solidFill>
          <a:ln>
            <a:noFill/>
          </a:ln>
          <a:effectLst>
            <a:reflection blurRad="152400" stA="70000" endPos="54000" dist="88900" dir="5400000" sy="-100000" algn="bl" rotWithShape="0"/>
          </a:effectLst>
        </p:spPr>
        <p:txBody>
          <a:bodyPr vert="horz" wrap="square" lIns="68580" tIns="34290" rIns="68580" bIns="34290" numCol="1" anchor="t" anchorCtr="0" compatLnSpc="1">
            <a:prstTxWarp prst="textNoShape">
              <a:avLst/>
            </a:prstTxWarp>
          </a:bodyPr>
          <a:lstStyle/>
          <a:p>
            <a:endParaRPr lang="zh-CN" altLang="en-US">
              <a:solidFill>
                <a:prstClr val="black"/>
              </a:solidFill>
              <a:latin typeface="Bebas" pitchFamily="2" charset="0"/>
              <a:ea typeface="微软雅黑" panose="020B0503020204020204" pitchFamily="34" charset="-122"/>
              <a:sym typeface="Bebas" pitchFamily="2" charset="0"/>
            </a:endParaRPr>
          </a:p>
        </p:txBody>
      </p:sp>
      <p:sp>
        <p:nvSpPr>
          <p:cNvPr id="13" name="文本框 12">
            <a:extLst>
              <a:ext uri="{FF2B5EF4-FFF2-40B4-BE49-F238E27FC236}">
                <a16:creationId xmlns="" xmlns:a16="http://schemas.microsoft.com/office/drawing/2014/main" id="{503E0C68-DA60-417A-94AF-3E2A39D1D51A}"/>
              </a:ext>
            </a:extLst>
          </p:cNvPr>
          <p:cNvSpPr txBox="1"/>
          <p:nvPr/>
        </p:nvSpPr>
        <p:spPr>
          <a:xfrm>
            <a:off x="7255317" y="3573266"/>
            <a:ext cx="1878020" cy="632481"/>
          </a:xfrm>
          <a:prstGeom prst="rect">
            <a:avLst/>
          </a:prstGeom>
          <a:noFill/>
        </p:spPr>
        <p:txBody>
          <a:bodyPr wrap="square" rtlCol="0">
            <a:spAutoFit/>
          </a:bodyPr>
          <a:lstStyle/>
          <a:p>
            <a:pPr algn="ctr">
              <a:lnSpc>
                <a:spcPct val="130000"/>
              </a:lnSpc>
            </a:pPr>
            <a:r>
              <a:rPr lang="zh-CN" altLang="en-US" sz="900" dirty="0">
                <a:solidFill>
                  <a:schemeClr val="bg1"/>
                </a:solidFill>
                <a:latin typeface="思源黑体" panose="020B0500000000000000" pitchFamily="34" charset="-122"/>
                <a:ea typeface="思源黑体" panose="020B0500000000000000" pitchFamily="34" charset="-122"/>
                <a:cs typeface="+mn-ea"/>
                <a:sym typeface="+mn-lt"/>
              </a:rPr>
              <a:t>点击输入简要文字</a:t>
            </a:r>
            <a:r>
              <a:rPr lang="zh-CN" altLang="en-US" sz="900" dirty="0" smtClean="0">
                <a:solidFill>
                  <a:schemeClr val="bg1"/>
                </a:solidFill>
                <a:latin typeface="思源黑体" panose="020B0500000000000000" pitchFamily="34" charset="-122"/>
                <a:ea typeface="思源黑体" panose="020B0500000000000000" pitchFamily="34" charset="-122"/>
                <a:cs typeface="+mn-ea"/>
                <a:sym typeface="+mn-lt"/>
              </a:rPr>
              <a:t>解说解说</a:t>
            </a:r>
            <a:r>
              <a:rPr lang="zh-CN" altLang="en-US" sz="900" dirty="0">
                <a:solidFill>
                  <a:schemeClr val="bg1"/>
                </a:solidFill>
                <a:latin typeface="思源黑体" panose="020B0500000000000000" pitchFamily="34" charset="-122"/>
                <a:ea typeface="思源黑体" panose="020B0500000000000000" pitchFamily="34" charset="-122"/>
                <a:cs typeface="+mn-ea"/>
                <a:sym typeface="+mn-lt"/>
              </a:rPr>
              <a:t>文字尽量概括</a:t>
            </a:r>
            <a:r>
              <a:rPr lang="zh-CN" altLang="en-US" sz="900" dirty="0" smtClean="0">
                <a:solidFill>
                  <a:schemeClr val="bg1"/>
                </a:solidFill>
                <a:latin typeface="思源黑体" panose="020B0500000000000000" pitchFamily="34" charset="-122"/>
                <a:ea typeface="思源黑体" panose="020B0500000000000000" pitchFamily="34" charset="-122"/>
                <a:cs typeface="+mn-ea"/>
                <a:sym typeface="+mn-lt"/>
              </a:rPr>
              <a:t>精炼不用</a:t>
            </a:r>
            <a:r>
              <a:rPr lang="zh-CN" altLang="en-US" sz="900" dirty="0">
                <a:solidFill>
                  <a:schemeClr val="bg1"/>
                </a:solidFill>
                <a:latin typeface="思源黑体" panose="020B0500000000000000" pitchFamily="34" charset="-122"/>
                <a:ea typeface="思源黑体" panose="020B0500000000000000" pitchFamily="34" charset="-122"/>
                <a:cs typeface="+mn-ea"/>
                <a:sym typeface="+mn-lt"/>
              </a:rPr>
              <a:t>多余的文字</a:t>
            </a:r>
            <a:r>
              <a:rPr lang="zh-CN" altLang="en-US" sz="900" dirty="0" smtClean="0">
                <a:solidFill>
                  <a:schemeClr val="bg1"/>
                </a:solidFill>
                <a:latin typeface="思源黑体" panose="020B0500000000000000" pitchFamily="34" charset="-122"/>
                <a:ea typeface="思源黑体" panose="020B0500000000000000" pitchFamily="34" charset="-122"/>
                <a:cs typeface="+mn-ea"/>
                <a:sym typeface="+mn-lt"/>
              </a:rPr>
              <a:t>修饰简洁</a:t>
            </a:r>
            <a:r>
              <a:rPr lang="zh-CN" altLang="en-US" sz="900" dirty="0">
                <a:solidFill>
                  <a:schemeClr val="bg1"/>
                </a:solidFill>
                <a:latin typeface="思源黑体" panose="020B0500000000000000" pitchFamily="34" charset="-122"/>
                <a:ea typeface="思源黑体" panose="020B0500000000000000" pitchFamily="34" charset="-122"/>
                <a:cs typeface="+mn-ea"/>
                <a:sym typeface="+mn-lt"/>
              </a:rPr>
              <a:t>精</a:t>
            </a:r>
            <a:r>
              <a:rPr lang="zh-CN" altLang="en-US" sz="900" dirty="0" smtClean="0">
                <a:solidFill>
                  <a:schemeClr val="bg1"/>
                </a:solidFill>
                <a:latin typeface="思源黑体" panose="020B0500000000000000" pitchFamily="34" charset="-122"/>
                <a:ea typeface="思源黑体" panose="020B0500000000000000" pitchFamily="34" charset="-122"/>
                <a:cs typeface="+mn-ea"/>
                <a:sym typeface="+mn-lt"/>
              </a:rPr>
              <a:t>准</a:t>
            </a:r>
            <a:endParaRPr lang="en-US" altLang="zh-CN" sz="900" dirty="0" smtClean="0">
              <a:solidFill>
                <a:schemeClr val="bg1"/>
              </a:solidFill>
              <a:latin typeface="思源黑体" panose="020B0500000000000000" pitchFamily="34" charset="-122"/>
              <a:ea typeface="思源黑体" panose="020B0500000000000000" pitchFamily="34" charset="-122"/>
              <a:cs typeface="+mn-ea"/>
              <a:sym typeface="+mn-lt"/>
            </a:endParaRPr>
          </a:p>
        </p:txBody>
      </p:sp>
      <p:sp>
        <p:nvSpPr>
          <p:cNvPr id="14" name="椭圆 13"/>
          <p:cNvSpPr/>
          <p:nvPr/>
        </p:nvSpPr>
        <p:spPr>
          <a:xfrm>
            <a:off x="462653" y="492370"/>
            <a:ext cx="513595" cy="513594"/>
          </a:xfrm>
          <a:prstGeom prst="ellipse">
            <a:avLst/>
          </a:prstGeom>
          <a:gradFill>
            <a:gsLst>
              <a:gs pos="1000">
                <a:srgbClr val="4582ED"/>
              </a:gs>
              <a:gs pos="66000">
                <a:srgbClr val="105AD7"/>
              </a:gs>
            </a:gsLst>
          </a:gradFill>
          <a:ln>
            <a:noFill/>
          </a:ln>
          <a:effectLst>
            <a:outerShdw blurRad="127000" dist="635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altLang="zh-CN" sz="2400" dirty="0" smtClean="0">
                <a:latin typeface="Agency FB" panose="020B0503020202020204" pitchFamily="34" charset="0"/>
              </a:rPr>
              <a:t>03</a:t>
            </a:r>
            <a:endParaRPr lang="zh-CN" altLang="en-US" sz="2400" dirty="0">
              <a:latin typeface="Agency FB" panose="020B0503020202020204" pitchFamily="34" charset="0"/>
            </a:endParaRPr>
          </a:p>
        </p:txBody>
      </p:sp>
      <p:grpSp>
        <p:nvGrpSpPr>
          <p:cNvPr id="15" name="组合 14"/>
          <p:cNvGrpSpPr/>
          <p:nvPr/>
        </p:nvGrpSpPr>
        <p:grpSpPr>
          <a:xfrm>
            <a:off x="1112716" y="370922"/>
            <a:ext cx="3110091" cy="663260"/>
            <a:chOff x="1220641" y="259282"/>
            <a:chExt cx="3110496" cy="663346"/>
          </a:xfrm>
        </p:grpSpPr>
        <p:sp>
          <p:nvSpPr>
            <p:cNvPr id="16" name="文本框 15">
              <a:extLst>
                <a:ext uri="{FF2B5EF4-FFF2-40B4-BE49-F238E27FC236}">
                  <a16:creationId xmlns="" xmlns:a16="http://schemas.microsoft.com/office/drawing/2014/main" id="{C9FE3F12-EF2B-4C2B-8DA1-3D9B6D947A7C}"/>
                </a:ext>
              </a:extLst>
            </p:cNvPr>
            <p:cNvSpPr txBox="1"/>
            <p:nvPr/>
          </p:nvSpPr>
          <p:spPr>
            <a:xfrm>
              <a:off x="1220641" y="259282"/>
              <a:ext cx="1313351" cy="532522"/>
            </a:xfrm>
            <a:prstGeom prst="rect">
              <a:avLst/>
            </a:prstGeom>
            <a:noFill/>
          </p:spPr>
          <p:txBody>
            <a:bodyPr wrap="none" rtlCol="0">
              <a:spAutoFit/>
            </a:bodyPr>
            <a:lstStyle/>
            <a:p>
              <a:pPr fontAlgn="auto">
                <a:lnSpc>
                  <a:spcPct val="130000"/>
                </a:lnSpc>
                <a:defRPr/>
              </a:pPr>
              <a:r>
                <a:rPr lang="zh-CN" altLang="en-US" sz="2200" dirty="0">
                  <a:solidFill>
                    <a:srgbClr val="554B4F"/>
                  </a:solidFill>
                  <a:latin typeface="思源黑体" panose="020B0500000000000000" pitchFamily="34" charset="-122"/>
                  <a:ea typeface="思源黑体" panose="020B0500000000000000" pitchFamily="34" charset="-122"/>
                  <a:cs typeface="+mn-ea"/>
                  <a:sym typeface="+mn-lt"/>
                </a:rPr>
                <a:t>产品功能</a:t>
              </a:r>
            </a:p>
          </p:txBody>
        </p:sp>
        <p:sp>
          <p:nvSpPr>
            <p:cNvPr id="17" name="矩形 16">
              <a:extLst>
                <a:ext uri="{FF2B5EF4-FFF2-40B4-BE49-F238E27FC236}">
                  <a16:creationId xmlns="" xmlns:a16="http://schemas.microsoft.com/office/drawing/2014/main" id="{F3726BB5-172B-4432-AF35-26229E90CCC6}"/>
                </a:ext>
              </a:extLst>
            </p:cNvPr>
            <p:cNvSpPr/>
            <p:nvPr/>
          </p:nvSpPr>
          <p:spPr>
            <a:xfrm>
              <a:off x="1235631" y="630202"/>
              <a:ext cx="3095506" cy="292426"/>
            </a:xfrm>
            <a:prstGeom prst="rect">
              <a:avLst/>
            </a:prstGeom>
          </p:spPr>
          <p:txBody>
            <a:bodyPr wrap="square">
              <a:spAutoFit/>
            </a:bodyPr>
            <a:lstStyle/>
            <a:p>
              <a:pPr>
                <a:lnSpc>
                  <a:spcPct val="130000"/>
                </a:lnSpc>
              </a:pPr>
              <a:r>
                <a:rPr lang="zh-CN" altLang="en-US" sz="1000" dirty="0">
                  <a:solidFill>
                    <a:schemeClr val="tx1">
                      <a:lumMod val="65000"/>
                      <a:lumOff val="35000"/>
                    </a:schemeClr>
                  </a:solidFill>
                  <a:latin typeface="思源黑体" panose="020B0500000000000000" pitchFamily="34" charset="-122"/>
                  <a:ea typeface="思源黑体" panose="020B0500000000000000" pitchFamily="34" charset="-122"/>
                  <a:cs typeface="+mn-ea"/>
                  <a:sym typeface="+mn-lt"/>
                </a:rPr>
                <a:t>此处添加您的副标题文字</a:t>
              </a:r>
              <a:r>
                <a:rPr lang="zh-CN" altLang="en-US" sz="1000" dirty="0" smtClean="0">
                  <a:solidFill>
                    <a:schemeClr val="tx1">
                      <a:lumMod val="65000"/>
                      <a:lumOff val="35000"/>
                    </a:schemeClr>
                  </a:solidFill>
                  <a:latin typeface="思源黑体" panose="020B0500000000000000" pitchFamily="34" charset="-122"/>
                  <a:ea typeface="思源黑体" panose="020B0500000000000000" pitchFamily="34" charset="-122"/>
                  <a:cs typeface="+mn-ea"/>
                  <a:sym typeface="+mn-lt"/>
                </a:rPr>
                <a:t>说明</a:t>
              </a:r>
              <a:endParaRPr lang="zh-CN" altLang="en-US" sz="1000" dirty="0">
                <a:solidFill>
                  <a:schemeClr val="tx1">
                    <a:lumMod val="65000"/>
                    <a:lumOff val="35000"/>
                  </a:schemeClr>
                </a:solidFill>
                <a:latin typeface="思源黑体" panose="020B0500000000000000" pitchFamily="34" charset="-122"/>
                <a:ea typeface="思源黑体" panose="020B0500000000000000" pitchFamily="34" charset="-122"/>
                <a:cs typeface="+mn-ea"/>
                <a:sym typeface="+mn-lt"/>
              </a:endParaRPr>
            </a:p>
          </p:txBody>
        </p:sp>
      </p:grpSp>
    </p:spTree>
    <p:extLst>
      <p:ext uri="{BB962C8B-B14F-4D97-AF65-F5344CB8AC3E}">
        <p14:creationId xmlns:p14="http://schemas.microsoft.com/office/powerpoint/2010/main" val="3091887155"/>
      </p:ext>
    </p:extLst>
  </p:cSld>
  <p:clrMapOvr>
    <a:masterClrMapping/>
  </p:clrMapOvr>
  <p:transition spd="slow" advClick="0"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p:cTn id="7" dur="500" fill="hold"/>
                                        <p:tgtEl>
                                          <p:spTgt spid="12"/>
                                        </p:tgtEl>
                                        <p:attrNameLst>
                                          <p:attrName>ppt_w</p:attrName>
                                        </p:attrNameLst>
                                      </p:cBhvr>
                                      <p:tavLst>
                                        <p:tav tm="0">
                                          <p:val>
                                            <p:fltVal val="0"/>
                                          </p:val>
                                        </p:tav>
                                        <p:tav tm="100000">
                                          <p:val>
                                            <p:strVal val="#ppt_w"/>
                                          </p:val>
                                        </p:tav>
                                      </p:tavLst>
                                    </p:anim>
                                    <p:anim calcmode="lin" valueType="num">
                                      <p:cBhvr>
                                        <p:cTn id="8" dur="500" fill="hold"/>
                                        <p:tgtEl>
                                          <p:spTgt spid="12"/>
                                        </p:tgtEl>
                                        <p:attrNameLst>
                                          <p:attrName>ppt_h</p:attrName>
                                        </p:attrNameLst>
                                      </p:cBhvr>
                                      <p:tavLst>
                                        <p:tav tm="0">
                                          <p:val>
                                            <p:fltVal val="0"/>
                                          </p:val>
                                        </p:tav>
                                        <p:tav tm="100000">
                                          <p:val>
                                            <p:strVal val="#ppt_h"/>
                                          </p:val>
                                        </p:tav>
                                      </p:tavLst>
                                    </p:anim>
                                    <p:animEffect transition="in" filter="fade">
                                      <p:cBhvr>
                                        <p:cTn id="9" dur="500"/>
                                        <p:tgtEl>
                                          <p:spTgt spid="12"/>
                                        </p:tgtEl>
                                      </p:cBhvr>
                                    </p:animEffect>
                                  </p:childTnLst>
                                </p:cTn>
                              </p:par>
                              <p:par>
                                <p:cTn id="10" presetID="53" presetClass="entr" presetSubtype="16" fill="hold" nodeType="withEffect">
                                  <p:stCondLst>
                                    <p:cond delay="0"/>
                                  </p:stCondLst>
                                  <p:childTnLst>
                                    <p:set>
                                      <p:cBhvr>
                                        <p:cTn id="11" dur="1" fill="hold">
                                          <p:stCondLst>
                                            <p:cond delay="0"/>
                                          </p:stCondLst>
                                        </p:cTn>
                                        <p:tgtEl>
                                          <p:spTgt spid="11"/>
                                        </p:tgtEl>
                                        <p:attrNameLst>
                                          <p:attrName>style.visibility</p:attrName>
                                        </p:attrNameLst>
                                      </p:cBhvr>
                                      <p:to>
                                        <p:strVal val="visible"/>
                                      </p:to>
                                    </p:set>
                                    <p:anim calcmode="lin" valueType="num">
                                      <p:cBhvr>
                                        <p:cTn id="12" dur="500" fill="hold"/>
                                        <p:tgtEl>
                                          <p:spTgt spid="11"/>
                                        </p:tgtEl>
                                        <p:attrNameLst>
                                          <p:attrName>ppt_w</p:attrName>
                                        </p:attrNameLst>
                                      </p:cBhvr>
                                      <p:tavLst>
                                        <p:tav tm="0">
                                          <p:val>
                                            <p:fltVal val="0"/>
                                          </p:val>
                                        </p:tav>
                                        <p:tav tm="100000">
                                          <p:val>
                                            <p:strVal val="#ppt_w"/>
                                          </p:val>
                                        </p:tav>
                                      </p:tavLst>
                                    </p:anim>
                                    <p:anim calcmode="lin" valueType="num">
                                      <p:cBhvr>
                                        <p:cTn id="13" dur="500" fill="hold"/>
                                        <p:tgtEl>
                                          <p:spTgt spid="11"/>
                                        </p:tgtEl>
                                        <p:attrNameLst>
                                          <p:attrName>ppt_h</p:attrName>
                                        </p:attrNameLst>
                                      </p:cBhvr>
                                      <p:tavLst>
                                        <p:tav tm="0">
                                          <p:val>
                                            <p:fltVal val="0"/>
                                          </p:val>
                                        </p:tav>
                                        <p:tav tm="100000">
                                          <p:val>
                                            <p:strVal val="#ppt_h"/>
                                          </p:val>
                                        </p:tav>
                                      </p:tavLst>
                                    </p:anim>
                                    <p:animEffect transition="in" filter="fade">
                                      <p:cBhvr>
                                        <p:cTn id="14" dur="500"/>
                                        <p:tgtEl>
                                          <p:spTgt spid="11"/>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13"/>
                                        </p:tgtEl>
                                        <p:attrNameLst>
                                          <p:attrName>style.visibility</p:attrName>
                                        </p:attrNameLst>
                                      </p:cBhvr>
                                      <p:to>
                                        <p:strVal val="visible"/>
                                      </p:to>
                                    </p:set>
                                    <p:anim calcmode="lin" valueType="num">
                                      <p:cBhvr>
                                        <p:cTn id="17" dur="500" fill="hold"/>
                                        <p:tgtEl>
                                          <p:spTgt spid="13"/>
                                        </p:tgtEl>
                                        <p:attrNameLst>
                                          <p:attrName>ppt_w</p:attrName>
                                        </p:attrNameLst>
                                      </p:cBhvr>
                                      <p:tavLst>
                                        <p:tav tm="0">
                                          <p:val>
                                            <p:fltVal val="0"/>
                                          </p:val>
                                        </p:tav>
                                        <p:tav tm="100000">
                                          <p:val>
                                            <p:strVal val="#ppt_w"/>
                                          </p:val>
                                        </p:tav>
                                      </p:tavLst>
                                    </p:anim>
                                    <p:anim calcmode="lin" valueType="num">
                                      <p:cBhvr>
                                        <p:cTn id="18" dur="500" fill="hold"/>
                                        <p:tgtEl>
                                          <p:spTgt spid="13"/>
                                        </p:tgtEl>
                                        <p:attrNameLst>
                                          <p:attrName>ppt_h</p:attrName>
                                        </p:attrNameLst>
                                      </p:cBhvr>
                                      <p:tavLst>
                                        <p:tav tm="0">
                                          <p:val>
                                            <p:fltVal val="0"/>
                                          </p:val>
                                        </p:tav>
                                        <p:tav tm="100000">
                                          <p:val>
                                            <p:strVal val="#ppt_h"/>
                                          </p:val>
                                        </p:tav>
                                      </p:tavLst>
                                    </p:anim>
                                    <p:animEffect transition="in" filter="fade">
                                      <p:cBhvr>
                                        <p:cTn id="19" dur="500"/>
                                        <p:tgtEl>
                                          <p:spTgt spid="13"/>
                                        </p:tgtEl>
                                      </p:cBhvr>
                                    </p:animEffect>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grpId="0" nodeType="clickEffect">
                                  <p:stCondLst>
                                    <p:cond delay="0"/>
                                  </p:stCondLst>
                                  <p:childTnLst>
                                    <p:set>
                                      <p:cBhvr>
                                        <p:cTn id="23" dur="1" fill="hold">
                                          <p:stCondLst>
                                            <p:cond delay="0"/>
                                          </p:stCondLst>
                                        </p:cTn>
                                        <p:tgtEl>
                                          <p:spTgt spid="5"/>
                                        </p:tgtEl>
                                        <p:attrNameLst>
                                          <p:attrName>style.visibility</p:attrName>
                                        </p:attrNameLst>
                                      </p:cBhvr>
                                      <p:to>
                                        <p:strVal val="visible"/>
                                      </p:to>
                                    </p:set>
                                    <p:animEffect transition="in" filter="fade">
                                      <p:cBhvr>
                                        <p:cTn id="24" dur="1000"/>
                                        <p:tgtEl>
                                          <p:spTgt spid="5"/>
                                        </p:tgtEl>
                                      </p:cBhvr>
                                    </p:animEffect>
                                    <p:anim calcmode="lin" valueType="num">
                                      <p:cBhvr>
                                        <p:cTn id="25" dur="1000" fill="hold"/>
                                        <p:tgtEl>
                                          <p:spTgt spid="5"/>
                                        </p:tgtEl>
                                        <p:attrNameLst>
                                          <p:attrName>ppt_x</p:attrName>
                                        </p:attrNameLst>
                                      </p:cBhvr>
                                      <p:tavLst>
                                        <p:tav tm="0">
                                          <p:val>
                                            <p:strVal val="#ppt_x"/>
                                          </p:val>
                                        </p:tav>
                                        <p:tav tm="100000">
                                          <p:val>
                                            <p:strVal val="#ppt_x"/>
                                          </p:val>
                                        </p:tav>
                                      </p:tavLst>
                                    </p:anim>
                                    <p:anim calcmode="lin" valueType="num">
                                      <p:cBhvr>
                                        <p:cTn id="26" dur="1000" fill="hold"/>
                                        <p:tgtEl>
                                          <p:spTgt spid="5"/>
                                        </p:tgtEl>
                                        <p:attrNameLst>
                                          <p:attrName>ppt_y</p:attrName>
                                        </p:attrNameLst>
                                      </p:cBhvr>
                                      <p:tavLst>
                                        <p:tav tm="0">
                                          <p:val>
                                            <p:strVal val="#ppt_y+.1"/>
                                          </p:val>
                                        </p:tav>
                                        <p:tav tm="100000">
                                          <p:val>
                                            <p:strVal val="#ppt_y"/>
                                          </p:val>
                                        </p:tav>
                                      </p:tavLst>
                                    </p:anim>
                                  </p:childTnLst>
                                </p:cTn>
                              </p:par>
                              <p:par>
                                <p:cTn id="27" presetID="42" presetClass="entr" presetSubtype="0" fill="hold" grpId="0" nodeType="withEffect">
                                  <p:stCondLst>
                                    <p:cond delay="0"/>
                                  </p:stCondLst>
                                  <p:childTnLst>
                                    <p:set>
                                      <p:cBhvr>
                                        <p:cTn id="28" dur="1" fill="hold">
                                          <p:stCondLst>
                                            <p:cond delay="0"/>
                                          </p:stCondLst>
                                        </p:cTn>
                                        <p:tgtEl>
                                          <p:spTgt spid="6"/>
                                        </p:tgtEl>
                                        <p:attrNameLst>
                                          <p:attrName>style.visibility</p:attrName>
                                        </p:attrNameLst>
                                      </p:cBhvr>
                                      <p:to>
                                        <p:strVal val="visible"/>
                                      </p:to>
                                    </p:set>
                                    <p:animEffect transition="in" filter="fade">
                                      <p:cBhvr>
                                        <p:cTn id="29" dur="1000"/>
                                        <p:tgtEl>
                                          <p:spTgt spid="6"/>
                                        </p:tgtEl>
                                      </p:cBhvr>
                                    </p:animEffect>
                                    <p:anim calcmode="lin" valueType="num">
                                      <p:cBhvr>
                                        <p:cTn id="30" dur="1000" fill="hold"/>
                                        <p:tgtEl>
                                          <p:spTgt spid="6"/>
                                        </p:tgtEl>
                                        <p:attrNameLst>
                                          <p:attrName>ppt_x</p:attrName>
                                        </p:attrNameLst>
                                      </p:cBhvr>
                                      <p:tavLst>
                                        <p:tav tm="0">
                                          <p:val>
                                            <p:strVal val="#ppt_x"/>
                                          </p:val>
                                        </p:tav>
                                        <p:tav tm="100000">
                                          <p:val>
                                            <p:strVal val="#ppt_x"/>
                                          </p:val>
                                        </p:tav>
                                      </p:tavLst>
                                    </p:anim>
                                    <p:anim calcmode="lin" valueType="num">
                                      <p:cBhvr>
                                        <p:cTn id="31"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12" grpId="0" animBg="1"/>
      <p:bldP spid="13"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0" y="2338632"/>
            <a:ext cx="12192000" cy="4519371"/>
          </a:xfrm>
          <a:prstGeom prst="rect">
            <a:avLst/>
          </a:prstGeom>
          <a:solidFill>
            <a:srgbClr val="E7E5E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dirty="0">
              <a:effectLst>
                <a:outerShdw blurRad="254000" dist="63500" dir="2700000" algn="tl" rotWithShape="0">
                  <a:prstClr val="black">
                    <a:alpha val="20000"/>
                  </a:prstClr>
                </a:outerShdw>
              </a:effectLst>
              <a:latin typeface="思源黑体" panose="020B0500000000000000" pitchFamily="34" charset="-122"/>
              <a:ea typeface="思源黑体" panose="020B0500000000000000" pitchFamily="34" charset="-122"/>
              <a:cs typeface="+mn-ea"/>
              <a:sym typeface="+mn-lt"/>
            </a:endParaRPr>
          </a:p>
        </p:txBody>
      </p:sp>
      <p:grpSp>
        <p:nvGrpSpPr>
          <p:cNvPr id="22" name="组合 21"/>
          <p:cNvGrpSpPr/>
          <p:nvPr/>
        </p:nvGrpSpPr>
        <p:grpSpPr>
          <a:xfrm>
            <a:off x="997703" y="3044771"/>
            <a:ext cx="3254644" cy="1379349"/>
            <a:chOff x="883403" y="3006670"/>
            <a:chExt cx="3254644" cy="1379349"/>
          </a:xfrm>
        </p:grpSpPr>
        <p:sp>
          <p:nvSpPr>
            <p:cNvPr id="4" name="圆角矩形 3"/>
            <p:cNvSpPr/>
            <p:nvPr/>
          </p:nvSpPr>
          <p:spPr>
            <a:xfrm>
              <a:off x="883403" y="3006670"/>
              <a:ext cx="3254644" cy="1379349"/>
            </a:xfrm>
            <a:prstGeom prst="roundRect">
              <a:avLst>
                <a:gd name="adj" fmla="val 8334"/>
              </a:avLst>
            </a:prstGeom>
            <a:solidFill>
              <a:schemeClr val="bg1"/>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dirty="0">
                <a:latin typeface="思源黑体" panose="020B0500000000000000" pitchFamily="34" charset="-122"/>
                <a:ea typeface="思源黑体" panose="020B0500000000000000" pitchFamily="34" charset="-122"/>
                <a:cs typeface="+mn-ea"/>
                <a:sym typeface="+mn-lt"/>
              </a:endParaRPr>
            </a:p>
          </p:txBody>
        </p:sp>
        <p:sp>
          <p:nvSpPr>
            <p:cNvPr id="7" name="椭圆 6"/>
            <p:cNvSpPr/>
            <p:nvPr/>
          </p:nvSpPr>
          <p:spPr>
            <a:xfrm>
              <a:off x="1122937" y="3408309"/>
              <a:ext cx="643364" cy="643364"/>
            </a:xfrm>
            <a:prstGeom prst="ellipse">
              <a:avLst/>
            </a:prstGeom>
            <a:gradFill>
              <a:gsLst>
                <a:gs pos="0">
                  <a:srgbClr val="4582ED"/>
                </a:gs>
                <a:gs pos="58000">
                  <a:srgbClr val="105AD7"/>
                </a:gs>
              </a:gsLst>
              <a:lin ang="0" scaled="0"/>
            </a:gradFill>
            <a:ln w="25400">
              <a:noFill/>
            </a:ln>
            <a:effectLst>
              <a:outerShdw blurRad="177800" dist="38100" dir="5400000" sx="90000" sy="-19000" rotWithShape="0">
                <a:schemeClr val="tx1">
                  <a:alpha val="1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lnSpc>
                  <a:spcPct val="130000"/>
                </a:lnSpc>
              </a:pPr>
              <a:endParaRPr lang="zh-CN" altLang="en-US" sz="3300" dirty="0">
                <a:solidFill>
                  <a:srgbClr val="FEFABC"/>
                </a:solidFill>
                <a:latin typeface="思源黑体" panose="020B0500000000000000" pitchFamily="34" charset="-122"/>
                <a:ea typeface="思源黑体" panose="020B0500000000000000" pitchFamily="34" charset="-122"/>
                <a:cs typeface="+mn-ea"/>
                <a:sym typeface="+mn-lt"/>
              </a:endParaRPr>
            </a:p>
          </p:txBody>
        </p:sp>
        <p:sp>
          <p:nvSpPr>
            <p:cNvPr id="12" name="Freeform 207"/>
            <p:cNvSpPr>
              <a:spLocks noEditPoints="1"/>
            </p:cNvSpPr>
            <p:nvPr/>
          </p:nvSpPr>
          <p:spPr bwMode="auto">
            <a:xfrm>
              <a:off x="1294786" y="3600837"/>
              <a:ext cx="295350" cy="258308"/>
            </a:xfrm>
            <a:custGeom>
              <a:avLst/>
              <a:gdLst>
                <a:gd name="T0" fmla="*/ 112 w 128"/>
                <a:gd name="T1" fmla="*/ 60 h 112"/>
                <a:gd name="T2" fmla="*/ 104 w 128"/>
                <a:gd name="T3" fmla="*/ 60 h 112"/>
                <a:gd name="T4" fmla="*/ 104 w 128"/>
                <a:gd name="T5" fmla="*/ 16 h 112"/>
                <a:gd name="T6" fmla="*/ 88 w 128"/>
                <a:gd name="T7" fmla="*/ 0 h 112"/>
                <a:gd name="T8" fmla="*/ 40 w 128"/>
                <a:gd name="T9" fmla="*/ 0 h 112"/>
                <a:gd name="T10" fmla="*/ 24 w 128"/>
                <a:gd name="T11" fmla="*/ 16 h 112"/>
                <a:gd name="T12" fmla="*/ 24 w 128"/>
                <a:gd name="T13" fmla="*/ 52 h 112"/>
                <a:gd name="T14" fmla="*/ 24 w 128"/>
                <a:gd name="T15" fmla="*/ 56 h 112"/>
                <a:gd name="T16" fmla="*/ 24 w 128"/>
                <a:gd name="T17" fmla="*/ 56 h 112"/>
                <a:gd name="T18" fmla="*/ 24 w 128"/>
                <a:gd name="T19" fmla="*/ 60 h 112"/>
                <a:gd name="T20" fmla="*/ 16 w 128"/>
                <a:gd name="T21" fmla="*/ 60 h 112"/>
                <a:gd name="T22" fmla="*/ 0 w 128"/>
                <a:gd name="T23" fmla="*/ 76 h 112"/>
                <a:gd name="T24" fmla="*/ 0 w 128"/>
                <a:gd name="T25" fmla="*/ 84 h 112"/>
                <a:gd name="T26" fmla="*/ 16 w 128"/>
                <a:gd name="T27" fmla="*/ 100 h 112"/>
                <a:gd name="T28" fmla="*/ 25 w 128"/>
                <a:gd name="T29" fmla="*/ 100 h 112"/>
                <a:gd name="T30" fmla="*/ 40 w 128"/>
                <a:gd name="T31" fmla="*/ 112 h 112"/>
                <a:gd name="T32" fmla="*/ 88 w 128"/>
                <a:gd name="T33" fmla="*/ 112 h 112"/>
                <a:gd name="T34" fmla="*/ 103 w 128"/>
                <a:gd name="T35" fmla="*/ 100 h 112"/>
                <a:gd name="T36" fmla="*/ 112 w 128"/>
                <a:gd name="T37" fmla="*/ 100 h 112"/>
                <a:gd name="T38" fmla="*/ 128 w 128"/>
                <a:gd name="T39" fmla="*/ 84 h 112"/>
                <a:gd name="T40" fmla="*/ 128 w 128"/>
                <a:gd name="T41" fmla="*/ 76 h 112"/>
                <a:gd name="T42" fmla="*/ 112 w 128"/>
                <a:gd name="T43" fmla="*/ 60 h 112"/>
                <a:gd name="T44" fmla="*/ 32 w 128"/>
                <a:gd name="T45" fmla="*/ 16 h 112"/>
                <a:gd name="T46" fmla="*/ 40 w 128"/>
                <a:gd name="T47" fmla="*/ 8 h 112"/>
                <a:gd name="T48" fmla="*/ 88 w 128"/>
                <a:gd name="T49" fmla="*/ 8 h 112"/>
                <a:gd name="T50" fmla="*/ 96 w 128"/>
                <a:gd name="T51" fmla="*/ 16 h 112"/>
                <a:gd name="T52" fmla="*/ 96 w 128"/>
                <a:gd name="T53" fmla="*/ 60 h 112"/>
                <a:gd name="T54" fmla="*/ 32 w 128"/>
                <a:gd name="T55" fmla="*/ 60 h 112"/>
                <a:gd name="T56" fmla="*/ 32 w 128"/>
                <a:gd name="T57" fmla="*/ 16 h 112"/>
                <a:gd name="T58" fmla="*/ 88 w 128"/>
                <a:gd name="T59" fmla="*/ 104 h 112"/>
                <a:gd name="T60" fmla="*/ 40 w 128"/>
                <a:gd name="T61" fmla="*/ 104 h 112"/>
                <a:gd name="T62" fmla="*/ 32 w 128"/>
                <a:gd name="T63" fmla="*/ 96 h 112"/>
                <a:gd name="T64" fmla="*/ 40 w 128"/>
                <a:gd name="T65" fmla="*/ 88 h 112"/>
                <a:gd name="T66" fmla="*/ 88 w 128"/>
                <a:gd name="T67" fmla="*/ 88 h 112"/>
                <a:gd name="T68" fmla="*/ 96 w 128"/>
                <a:gd name="T69" fmla="*/ 96 h 112"/>
                <a:gd name="T70" fmla="*/ 88 w 128"/>
                <a:gd name="T71" fmla="*/ 104 h 112"/>
                <a:gd name="T72" fmla="*/ 120 w 128"/>
                <a:gd name="T73" fmla="*/ 84 h 112"/>
                <a:gd name="T74" fmla="*/ 112 w 128"/>
                <a:gd name="T75" fmla="*/ 92 h 112"/>
                <a:gd name="T76" fmla="*/ 103 w 128"/>
                <a:gd name="T77" fmla="*/ 92 h 112"/>
                <a:gd name="T78" fmla="*/ 88 w 128"/>
                <a:gd name="T79" fmla="*/ 80 h 112"/>
                <a:gd name="T80" fmla="*/ 40 w 128"/>
                <a:gd name="T81" fmla="*/ 80 h 112"/>
                <a:gd name="T82" fmla="*/ 25 w 128"/>
                <a:gd name="T83" fmla="*/ 92 h 112"/>
                <a:gd name="T84" fmla="*/ 16 w 128"/>
                <a:gd name="T85" fmla="*/ 92 h 112"/>
                <a:gd name="T86" fmla="*/ 8 w 128"/>
                <a:gd name="T87" fmla="*/ 84 h 112"/>
                <a:gd name="T88" fmla="*/ 8 w 128"/>
                <a:gd name="T89" fmla="*/ 76 h 112"/>
                <a:gd name="T90" fmla="*/ 16 w 128"/>
                <a:gd name="T91" fmla="*/ 68 h 112"/>
                <a:gd name="T92" fmla="*/ 112 w 128"/>
                <a:gd name="T93" fmla="*/ 68 h 112"/>
                <a:gd name="T94" fmla="*/ 120 w 128"/>
                <a:gd name="T95" fmla="*/ 76 h 112"/>
                <a:gd name="T96" fmla="*/ 120 w 128"/>
                <a:gd name="T97" fmla="*/ 84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28" h="112">
                  <a:moveTo>
                    <a:pt x="112" y="60"/>
                  </a:moveTo>
                  <a:cubicBezTo>
                    <a:pt x="104" y="60"/>
                    <a:pt x="104" y="60"/>
                    <a:pt x="104" y="60"/>
                  </a:cubicBezTo>
                  <a:cubicBezTo>
                    <a:pt x="104" y="16"/>
                    <a:pt x="104" y="16"/>
                    <a:pt x="104" y="16"/>
                  </a:cubicBezTo>
                  <a:cubicBezTo>
                    <a:pt x="104" y="7"/>
                    <a:pt x="97" y="0"/>
                    <a:pt x="88" y="0"/>
                  </a:cubicBezTo>
                  <a:cubicBezTo>
                    <a:pt x="40" y="0"/>
                    <a:pt x="40" y="0"/>
                    <a:pt x="40" y="0"/>
                  </a:cubicBezTo>
                  <a:cubicBezTo>
                    <a:pt x="31" y="0"/>
                    <a:pt x="24" y="7"/>
                    <a:pt x="24" y="16"/>
                  </a:cubicBezTo>
                  <a:cubicBezTo>
                    <a:pt x="24" y="52"/>
                    <a:pt x="24" y="52"/>
                    <a:pt x="24" y="52"/>
                  </a:cubicBezTo>
                  <a:cubicBezTo>
                    <a:pt x="24" y="55"/>
                    <a:pt x="24" y="56"/>
                    <a:pt x="24" y="56"/>
                  </a:cubicBezTo>
                  <a:cubicBezTo>
                    <a:pt x="24" y="56"/>
                    <a:pt x="24" y="56"/>
                    <a:pt x="24" y="56"/>
                  </a:cubicBezTo>
                  <a:cubicBezTo>
                    <a:pt x="24" y="56"/>
                    <a:pt x="24" y="57"/>
                    <a:pt x="24" y="60"/>
                  </a:cubicBezTo>
                  <a:cubicBezTo>
                    <a:pt x="16" y="60"/>
                    <a:pt x="16" y="60"/>
                    <a:pt x="16" y="60"/>
                  </a:cubicBezTo>
                  <a:cubicBezTo>
                    <a:pt x="7" y="60"/>
                    <a:pt x="0" y="67"/>
                    <a:pt x="0" y="76"/>
                  </a:cubicBezTo>
                  <a:cubicBezTo>
                    <a:pt x="0" y="84"/>
                    <a:pt x="0" y="84"/>
                    <a:pt x="0" y="84"/>
                  </a:cubicBezTo>
                  <a:cubicBezTo>
                    <a:pt x="0" y="93"/>
                    <a:pt x="7" y="100"/>
                    <a:pt x="16" y="100"/>
                  </a:cubicBezTo>
                  <a:cubicBezTo>
                    <a:pt x="25" y="100"/>
                    <a:pt x="25" y="100"/>
                    <a:pt x="25" y="100"/>
                  </a:cubicBezTo>
                  <a:cubicBezTo>
                    <a:pt x="26" y="107"/>
                    <a:pt x="33" y="112"/>
                    <a:pt x="40" y="112"/>
                  </a:cubicBezTo>
                  <a:cubicBezTo>
                    <a:pt x="88" y="112"/>
                    <a:pt x="88" y="112"/>
                    <a:pt x="88" y="112"/>
                  </a:cubicBezTo>
                  <a:cubicBezTo>
                    <a:pt x="95" y="112"/>
                    <a:pt x="102" y="107"/>
                    <a:pt x="103" y="100"/>
                  </a:cubicBezTo>
                  <a:cubicBezTo>
                    <a:pt x="112" y="100"/>
                    <a:pt x="112" y="100"/>
                    <a:pt x="112" y="100"/>
                  </a:cubicBezTo>
                  <a:cubicBezTo>
                    <a:pt x="121" y="100"/>
                    <a:pt x="128" y="93"/>
                    <a:pt x="128" y="84"/>
                  </a:cubicBezTo>
                  <a:cubicBezTo>
                    <a:pt x="128" y="76"/>
                    <a:pt x="128" y="76"/>
                    <a:pt x="128" y="76"/>
                  </a:cubicBezTo>
                  <a:cubicBezTo>
                    <a:pt x="128" y="67"/>
                    <a:pt x="121" y="60"/>
                    <a:pt x="112" y="60"/>
                  </a:cubicBezTo>
                  <a:close/>
                  <a:moveTo>
                    <a:pt x="32" y="16"/>
                  </a:moveTo>
                  <a:cubicBezTo>
                    <a:pt x="32" y="12"/>
                    <a:pt x="36" y="8"/>
                    <a:pt x="40" y="8"/>
                  </a:cubicBezTo>
                  <a:cubicBezTo>
                    <a:pt x="88" y="8"/>
                    <a:pt x="88" y="8"/>
                    <a:pt x="88" y="8"/>
                  </a:cubicBezTo>
                  <a:cubicBezTo>
                    <a:pt x="92" y="8"/>
                    <a:pt x="96" y="12"/>
                    <a:pt x="96" y="16"/>
                  </a:cubicBezTo>
                  <a:cubicBezTo>
                    <a:pt x="96" y="60"/>
                    <a:pt x="96" y="60"/>
                    <a:pt x="96" y="60"/>
                  </a:cubicBezTo>
                  <a:cubicBezTo>
                    <a:pt x="32" y="60"/>
                    <a:pt x="32" y="60"/>
                    <a:pt x="32" y="60"/>
                  </a:cubicBezTo>
                  <a:lnTo>
                    <a:pt x="32" y="16"/>
                  </a:lnTo>
                  <a:close/>
                  <a:moveTo>
                    <a:pt x="88" y="104"/>
                  </a:moveTo>
                  <a:cubicBezTo>
                    <a:pt x="40" y="104"/>
                    <a:pt x="40" y="104"/>
                    <a:pt x="40" y="104"/>
                  </a:cubicBezTo>
                  <a:cubicBezTo>
                    <a:pt x="36" y="104"/>
                    <a:pt x="32" y="100"/>
                    <a:pt x="32" y="96"/>
                  </a:cubicBezTo>
                  <a:cubicBezTo>
                    <a:pt x="32" y="92"/>
                    <a:pt x="36" y="88"/>
                    <a:pt x="40" y="88"/>
                  </a:cubicBezTo>
                  <a:cubicBezTo>
                    <a:pt x="88" y="88"/>
                    <a:pt x="88" y="88"/>
                    <a:pt x="88" y="88"/>
                  </a:cubicBezTo>
                  <a:cubicBezTo>
                    <a:pt x="92" y="88"/>
                    <a:pt x="96" y="92"/>
                    <a:pt x="96" y="96"/>
                  </a:cubicBezTo>
                  <a:cubicBezTo>
                    <a:pt x="96" y="100"/>
                    <a:pt x="92" y="104"/>
                    <a:pt x="88" y="104"/>
                  </a:cubicBezTo>
                  <a:close/>
                  <a:moveTo>
                    <a:pt x="120" y="84"/>
                  </a:moveTo>
                  <a:cubicBezTo>
                    <a:pt x="120" y="88"/>
                    <a:pt x="116" y="92"/>
                    <a:pt x="112" y="92"/>
                  </a:cubicBezTo>
                  <a:cubicBezTo>
                    <a:pt x="103" y="92"/>
                    <a:pt x="103" y="92"/>
                    <a:pt x="103" y="92"/>
                  </a:cubicBezTo>
                  <a:cubicBezTo>
                    <a:pt x="102" y="85"/>
                    <a:pt x="95" y="80"/>
                    <a:pt x="88" y="80"/>
                  </a:cubicBezTo>
                  <a:cubicBezTo>
                    <a:pt x="40" y="80"/>
                    <a:pt x="40" y="80"/>
                    <a:pt x="40" y="80"/>
                  </a:cubicBezTo>
                  <a:cubicBezTo>
                    <a:pt x="33" y="80"/>
                    <a:pt x="26" y="85"/>
                    <a:pt x="25" y="92"/>
                  </a:cubicBezTo>
                  <a:cubicBezTo>
                    <a:pt x="16" y="92"/>
                    <a:pt x="16" y="92"/>
                    <a:pt x="16" y="92"/>
                  </a:cubicBezTo>
                  <a:cubicBezTo>
                    <a:pt x="12" y="92"/>
                    <a:pt x="8" y="88"/>
                    <a:pt x="8" y="84"/>
                  </a:cubicBezTo>
                  <a:cubicBezTo>
                    <a:pt x="8" y="76"/>
                    <a:pt x="8" y="76"/>
                    <a:pt x="8" y="76"/>
                  </a:cubicBezTo>
                  <a:cubicBezTo>
                    <a:pt x="8" y="72"/>
                    <a:pt x="12" y="68"/>
                    <a:pt x="16" y="68"/>
                  </a:cubicBezTo>
                  <a:cubicBezTo>
                    <a:pt x="112" y="68"/>
                    <a:pt x="112" y="68"/>
                    <a:pt x="112" y="68"/>
                  </a:cubicBezTo>
                  <a:cubicBezTo>
                    <a:pt x="116" y="68"/>
                    <a:pt x="120" y="72"/>
                    <a:pt x="120" y="76"/>
                  </a:cubicBezTo>
                  <a:lnTo>
                    <a:pt x="120" y="84"/>
                  </a:lnTo>
                  <a:close/>
                </a:path>
              </a:pathLst>
            </a:custGeom>
            <a:solidFill>
              <a:srgbClr val="F6F6F6"/>
            </a:solidFill>
            <a:ln>
              <a:noFill/>
            </a:ln>
          </p:spPr>
          <p:txBody>
            <a:bodyPr vert="horz" wrap="square" lIns="68580" tIns="34290" rIns="68580" bIns="34290" numCol="1" anchor="t" anchorCtr="0" compatLnSpc="1">
              <a:prstTxWarp prst="textNoShape">
                <a:avLst/>
              </a:prstTxWarp>
            </a:bodyPr>
            <a:lstStyle/>
            <a:p>
              <a:pPr>
                <a:lnSpc>
                  <a:spcPct val="130000"/>
                </a:lnSpc>
              </a:pPr>
              <a:endParaRPr lang="zh-CN" altLang="en-US" dirty="0">
                <a:solidFill>
                  <a:prstClr val="black">
                    <a:lumMod val="75000"/>
                    <a:lumOff val="25000"/>
                  </a:prstClr>
                </a:solidFill>
                <a:latin typeface="思源黑体" panose="020B0500000000000000" pitchFamily="34" charset="-122"/>
                <a:ea typeface="思源黑体" panose="020B0500000000000000" pitchFamily="34" charset="-122"/>
                <a:cs typeface="+mn-ea"/>
                <a:sym typeface="+mn-lt"/>
              </a:endParaRPr>
            </a:p>
          </p:txBody>
        </p:sp>
        <p:sp>
          <p:nvSpPr>
            <p:cNvPr id="19" name="TextBox 7">
              <a:extLst>
                <a:ext uri="{FF2B5EF4-FFF2-40B4-BE49-F238E27FC236}">
                  <a16:creationId xmlns="" xmlns:a16="http://schemas.microsoft.com/office/drawing/2014/main" id="{8DE6CD62-A5CF-42EF-B6BB-0447C20B7252}"/>
                </a:ext>
              </a:extLst>
            </p:cNvPr>
            <p:cNvSpPr txBox="1"/>
            <p:nvPr/>
          </p:nvSpPr>
          <p:spPr>
            <a:xfrm>
              <a:off x="1993832" y="3193200"/>
              <a:ext cx="1323439" cy="372410"/>
            </a:xfrm>
            <a:prstGeom prst="rect">
              <a:avLst/>
            </a:prstGeom>
            <a:noFill/>
          </p:spPr>
          <p:txBody>
            <a:bodyPr wrap="square" rtlCol="0">
              <a:spAutoFit/>
            </a:bodyPr>
            <a:lstStyle/>
            <a:p>
              <a:pPr>
                <a:lnSpc>
                  <a:spcPct val="130000"/>
                </a:lnSpc>
              </a:pPr>
              <a:r>
                <a:rPr lang="zh-CN" altLang="en-US" sz="1400" dirty="0" smtClean="0">
                  <a:solidFill>
                    <a:srgbClr val="4F4D50"/>
                  </a:solidFill>
                  <a:latin typeface="思源黑体" panose="020B0500000000000000" pitchFamily="34" charset="-122"/>
                  <a:ea typeface="思源黑体" panose="020B0500000000000000" pitchFamily="34" charset="-122"/>
                  <a:cs typeface="+mn-ea"/>
                  <a:sym typeface="+mn-lt"/>
                </a:rPr>
                <a:t>产品功能一</a:t>
              </a:r>
              <a:endParaRPr lang="en-US" altLang="zh-CN" sz="1400" dirty="0">
                <a:solidFill>
                  <a:srgbClr val="4F4D50"/>
                </a:solidFill>
                <a:latin typeface="思源黑体" panose="020B0500000000000000" pitchFamily="34" charset="-122"/>
                <a:ea typeface="思源黑体" panose="020B0500000000000000" pitchFamily="34" charset="-122"/>
                <a:cs typeface="+mn-ea"/>
                <a:sym typeface="+mn-lt"/>
              </a:endParaRPr>
            </a:p>
          </p:txBody>
        </p:sp>
        <p:sp>
          <p:nvSpPr>
            <p:cNvPr id="20" name="文本框 19">
              <a:extLst>
                <a:ext uri="{FF2B5EF4-FFF2-40B4-BE49-F238E27FC236}">
                  <a16:creationId xmlns="" xmlns:a16="http://schemas.microsoft.com/office/drawing/2014/main" id="{503E0C68-DA60-417A-94AF-3E2A39D1D51A}"/>
                </a:ext>
              </a:extLst>
            </p:cNvPr>
            <p:cNvSpPr txBox="1"/>
            <p:nvPr/>
          </p:nvSpPr>
          <p:spPr>
            <a:xfrm>
              <a:off x="1993834" y="3524742"/>
              <a:ext cx="1929671" cy="692497"/>
            </a:xfrm>
            <a:prstGeom prst="rect">
              <a:avLst/>
            </a:prstGeom>
            <a:noFill/>
          </p:spPr>
          <p:txBody>
            <a:bodyPr wrap="square" rtlCol="0">
              <a:spAutoFit/>
            </a:bodyPr>
            <a:lstStyle/>
            <a:p>
              <a:pPr algn="just">
                <a:lnSpc>
                  <a:spcPct val="130000"/>
                </a:lnSpc>
              </a:pPr>
              <a:r>
                <a:rPr lang="zh-CN" altLang="en-US" sz="1000" dirty="0">
                  <a:solidFill>
                    <a:srgbClr val="686769"/>
                  </a:solidFill>
                  <a:latin typeface="思源黑体" panose="020B0500000000000000" pitchFamily="34" charset="-122"/>
                  <a:ea typeface="思源黑体" panose="020B0500000000000000" pitchFamily="34" charset="-122"/>
                  <a:cs typeface="+mn-ea"/>
                  <a:sym typeface="+mn-lt"/>
                </a:rPr>
                <a:t>点击输入简要文字解说，解说文字尽量概括精炼，不用多余的文字</a:t>
              </a:r>
              <a:r>
                <a:rPr lang="zh-CN" altLang="en-US" sz="1000" dirty="0" smtClean="0">
                  <a:solidFill>
                    <a:srgbClr val="686769"/>
                  </a:solidFill>
                  <a:latin typeface="思源黑体" panose="020B0500000000000000" pitchFamily="34" charset="-122"/>
                  <a:ea typeface="思源黑体" panose="020B0500000000000000" pitchFamily="34" charset="-122"/>
                  <a:cs typeface="+mn-ea"/>
                  <a:sym typeface="+mn-lt"/>
                </a:rPr>
                <a:t>修饰简洁</a:t>
              </a:r>
              <a:r>
                <a:rPr lang="zh-CN" altLang="en-US" sz="1000" dirty="0">
                  <a:solidFill>
                    <a:srgbClr val="686769"/>
                  </a:solidFill>
                  <a:latin typeface="思源黑体" panose="020B0500000000000000" pitchFamily="34" charset="-122"/>
                  <a:ea typeface="思源黑体" panose="020B0500000000000000" pitchFamily="34" charset="-122"/>
                  <a:cs typeface="+mn-ea"/>
                  <a:sym typeface="+mn-lt"/>
                </a:rPr>
                <a:t>精</a:t>
              </a:r>
              <a:r>
                <a:rPr lang="zh-CN" altLang="en-US" sz="1000" dirty="0" smtClean="0">
                  <a:solidFill>
                    <a:srgbClr val="686769"/>
                  </a:solidFill>
                  <a:latin typeface="思源黑体" panose="020B0500000000000000" pitchFamily="34" charset="-122"/>
                  <a:ea typeface="思源黑体" panose="020B0500000000000000" pitchFamily="34" charset="-122"/>
                  <a:cs typeface="+mn-ea"/>
                  <a:sym typeface="+mn-lt"/>
                </a:rPr>
                <a:t>准。</a:t>
              </a:r>
              <a:endParaRPr lang="zh-CN" altLang="en-US" sz="1000" dirty="0">
                <a:solidFill>
                  <a:srgbClr val="686769"/>
                </a:solidFill>
                <a:latin typeface="思源黑体" panose="020B0500000000000000" pitchFamily="34" charset="-122"/>
                <a:ea typeface="思源黑体" panose="020B0500000000000000" pitchFamily="34" charset="-122"/>
                <a:cs typeface="+mn-ea"/>
                <a:sym typeface="+mn-lt"/>
              </a:endParaRPr>
            </a:p>
          </p:txBody>
        </p:sp>
      </p:grpSp>
      <p:grpSp>
        <p:nvGrpSpPr>
          <p:cNvPr id="23" name="组合 22"/>
          <p:cNvGrpSpPr/>
          <p:nvPr/>
        </p:nvGrpSpPr>
        <p:grpSpPr>
          <a:xfrm>
            <a:off x="4438731" y="3044771"/>
            <a:ext cx="3254644" cy="1379349"/>
            <a:chOff x="883403" y="3006670"/>
            <a:chExt cx="3254644" cy="1379349"/>
          </a:xfrm>
        </p:grpSpPr>
        <p:sp>
          <p:nvSpPr>
            <p:cNvPr id="24" name="圆角矩形 23"/>
            <p:cNvSpPr/>
            <p:nvPr/>
          </p:nvSpPr>
          <p:spPr>
            <a:xfrm>
              <a:off x="883403" y="3006670"/>
              <a:ext cx="3254644" cy="1379349"/>
            </a:xfrm>
            <a:prstGeom prst="roundRect">
              <a:avLst>
                <a:gd name="adj" fmla="val 8334"/>
              </a:avLst>
            </a:prstGeom>
            <a:solidFill>
              <a:schemeClr val="bg1"/>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dirty="0">
                <a:latin typeface="思源黑体" panose="020B0500000000000000" pitchFamily="34" charset="-122"/>
                <a:ea typeface="思源黑体" panose="020B0500000000000000" pitchFamily="34" charset="-122"/>
                <a:cs typeface="+mn-ea"/>
                <a:sym typeface="+mn-lt"/>
              </a:endParaRPr>
            </a:p>
          </p:txBody>
        </p:sp>
        <p:sp>
          <p:nvSpPr>
            <p:cNvPr id="25" name="椭圆 24"/>
            <p:cNvSpPr/>
            <p:nvPr/>
          </p:nvSpPr>
          <p:spPr>
            <a:xfrm>
              <a:off x="1122937" y="3408309"/>
              <a:ext cx="643364" cy="643364"/>
            </a:xfrm>
            <a:prstGeom prst="ellipse">
              <a:avLst/>
            </a:prstGeom>
            <a:gradFill>
              <a:gsLst>
                <a:gs pos="0">
                  <a:srgbClr val="4582ED"/>
                </a:gs>
                <a:gs pos="58000">
                  <a:srgbClr val="105AD7"/>
                </a:gs>
              </a:gsLst>
              <a:lin ang="0" scaled="0"/>
            </a:gradFill>
            <a:ln w="25400">
              <a:noFill/>
            </a:ln>
            <a:effectLst>
              <a:outerShdw blurRad="177800" dist="38100" dir="5400000" sx="90000" sy="-19000" rotWithShape="0">
                <a:schemeClr val="tx1">
                  <a:alpha val="1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lnSpc>
                  <a:spcPct val="130000"/>
                </a:lnSpc>
              </a:pPr>
              <a:endParaRPr lang="zh-CN" altLang="en-US" sz="3300" dirty="0">
                <a:solidFill>
                  <a:srgbClr val="FEFABC"/>
                </a:solidFill>
                <a:latin typeface="思源黑体" panose="020B0500000000000000" pitchFamily="34" charset="-122"/>
                <a:ea typeface="思源黑体" panose="020B0500000000000000" pitchFamily="34" charset="-122"/>
                <a:cs typeface="+mn-ea"/>
                <a:sym typeface="+mn-lt"/>
              </a:endParaRPr>
            </a:p>
          </p:txBody>
        </p:sp>
        <p:sp>
          <p:nvSpPr>
            <p:cNvPr id="27" name="TextBox 7">
              <a:extLst>
                <a:ext uri="{FF2B5EF4-FFF2-40B4-BE49-F238E27FC236}">
                  <a16:creationId xmlns="" xmlns:a16="http://schemas.microsoft.com/office/drawing/2014/main" id="{8DE6CD62-A5CF-42EF-B6BB-0447C20B7252}"/>
                </a:ext>
              </a:extLst>
            </p:cNvPr>
            <p:cNvSpPr txBox="1"/>
            <p:nvPr/>
          </p:nvSpPr>
          <p:spPr>
            <a:xfrm>
              <a:off x="1993832" y="3193200"/>
              <a:ext cx="1323439" cy="372410"/>
            </a:xfrm>
            <a:prstGeom prst="rect">
              <a:avLst/>
            </a:prstGeom>
            <a:noFill/>
          </p:spPr>
          <p:txBody>
            <a:bodyPr wrap="square" rtlCol="0">
              <a:spAutoFit/>
            </a:bodyPr>
            <a:lstStyle/>
            <a:p>
              <a:pPr>
                <a:lnSpc>
                  <a:spcPct val="130000"/>
                </a:lnSpc>
              </a:pPr>
              <a:r>
                <a:rPr lang="zh-CN" altLang="en-US" sz="1400" dirty="0">
                  <a:solidFill>
                    <a:srgbClr val="4F4D50"/>
                  </a:solidFill>
                  <a:latin typeface="思源黑体" panose="020B0500000000000000" pitchFamily="34" charset="-122"/>
                  <a:ea typeface="思源黑体" panose="020B0500000000000000" pitchFamily="34" charset="-122"/>
                  <a:cs typeface="+mn-ea"/>
                  <a:sym typeface="+mn-lt"/>
                </a:rPr>
                <a:t>产品</a:t>
              </a:r>
              <a:r>
                <a:rPr lang="zh-CN" altLang="en-US" sz="1400" dirty="0" smtClean="0">
                  <a:solidFill>
                    <a:srgbClr val="4F4D50"/>
                  </a:solidFill>
                  <a:latin typeface="思源黑体" panose="020B0500000000000000" pitchFamily="34" charset="-122"/>
                  <a:ea typeface="思源黑体" panose="020B0500000000000000" pitchFamily="34" charset="-122"/>
                  <a:cs typeface="+mn-ea"/>
                  <a:sym typeface="+mn-lt"/>
                </a:rPr>
                <a:t>功能二</a:t>
              </a:r>
              <a:endParaRPr lang="en-US" altLang="zh-CN" sz="1400" dirty="0">
                <a:solidFill>
                  <a:srgbClr val="4F4D50"/>
                </a:solidFill>
                <a:latin typeface="思源黑体" panose="020B0500000000000000" pitchFamily="34" charset="-122"/>
                <a:ea typeface="思源黑体" panose="020B0500000000000000" pitchFamily="34" charset="-122"/>
                <a:cs typeface="+mn-ea"/>
                <a:sym typeface="+mn-lt"/>
              </a:endParaRPr>
            </a:p>
          </p:txBody>
        </p:sp>
        <p:sp>
          <p:nvSpPr>
            <p:cNvPr id="28" name="文本框 27">
              <a:extLst>
                <a:ext uri="{FF2B5EF4-FFF2-40B4-BE49-F238E27FC236}">
                  <a16:creationId xmlns="" xmlns:a16="http://schemas.microsoft.com/office/drawing/2014/main" id="{503E0C68-DA60-417A-94AF-3E2A39D1D51A}"/>
                </a:ext>
              </a:extLst>
            </p:cNvPr>
            <p:cNvSpPr txBox="1"/>
            <p:nvPr/>
          </p:nvSpPr>
          <p:spPr>
            <a:xfrm>
              <a:off x="1993834" y="3524742"/>
              <a:ext cx="1929671" cy="692497"/>
            </a:xfrm>
            <a:prstGeom prst="rect">
              <a:avLst/>
            </a:prstGeom>
            <a:noFill/>
          </p:spPr>
          <p:txBody>
            <a:bodyPr wrap="square" rtlCol="0">
              <a:spAutoFit/>
            </a:bodyPr>
            <a:lstStyle/>
            <a:p>
              <a:pPr algn="just">
                <a:lnSpc>
                  <a:spcPct val="130000"/>
                </a:lnSpc>
              </a:pPr>
              <a:r>
                <a:rPr lang="zh-CN" altLang="en-US" sz="1000" dirty="0">
                  <a:solidFill>
                    <a:srgbClr val="686769"/>
                  </a:solidFill>
                  <a:latin typeface="思源黑体" panose="020B0500000000000000" pitchFamily="34" charset="-122"/>
                  <a:ea typeface="思源黑体" panose="020B0500000000000000" pitchFamily="34" charset="-122"/>
                  <a:cs typeface="+mn-ea"/>
                  <a:sym typeface="+mn-lt"/>
                </a:rPr>
                <a:t>点击输入简要文字解说，解说文字尽量概括精炼，不用多余的文字</a:t>
              </a:r>
              <a:r>
                <a:rPr lang="zh-CN" altLang="en-US" sz="1000" dirty="0" smtClean="0">
                  <a:solidFill>
                    <a:srgbClr val="686769"/>
                  </a:solidFill>
                  <a:latin typeface="思源黑体" panose="020B0500000000000000" pitchFamily="34" charset="-122"/>
                  <a:ea typeface="思源黑体" panose="020B0500000000000000" pitchFamily="34" charset="-122"/>
                  <a:cs typeface="+mn-ea"/>
                  <a:sym typeface="+mn-lt"/>
                </a:rPr>
                <a:t>修饰简洁</a:t>
              </a:r>
              <a:r>
                <a:rPr lang="zh-CN" altLang="en-US" sz="1000" dirty="0">
                  <a:solidFill>
                    <a:srgbClr val="686769"/>
                  </a:solidFill>
                  <a:latin typeface="思源黑体" panose="020B0500000000000000" pitchFamily="34" charset="-122"/>
                  <a:ea typeface="思源黑体" panose="020B0500000000000000" pitchFamily="34" charset="-122"/>
                  <a:cs typeface="+mn-ea"/>
                  <a:sym typeface="+mn-lt"/>
                </a:rPr>
                <a:t>精</a:t>
              </a:r>
              <a:r>
                <a:rPr lang="zh-CN" altLang="en-US" sz="1000" dirty="0" smtClean="0">
                  <a:solidFill>
                    <a:srgbClr val="686769"/>
                  </a:solidFill>
                  <a:latin typeface="思源黑体" panose="020B0500000000000000" pitchFamily="34" charset="-122"/>
                  <a:ea typeface="思源黑体" panose="020B0500000000000000" pitchFamily="34" charset="-122"/>
                  <a:cs typeface="+mn-ea"/>
                  <a:sym typeface="+mn-lt"/>
                </a:rPr>
                <a:t>准。</a:t>
              </a:r>
              <a:endParaRPr lang="zh-CN" altLang="en-US" sz="1000" dirty="0">
                <a:solidFill>
                  <a:srgbClr val="686769"/>
                </a:solidFill>
                <a:latin typeface="思源黑体" panose="020B0500000000000000" pitchFamily="34" charset="-122"/>
                <a:ea typeface="思源黑体" panose="020B0500000000000000" pitchFamily="34" charset="-122"/>
                <a:cs typeface="+mn-ea"/>
                <a:sym typeface="+mn-lt"/>
              </a:endParaRPr>
            </a:p>
          </p:txBody>
        </p:sp>
      </p:grpSp>
      <p:grpSp>
        <p:nvGrpSpPr>
          <p:cNvPr id="29" name="组合 28"/>
          <p:cNvGrpSpPr/>
          <p:nvPr/>
        </p:nvGrpSpPr>
        <p:grpSpPr>
          <a:xfrm>
            <a:off x="7879759" y="3044771"/>
            <a:ext cx="3254644" cy="1379349"/>
            <a:chOff x="883403" y="3006670"/>
            <a:chExt cx="3254644" cy="1379349"/>
          </a:xfrm>
        </p:grpSpPr>
        <p:sp>
          <p:nvSpPr>
            <p:cNvPr id="30" name="圆角矩形 29"/>
            <p:cNvSpPr/>
            <p:nvPr/>
          </p:nvSpPr>
          <p:spPr>
            <a:xfrm>
              <a:off x="883403" y="3006670"/>
              <a:ext cx="3254644" cy="1379349"/>
            </a:xfrm>
            <a:prstGeom prst="roundRect">
              <a:avLst>
                <a:gd name="adj" fmla="val 8334"/>
              </a:avLst>
            </a:prstGeom>
            <a:solidFill>
              <a:schemeClr val="bg1"/>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dirty="0">
                <a:latin typeface="思源黑体" panose="020B0500000000000000" pitchFamily="34" charset="-122"/>
                <a:ea typeface="思源黑体" panose="020B0500000000000000" pitchFamily="34" charset="-122"/>
                <a:cs typeface="+mn-ea"/>
                <a:sym typeface="+mn-lt"/>
              </a:endParaRPr>
            </a:p>
          </p:txBody>
        </p:sp>
        <p:sp>
          <p:nvSpPr>
            <p:cNvPr id="31" name="椭圆 30"/>
            <p:cNvSpPr/>
            <p:nvPr/>
          </p:nvSpPr>
          <p:spPr>
            <a:xfrm>
              <a:off x="1122937" y="3408309"/>
              <a:ext cx="643364" cy="643364"/>
            </a:xfrm>
            <a:prstGeom prst="ellipse">
              <a:avLst/>
            </a:prstGeom>
            <a:gradFill>
              <a:gsLst>
                <a:gs pos="0">
                  <a:srgbClr val="4582ED"/>
                </a:gs>
                <a:gs pos="58000">
                  <a:srgbClr val="105AD7"/>
                </a:gs>
              </a:gsLst>
              <a:lin ang="0" scaled="0"/>
            </a:gradFill>
            <a:ln w="25400">
              <a:noFill/>
            </a:ln>
            <a:effectLst>
              <a:outerShdw blurRad="177800" dist="38100" dir="5400000" sx="90000" sy="-19000" rotWithShape="0">
                <a:schemeClr val="tx1">
                  <a:alpha val="1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lnSpc>
                  <a:spcPct val="130000"/>
                </a:lnSpc>
              </a:pPr>
              <a:endParaRPr lang="zh-CN" altLang="en-US" sz="3300" dirty="0">
                <a:solidFill>
                  <a:srgbClr val="FEFABC"/>
                </a:solidFill>
                <a:latin typeface="思源黑体" panose="020B0500000000000000" pitchFamily="34" charset="-122"/>
                <a:ea typeface="思源黑体" panose="020B0500000000000000" pitchFamily="34" charset="-122"/>
                <a:cs typeface="+mn-ea"/>
                <a:sym typeface="+mn-lt"/>
              </a:endParaRPr>
            </a:p>
          </p:txBody>
        </p:sp>
        <p:sp>
          <p:nvSpPr>
            <p:cNvPr id="33" name="TextBox 7">
              <a:extLst>
                <a:ext uri="{FF2B5EF4-FFF2-40B4-BE49-F238E27FC236}">
                  <a16:creationId xmlns="" xmlns:a16="http://schemas.microsoft.com/office/drawing/2014/main" id="{8DE6CD62-A5CF-42EF-B6BB-0447C20B7252}"/>
                </a:ext>
              </a:extLst>
            </p:cNvPr>
            <p:cNvSpPr txBox="1"/>
            <p:nvPr/>
          </p:nvSpPr>
          <p:spPr>
            <a:xfrm>
              <a:off x="1993832" y="3193200"/>
              <a:ext cx="1323439" cy="372410"/>
            </a:xfrm>
            <a:prstGeom prst="rect">
              <a:avLst/>
            </a:prstGeom>
            <a:noFill/>
          </p:spPr>
          <p:txBody>
            <a:bodyPr wrap="square" rtlCol="0">
              <a:spAutoFit/>
            </a:bodyPr>
            <a:lstStyle/>
            <a:p>
              <a:pPr>
                <a:lnSpc>
                  <a:spcPct val="130000"/>
                </a:lnSpc>
              </a:pPr>
              <a:r>
                <a:rPr lang="zh-CN" altLang="en-US" sz="1400" dirty="0">
                  <a:solidFill>
                    <a:srgbClr val="4F4D50"/>
                  </a:solidFill>
                  <a:latin typeface="思源黑体" panose="020B0500000000000000" pitchFamily="34" charset="-122"/>
                  <a:ea typeface="思源黑体" panose="020B0500000000000000" pitchFamily="34" charset="-122"/>
                  <a:cs typeface="+mn-ea"/>
                  <a:sym typeface="+mn-lt"/>
                </a:rPr>
                <a:t>产品</a:t>
              </a:r>
              <a:r>
                <a:rPr lang="zh-CN" altLang="en-US" sz="1400" dirty="0" smtClean="0">
                  <a:solidFill>
                    <a:srgbClr val="4F4D50"/>
                  </a:solidFill>
                  <a:latin typeface="思源黑体" panose="020B0500000000000000" pitchFamily="34" charset="-122"/>
                  <a:ea typeface="思源黑体" panose="020B0500000000000000" pitchFamily="34" charset="-122"/>
                  <a:cs typeface="+mn-ea"/>
                  <a:sym typeface="+mn-lt"/>
                </a:rPr>
                <a:t>功能三</a:t>
              </a:r>
              <a:endParaRPr lang="en-US" altLang="zh-CN" sz="1400" dirty="0">
                <a:solidFill>
                  <a:srgbClr val="4F4D50"/>
                </a:solidFill>
                <a:latin typeface="思源黑体" panose="020B0500000000000000" pitchFamily="34" charset="-122"/>
                <a:ea typeface="思源黑体" panose="020B0500000000000000" pitchFamily="34" charset="-122"/>
                <a:cs typeface="+mn-ea"/>
                <a:sym typeface="+mn-lt"/>
              </a:endParaRPr>
            </a:p>
          </p:txBody>
        </p:sp>
        <p:sp>
          <p:nvSpPr>
            <p:cNvPr id="34" name="文本框 33">
              <a:extLst>
                <a:ext uri="{FF2B5EF4-FFF2-40B4-BE49-F238E27FC236}">
                  <a16:creationId xmlns="" xmlns:a16="http://schemas.microsoft.com/office/drawing/2014/main" id="{503E0C68-DA60-417A-94AF-3E2A39D1D51A}"/>
                </a:ext>
              </a:extLst>
            </p:cNvPr>
            <p:cNvSpPr txBox="1"/>
            <p:nvPr/>
          </p:nvSpPr>
          <p:spPr>
            <a:xfrm>
              <a:off x="1993834" y="3524742"/>
              <a:ext cx="1929671" cy="692497"/>
            </a:xfrm>
            <a:prstGeom prst="rect">
              <a:avLst/>
            </a:prstGeom>
            <a:noFill/>
          </p:spPr>
          <p:txBody>
            <a:bodyPr wrap="square" rtlCol="0">
              <a:spAutoFit/>
            </a:bodyPr>
            <a:lstStyle/>
            <a:p>
              <a:pPr algn="just">
                <a:lnSpc>
                  <a:spcPct val="130000"/>
                </a:lnSpc>
              </a:pPr>
              <a:r>
                <a:rPr lang="zh-CN" altLang="en-US" sz="1000" dirty="0">
                  <a:solidFill>
                    <a:srgbClr val="686769"/>
                  </a:solidFill>
                  <a:latin typeface="思源黑体" panose="020B0500000000000000" pitchFamily="34" charset="-122"/>
                  <a:ea typeface="思源黑体" panose="020B0500000000000000" pitchFamily="34" charset="-122"/>
                  <a:cs typeface="+mn-ea"/>
                  <a:sym typeface="+mn-lt"/>
                </a:rPr>
                <a:t>点击输入简要文字解说，解说文字尽量概括精炼，不用多余的文字</a:t>
              </a:r>
              <a:r>
                <a:rPr lang="zh-CN" altLang="en-US" sz="1000" dirty="0" smtClean="0">
                  <a:solidFill>
                    <a:srgbClr val="686769"/>
                  </a:solidFill>
                  <a:latin typeface="思源黑体" panose="020B0500000000000000" pitchFamily="34" charset="-122"/>
                  <a:ea typeface="思源黑体" panose="020B0500000000000000" pitchFamily="34" charset="-122"/>
                  <a:cs typeface="+mn-ea"/>
                  <a:sym typeface="+mn-lt"/>
                </a:rPr>
                <a:t>修饰简洁</a:t>
              </a:r>
              <a:r>
                <a:rPr lang="zh-CN" altLang="en-US" sz="1000" dirty="0">
                  <a:solidFill>
                    <a:srgbClr val="686769"/>
                  </a:solidFill>
                  <a:latin typeface="思源黑体" panose="020B0500000000000000" pitchFamily="34" charset="-122"/>
                  <a:ea typeface="思源黑体" panose="020B0500000000000000" pitchFamily="34" charset="-122"/>
                  <a:cs typeface="+mn-ea"/>
                  <a:sym typeface="+mn-lt"/>
                </a:rPr>
                <a:t>精</a:t>
              </a:r>
              <a:r>
                <a:rPr lang="zh-CN" altLang="en-US" sz="1000" dirty="0" smtClean="0">
                  <a:solidFill>
                    <a:srgbClr val="686769"/>
                  </a:solidFill>
                  <a:latin typeface="思源黑体" panose="020B0500000000000000" pitchFamily="34" charset="-122"/>
                  <a:ea typeface="思源黑体" panose="020B0500000000000000" pitchFamily="34" charset="-122"/>
                  <a:cs typeface="+mn-ea"/>
                  <a:sym typeface="+mn-lt"/>
                </a:rPr>
                <a:t>准。</a:t>
              </a:r>
              <a:endParaRPr lang="zh-CN" altLang="en-US" sz="1000" dirty="0">
                <a:solidFill>
                  <a:srgbClr val="686769"/>
                </a:solidFill>
                <a:latin typeface="思源黑体" panose="020B0500000000000000" pitchFamily="34" charset="-122"/>
                <a:ea typeface="思源黑体" panose="020B0500000000000000" pitchFamily="34" charset="-122"/>
                <a:cs typeface="+mn-ea"/>
                <a:sym typeface="+mn-lt"/>
              </a:endParaRPr>
            </a:p>
          </p:txBody>
        </p:sp>
      </p:grpSp>
      <p:grpSp>
        <p:nvGrpSpPr>
          <p:cNvPr id="35" name="组合 34"/>
          <p:cNvGrpSpPr/>
          <p:nvPr/>
        </p:nvGrpSpPr>
        <p:grpSpPr>
          <a:xfrm>
            <a:off x="997703" y="4641011"/>
            <a:ext cx="3254644" cy="1379349"/>
            <a:chOff x="883403" y="3006670"/>
            <a:chExt cx="3254644" cy="1379349"/>
          </a:xfrm>
        </p:grpSpPr>
        <p:sp>
          <p:nvSpPr>
            <p:cNvPr id="36" name="圆角矩形 35"/>
            <p:cNvSpPr/>
            <p:nvPr/>
          </p:nvSpPr>
          <p:spPr>
            <a:xfrm>
              <a:off x="883403" y="3006670"/>
              <a:ext cx="3254644" cy="1379349"/>
            </a:xfrm>
            <a:prstGeom prst="roundRect">
              <a:avLst>
                <a:gd name="adj" fmla="val 8334"/>
              </a:avLst>
            </a:prstGeom>
            <a:solidFill>
              <a:schemeClr val="bg1"/>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dirty="0">
                <a:latin typeface="思源黑体" panose="020B0500000000000000" pitchFamily="34" charset="-122"/>
                <a:ea typeface="思源黑体" panose="020B0500000000000000" pitchFamily="34" charset="-122"/>
                <a:cs typeface="+mn-ea"/>
                <a:sym typeface="+mn-lt"/>
              </a:endParaRPr>
            </a:p>
          </p:txBody>
        </p:sp>
        <p:sp>
          <p:nvSpPr>
            <p:cNvPr id="37" name="椭圆 36"/>
            <p:cNvSpPr/>
            <p:nvPr/>
          </p:nvSpPr>
          <p:spPr>
            <a:xfrm>
              <a:off x="1122937" y="3408309"/>
              <a:ext cx="643364" cy="643364"/>
            </a:xfrm>
            <a:prstGeom prst="ellipse">
              <a:avLst/>
            </a:prstGeom>
            <a:gradFill>
              <a:gsLst>
                <a:gs pos="0">
                  <a:srgbClr val="4582ED"/>
                </a:gs>
                <a:gs pos="58000">
                  <a:srgbClr val="105AD7"/>
                </a:gs>
              </a:gsLst>
              <a:lin ang="0" scaled="0"/>
            </a:gradFill>
            <a:ln w="25400">
              <a:noFill/>
            </a:ln>
            <a:effectLst>
              <a:outerShdw blurRad="177800" dist="38100" dir="5400000" sx="90000" sy="-19000" rotWithShape="0">
                <a:schemeClr val="tx1">
                  <a:alpha val="1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lnSpc>
                  <a:spcPct val="130000"/>
                </a:lnSpc>
              </a:pPr>
              <a:endParaRPr lang="zh-CN" altLang="en-US" sz="3300" dirty="0">
                <a:solidFill>
                  <a:srgbClr val="FEFABC"/>
                </a:solidFill>
                <a:latin typeface="思源黑体" panose="020B0500000000000000" pitchFamily="34" charset="-122"/>
                <a:ea typeface="思源黑体" panose="020B0500000000000000" pitchFamily="34" charset="-122"/>
                <a:cs typeface="+mn-ea"/>
                <a:sym typeface="+mn-lt"/>
              </a:endParaRPr>
            </a:p>
          </p:txBody>
        </p:sp>
        <p:sp>
          <p:nvSpPr>
            <p:cNvPr id="39" name="TextBox 7">
              <a:extLst>
                <a:ext uri="{FF2B5EF4-FFF2-40B4-BE49-F238E27FC236}">
                  <a16:creationId xmlns="" xmlns:a16="http://schemas.microsoft.com/office/drawing/2014/main" id="{8DE6CD62-A5CF-42EF-B6BB-0447C20B7252}"/>
                </a:ext>
              </a:extLst>
            </p:cNvPr>
            <p:cNvSpPr txBox="1"/>
            <p:nvPr/>
          </p:nvSpPr>
          <p:spPr>
            <a:xfrm>
              <a:off x="1993832" y="3193200"/>
              <a:ext cx="1323439" cy="372410"/>
            </a:xfrm>
            <a:prstGeom prst="rect">
              <a:avLst/>
            </a:prstGeom>
            <a:noFill/>
          </p:spPr>
          <p:txBody>
            <a:bodyPr wrap="square" rtlCol="0">
              <a:spAutoFit/>
            </a:bodyPr>
            <a:lstStyle/>
            <a:p>
              <a:pPr>
                <a:lnSpc>
                  <a:spcPct val="130000"/>
                </a:lnSpc>
              </a:pPr>
              <a:r>
                <a:rPr lang="zh-CN" altLang="en-US" sz="1400" dirty="0">
                  <a:solidFill>
                    <a:srgbClr val="4F4D50"/>
                  </a:solidFill>
                  <a:latin typeface="思源黑体" panose="020B0500000000000000" pitchFamily="34" charset="-122"/>
                  <a:ea typeface="思源黑体" panose="020B0500000000000000" pitchFamily="34" charset="-122"/>
                  <a:cs typeface="+mn-ea"/>
                  <a:sym typeface="+mn-lt"/>
                </a:rPr>
                <a:t>产品</a:t>
              </a:r>
              <a:r>
                <a:rPr lang="zh-CN" altLang="en-US" sz="1400" dirty="0" smtClean="0">
                  <a:solidFill>
                    <a:srgbClr val="4F4D50"/>
                  </a:solidFill>
                  <a:latin typeface="思源黑体" panose="020B0500000000000000" pitchFamily="34" charset="-122"/>
                  <a:ea typeface="思源黑体" panose="020B0500000000000000" pitchFamily="34" charset="-122"/>
                  <a:cs typeface="+mn-ea"/>
                  <a:sym typeface="+mn-lt"/>
                </a:rPr>
                <a:t>功能四</a:t>
              </a:r>
              <a:endParaRPr lang="en-US" altLang="zh-CN" sz="1400" dirty="0">
                <a:solidFill>
                  <a:srgbClr val="4F4D50"/>
                </a:solidFill>
                <a:latin typeface="思源黑体" panose="020B0500000000000000" pitchFamily="34" charset="-122"/>
                <a:ea typeface="思源黑体" panose="020B0500000000000000" pitchFamily="34" charset="-122"/>
                <a:cs typeface="+mn-ea"/>
                <a:sym typeface="+mn-lt"/>
              </a:endParaRPr>
            </a:p>
          </p:txBody>
        </p:sp>
        <p:sp>
          <p:nvSpPr>
            <p:cNvPr id="40" name="文本框 39">
              <a:extLst>
                <a:ext uri="{FF2B5EF4-FFF2-40B4-BE49-F238E27FC236}">
                  <a16:creationId xmlns="" xmlns:a16="http://schemas.microsoft.com/office/drawing/2014/main" id="{503E0C68-DA60-417A-94AF-3E2A39D1D51A}"/>
                </a:ext>
              </a:extLst>
            </p:cNvPr>
            <p:cNvSpPr txBox="1"/>
            <p:nvPr/>
          </p:nvSpPr>
          <p:spPr>
            <a:xfrm>
              <a:off x="1993834" y="3524742"/>
              <a:ext cx="1929671" cy="692497"/>
            </a:xfrm>
            <a:prstGeom prst="rect">
              <a:avLst/>
            </a:prstGeom>
            <a:noFill/>
          </p:spPr>
          <p:txBody>
            <a:bodyPr wrap="square" rtlCol="0">
              <a:spAutoFit/>
            </a:bodyPr>
            <a:lstStyle/>
            <a:p>
              <a:pPr algn="just">
                <a:lnSpc>
                  <a:spcPct val="130000"/>
                </a:lnSpc>
              </a:pPr>
              <a:r>
                <a:rPr lang="zh-CN" altLang="en-US" sz="1000" dirty="0">
                  <a:solidFill>
                    <a:srgbClr val="686769"/>
                  </a:solidFill>
                  <a:latin typeface="思源黑体" panose="020B0500000000000000" pitchFamily="34" charset="-122"/>
                  <a:ea typeface="思源黑体" panose="020B0500000000000000" pitchFamily="34" charset="-122"/>
                  <a:cs typeface="+mn-ea"/>
                  <a:sym typeface="+mn-lt"/>
                </a:rPr>
                <a:t>点击输入简要文字解说，解说文字尽量概括精炼，不用多余的文字</a:t>
              </a:r>
              <a:r>
                <a:rPr lang="zh-CN" altLang="en-US" sz="1000" dirty="0" smtClean="0">
                  <a:solidFill>
                    <a:srgbClr val="686769"/>
                  </a:solidFill>
                  <a:latin typeface="思源黑体" panose="020B0500000000000000" pitchFamily="34" charset="-122"/>
                  <a:ea typeface="思源黑体" panose="020B0500000000000000" pitchFamily="34" charset="-122"/>
                  <a:cs typeface="+mn-ea"/>
                  <a:sym typeface="+mn-lt"/>
                </a:rPr>
                <a:t>修饰简洁</a:t>
              </a:r>
              <a:r>
                <a:rPr lang="zh-CN" altLang="en-US" sz="1000" dirty="0">
                  <a:solidFill>
                    <a:srgbClr val="686769"/>
                  </a:solidFill>
                  <a:latin typeface="思源黑体" panose="020B0500000000000000" pitchFamily="34" charset="-122"/>
                  <a:ea typeface="思源黑体" panose="020B0500000000000000" pitchFamily="34" charset="-122"/>
                  <a:cs typeface="+mn-ea"/>
                  <a:sym typeface="+mn-lt"/>
                </a:rPr>
                <a:t>精</a:t>
              </a:r>
              <a:r>
                <a:rPr lang="zh-CN" altLang="en-US" sz="1000" dirty="0" smtClean="0">
                  <a:solidFill>
                    <a:srgbClr val="686769"/>
                  </a:solidFill>
                  <a:latin typeface="思源黑体" panose="020B0500000000000000" pitchFamily="34" charset="-122"/>
                  <a:ea typeface="思源黑体" panose="020B0500000000000000" pitchFamily="34" charset="-122"/>
                  <a:cs typeface="+mn-ea"/>
                  <a:sym typeface="+mn-lt"/>
                </a:rPr>
                <a:t>准。</a:t>
              </a:r>
              <a:endParaRPr lang="zh-CN" altLang="en-US" sz="1000" dirty="0">
                <a:solidFill>
                  <a:srgbClr val="686769"/>
                </a:solidFill>
                <a:latin typeface="思源黑体" panose="020B0500000000000000" pitchFamily="34" charset="-122"/>
                <a:ea typeface="思源黑体" panose="020B0500000000000000" pitchFamily="34" charset="-122"/>
                <a:cs typeface="+mn-ea"/>
                <a:sym typeface="+mn-lt"/>
              </a:endParaRPr>
            </a:p>
          </p:txBody>
        </p:sp>
      </p:grpSp>
      <p:grpSp>
        <p:nvGrpSpPr>
          <p:cNvPr id="41" name="组合 40"/>
          <p:cNvGrpSpPr/>
          <p:nvPr/>
        </p:nvGrpSpPr>
        <p:grpSpPr>
          <a:xfrm>
            <a:off x="4438731" y="4641011"/>
            <a:ext cx="3254644" cy="1379349"/>
            <a:chOff x="883403" y="3006670"/>
            <a:chExt cx="3254644" cy="1379349"/>
          </a:xfrm>
        </p:grpSpPr>
        <p:sp>
          <p:nvSpPr>
            <p:cNvPr id="42" name="圆角矩形 41"/>
            <p:cNvSpPr/>
            <p:nvPr/>
          </p:nvSpPr>
          <p:spPr>
            <a:xfrm>
              <a:off x="883403" y="3006670"/>
              <a:ext cx="3254644" cy="1379349"/>
            </a:xfrm>
            <a:prstGeom prst="roundRect">
              <a:avLst>
                <a:gd name="adj" fmla="val 8334"/>
              </a:avLst>
            </a:prstGeom>
            <a:solidFill>
              <a:schemeClr val="bg1"/>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dirty="0">
                <a:latin typeface="思源黑体" panose="020B0500000000000000" pitchFamily="34" charset="-122"/>
                <a:ea typeface="思源黑体" panose="020B0500000000000000" pitchFamily="34" charset="-122"/>
                <a:cs typeface="+mn-ea"/>
                <a:sym typeface="+mn-lt"/>
              </a:endParaRPr>
            </a:p>
          </p:txBody>
        </p:sp>
        <p:sp>
          <p:nvSpPr>
            <p:cNvPr id="43" name="椭圆 42"/>
            <p:cNvSpPr/>
            <p:nvPr/>
          </p:nvSpPr>
          <p:spPr>
            <a:xfrm>
              <a:off x="1122937" y="3408309"/>
              <a:ext cx="643364" cy="643364"/>
            </a:xfrm>
            <a:prstGeom prst="ellipse">
              <a:avLst/>
            </a:prstGeom>
            <a:gradFill>
              <a:gsLst>
                <a:gs pos="0">
                  <a:srgbClr val="4582ED"/>
                </a:gs>
                <a:gs pos="58000">
                  <a:srgbClr val="105AD7"/>
                </a:gs>
              </a:gsLst>
              <a:lin ang="0" scaled="0"/>
            </a:gradFill>
            <a:ln w="25400">
              <a:noFill/>
            </a:ln>
            <a:effectLst>
              <a:outerShdw blurRad="177800" dist="38100" dir="5400000" sx="90000" sy="-19000" rotWithShape="0">
                <a:schemeClr val="tx1">
                  <a:alpha val="1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lnSpc>
                  <a:spcPct val="130000"/>
                </a:lnSpc>
              </a:pPr>
              <a:endParaRPr lang="zh-CN" altLang="en-US" sz="3300" dirty="0">
                <a:solidFill>
                  <a:srgbClr val="FEFABC"/>
                </a:solidFill>
                <a:latin typeface="思源黑体" panose="020B0500000000000000" pitchFamily="34" charset="-122"/>
                <a:ea typeface="思源黑体" panose="020B0500000000000000" pitchFamily="34" charset="-122"/>
                <a:cs typeface="+mn-ea"/>
                <a:sym typeface="+mn-lt"/>
              </a:endParaRPr>
            </a:p>
          </p:txBody>
        </p:sp>
        <p:sp>
          <p:nvSpPr>
            <p:cNvPr id="45" name="TextBox 7">
              <a:extLst>
                <a:ext uri="{FF2B5EF4-FFF2-40B4-BE49-F238E27FC236}">
                  <a16:creationId xmlns="" xmlns:a16="http://schemas.microsoft.com/office/drawing/2014/main" id="{8DE6CD62-A5CF-42EF-B6BB-0447C20B7252}"/>
                </a:ext>
              </a:extLst>
            </p:cNvPr>
            <p:cNvSpPr txBox="1"/>
            <p:nvPr/>
          </p:nvSpPr>
          <p:spPr>
            <a:xfrm>
              <a:off x="1993832" y="3193200"/>
              <a:ext cx="1323439" cy="372410"/>
            </a:xfrm>
            <a:prstGeom prst="rect">
              <a:avLst/>
            </a:prstGeom>
            <a:noFill/>
          </p:spPr>
          <p:txBody>
            <a:bodyPr wrap="square" rtlCol="0">
              <a:spAutoFit/>
            </a:bodyPr>
            <a:lstStyle/>
            <a:p>
              <a:pPr>
                <a:lnSpc>
                  <a:spcPct val="130000"/>
                </a:lnSpc>
              </a:pPr>
              <a:r>
                <a:rPr lang="zh-CN" altLang="en-US" sz="1400" dirty="0">
                  <a:solidFill>
                    <a:srgbClr val="4F4D50"/>
                  </a:solidFill>
                  <a:latin typeface="思源黑体" panose="020B0500000000000000" pitchFamily="34" charset="-122"/>
                  <a:ea typeface="思源黑体" panose="020B0500000000000000" pitchFamily="34" charset="-122"/>
                  <a:cs typeface="+mn-ea"/>
                  <a:sym typeface="+mn-lt"/>
                </a:rPr>
                <a:t>产品</a:t>
              </a:r>
              <a:r>
                <a:rPr lang="zh-CN" altLang="en-US" sz="1400" dirty="0" smtClean="0">
                  <a:solidFill>
                    <a:srgbClr val="4F4D50"/>
                  </a:solidFill>
                  <a:latin typeface="思源黑体" panose="020B0500000000000000" pitchFamily="34" charset="-122"/>
                  <a:ea typeface="思源黑体" panose="020B0500000000000000" pitchFamily="34" charset="-122"/>
                  <a:cs typeface="+mn-ea"/>
                  <a:sym typeface="+mn-lt"/>
                </a:rPr>
                <a:t>功能五</a:t>
              </a:r>
              <a:endParaRPr lang="en-US" altLang="zh-CN" sz="1400" dirty="0">
                <a:solidFill>
                  <a:srgbClr val="4F4D50"/>
                </a:solidFill>
                <a:latin typeface="思源黑体" panose="020B0500000000000000" pitchFamily="34" charset="-122"/>
                <a:ea typeface="思源黑体" panose="020B0500000000000000" pitchFamily="34" charset="-122"/>
                <a:cs typeface="+mn-ea"/>
                <a:sym typeface="+mn-lt"/>
              </a:endParaRPr>
            </a:p>
          </p:txBody>
        </p:sp>
        <p:sp>
          <p:nvSpPr>
            <p:cNvPr id="46" name="文本框 45">
              <a:extLst>
                <a:ext uri="{FF2B5EF4-FFF2-40B4-BE49-F238E27FC236}">
                  <a16:creationId xmlns="" xmlns:a16="http://schemas.microsoft.com/office/drawing/2014/main" id="{503E0C68-DA60-417A-94AF-3E2A39D1D51A}"/>
                </a:ext>
              </a:extLst>
            </p:cNvPr>
            <p:cNvSpPr txBox="1"/>
            <p:nvPr/>
          </p:nvSpPr>
          <p:spPr>
            <a:xfrm>
              <a:off x="1993834" y="3524742"/>
              <a:ext cx="1929671" cy="692497"/>
            </a:xfrm>
            <a:prstGeom prst="rect">
              <a:avLst/>
            </a:prstGeom>
            <a:noFill/>
          </p:spPr>
          <p:txBody>
            <a:bodyPr wrap="square" rtlCol="0">
              <a:spAutoFit/>
            </a:bodyPr>
            <a:lstStyle/>
            <a:p>
              <a:pPr algn="just">
                <a:lnSpc>
                  <a:spcPct val="130000"/>
                </a:lnSpc>
              </a:pPr>
              <a:r>
                <a:rPr lang="zh-CN" altLang="en-US" sz="1000" dirty="0">
                  <a:solidFill>
                    <a:srgbClr val="686769"/>
                  </a:solidFill>
                  <a:latin typeface="思源黑体" panose="020B0500000000000000" pitchFamily="34" charset="-122"/>
                  <a:ea typeface="思源黑体" panose="020B0500000000000000" pitchFamily="34" charset="-122"/>
                  <a:cs typeface="+mn-ea"/>
                  <a:sym typeface="+mn-lt"/>
                </a:rPr>
                <a:t>点击输入简要文字解说，解说文字尽量概括精炼，不用多余的文字</a:t>
              </a:r>
              <a:r>
                <a:rPr lang="zh-CN" altLang="en-US" sz="1000" dirty="0" smtClean="0">
                  <a:solidFill>
                    <a:srgbClr val="686769"/>
                  </a:solidFill>
                  <a:latin typeface="思源黑体" panose="020B0500000000000000" pitchFamily="34" charset="-122"/>
                  <a:ea typeface="思源黑体" panose="020B0500000000000000" pitchFamily="34" charset="-122"/>
                  <a:cs typeface="+mn-ea"/>
                  <a:sym typeface="+mn-lt"/>
                </a:rPr>
                <a:t>修饰简洁</a:t>
              </a:r>
              <a:r>
                <a:rPr lang="zh-CN" altLang="en-US" sz="1000" dirty="0">
                  <a:solidFill>
                    <a:srgbClr val="686769"/>
                  </a:solidFill>
                  <a:latin typeface="思源黑体" panose="020B0500000000000000" pitchFamily="34" charset="-122"/>
                  <a:ea typeface="思源黑体" panose="020B0500000000000000" pitchFamily="34" charset="-122"/>
                  <a:cs typeface="+mn-ea"/>
                  <a:sym typeface="+mn-lt"/>
                </a:rPr>
                <a:t>精</a:t>
              </a:r>
              <a:r>
                <a:rPr lang="zh-CN" altLang="en-US" sz="1000" dirty="0" smtClean="0">
                  <a:solidFill>
                    <a:srgbClr val="686769"/>
                  </a:solidFill>
                  <a:latin typeface="思源黑体" panose="020B0500000000000000" pitchFamily="34" charset="-122"/>
                  <a:ea typeface="思源黑体" panose="020B0500000000000000" pitchFamily="34" charset="-122"/>
                  <a:cs typeface="+mn-ea"/>
                  <a:sym typeface="+mn-lt"/>
                </a:rPr>
                <a:t>准。</a:t>
              </a:r>
              <a:endParaRPr lang="zh-CN" altLang="en-US" sz="1000" dirty="0">
                <a:solidFill>
                  <a:srgbClr val="686769"/>
                </a:solidFill>
                <a:latin typeface="思源黑体" panose="020B0500000000000000" pitchFamily="34" charset="-122"/>
                <a:ea typeface="思源黑体" panose="020B0500000000000000" pitchFamily="34" charset="-122"/>
                <a:cs typeface="+mn-ea"/>
                <a:sym typeface="+mn-lt"/>
              </a:endParaRPr>
            </a:p>
          </p:txBody>
        </p:sp>
      </p:grpSp>
      <p:grpSp>
        <p:nvGrpSpPr>
          <p:cNvPr id="47" name="组合 46"/>
          <p:cNvGrpSpPr/>
          <p:nvPr/>
        </p:nvGrpSpPr>
        <p:grpSpPr>
          <a:xfrm>
            <a:off x="7879759" y="4641011"/>
            <a:ext cx="3254644" cy="1379349"/>
            <a:chOff x="883403" y="3006670"/>
            <a:chExt cx="3254644" cy="1379349"/>
          </a:xfrm>
        </p:grpSpPr>
        <p:sp>
          <p:nvSpPr>
            <p:cNvPr id="48" name="圆角矩形 47"/>
            <p:cNvSpPr/>
            <p:nvPr/>
          </p:nvSpPr>
          <p:spPr>
            <a:xfrm>
              <a:off x="883403" y="3006670"/>
              <a:ext cx="3254644" cy="1379349"/>
            </a:xfrm>
            <a:prstGeom prst="roundRect">
              <a:avLst>
                <a:gd name="adj" fmla="val 8334"/>
              </a:avLst>
            </a:prstGeom>
            <a:solidFill>
              <a:schemeClr val="bg1"/>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dirty="0">
                <a:latin typeface="思源黑体" panose="020B0500000000000000" pitchFamily="34" charset="-122"/>
                <a:ea typeface="思源黑体" panose="020B0500000000000000" pitchFamily="34" charset="-122"/>
                <a:cs typeface="+mn-ea"/>
                <a:sym typeface="+mn-lt"/>
              </a:endParaRPr>
            </a:p>
          </p:txBody>
        </p:sp>
        <p:sp>
          <p:nvSpPr>
            <p:cNvPr id="49" name="椭圆 48"/>
            <p:cNvSpPr/>
            <p:nvPr/>
          </p:nvSpPr>
          <p:spPr>
            <a:xfrm>
              <a:off x="1122937" y="3408309"/>
              <a:ext cx="643364" cy="643364"/>
            </a:xfrm>
            <a:prstGeom prst="ellipse">
              <a:avLst/>
            </a:prstGeom>
            <a:gradFill>
              <a:gsLst>
                <a:gs pos="0">
                  <a:srgbClr val="4582ED"/>
                </a:gs>
                <a:gs pos="58000">
                  <a:srgbClr val="105AD7"/>
                </a:gs>
              </a:gsLst>
              <a:lin ang="0" scaled="0"/>
            </a:gradFill>
            <a:ln w="25400">
              <a:noFill/>
            </a:ln>
            <a:effectLst>
              <a:outerShdw blurRad="177800" dist="38100" dir="5400000" sx="90000" sy="-19000" rotWithShape="0">
                <a:schemeClr val="tx1">
                  <a:alpha val="1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lnSpc>
                  <a:spcPct val="130000"/>
                </a:lnSpc>
              </a:pPr>
              <a:endParaRPr lang="zh-CN" altLang="en-US" sz="3300" dirty="0">
                <a:solidFill>
                  <a:srgbClr val="FEFABC"/>
                </a:solidFill>
                <a:latin typeface="思源黑体" panose="020B0500000000000000" pitchFamily="34" charset="-122"/>
                <a:ea typeface="思源黑体" panose="020B0500000000000000" pitchFamily="34" charset="-122"/>
                <a:cs typeface="+mn-ea"/>
                <a:sym typeface="+mn-lt"/>
              </a:endParaRPr>
            </a:p>
          </p:txBody>
        </p:sp>
        <p:sp>
          <p:nvSpPr>
            <p:cNvPr id="51" name="TextBox 7">
              <a:extLst>
                <a:ext uri="{FF2B5EF4-FFF2-40B4-BE49-F238E27FC236}">
                  <a16:creationId xmlns="" xmlns:a16="http://schemas.microsoft.com/office/drawing/2014/main" id="{8DE6CD62-A5CF-42EF-B6BB-0447C20B7252}"/>
                </a:ext>
              </a:extLst>
            </p:cNvPr>
            <p:cNvSpPr txBox="1"/>
            <p:nvPr/>
          </p:nvSpPr>
          <p:spPr>
            <a:xfrm>
              <a:off x="1993832" y="3193200"/>
              <a:ext cx="1323439" cy="372410"/>
            </a:xfrm>
            <a:prstGeom prst="rect">
              <a:avLst/>
            </a:prstGeom>
            <a:noFill/>
          </p:spPr>
          <p:txBody>
            <a:bodyPr wrap="square" rtlCol="0">
              <a:spAutoFit/>
            </a:bodyPr>
            <a:lstStyle/>
            <a:p>
              <a:pPr>
                <a:lnSpc>
                  <a:spcPct val="130000"/>
                </a:lnSpc>
              </a:pPr>
              <a:r>
                <a:rPr lang="zh-CN" altLang="en-US" sz="1400" dirty="0">
                  <a:solidFill>
                    <a:srgbClr val="4F4D50"/>
                  </a:solidFill>
                  <a:latin typeface="思源黑体" panose="020B0500000000000000" pitchFamily="34" charset="-122"/>
                  <a:ea typeface="思源黑体" panose="020B0500000000000000" pitchFamily="34" charset="-122"/>
                  <a:cs typeface="+mn-ea"/>
                  <a:sym typeface="+mn-lt"/>
                </a:rPr>
                <a:t>产品</a:t>
              </a:r>
              <a:r>
                <a:rPr lang="zh-CN" altLang="en-US" sz="1400" dirty="0" smtClean="0">
                  <a:solidFill>
                    <a:srgbClr val="4F4D50"/>
                  </a:solidFill>
                  <a:latin typeface="思源黑体" panose="020B0500000000000000" pitchFamily="34" charset="-122"/>
                  <a:ea typeface="思源黑体" panose="020B0500000000000000" pitchFamily="34" charset="-122"/>
                  <a:cs typeface="+mn-ea"/>
                  <a:sym typeface="+mn-lt"/>
                </a:rPr>
                <a:t>功能六</a:t>
              </a:r>
              <a:endParaRPr lang="en-US" altLang="zh-CN" sz="1400" dirty="0">
                <a:solidFill>
                  <a:srgbClr val="4F4D50"/>
                </a:solidFill>
                <a:latin typeface="思源黑体" panose="020B0500000000000000" pitchFamily="34" charset="-122"/>
                <a:ea typeface="思源黑体" panose="020B0500000000000000" pitchFamily="34" charset="-122"/>
                <a:cs typeface="+mn-ea"/>
                <a:sym typeface="+mn-lt"/>
              </a:endParaRPr>
            </a:p>
          </p:txBody>
        </p:sp>
        <p:sp>
          <p:nvSpPr>
            <p:cNvPr id="52" name="文本框 51">
              <a:extLst>
                <a:ext uri="{FF2B5EF4-FFF2-40B4-BE49-F238E27FC236}">
                  <a16:creationId xmlns="" xmlns:a16="http://schemas.microsoft.com/office/drawing/2014/main" id="{503E0C68-DA60-417A-94AF-3E2A39D1D51A}"/>
                </a:ext>
              </a:extLst>
            </p:cNvPr>
            <p:cNvSpPr txBox="1"/>
            <p:nvPr/>
          </p:nvSpPr>
          <p:spPr>
            <a:xfrm>
              <a:off x="1993834" y="3524742"/>
              <a:ext cx="1929671" cy="692497"/>
            </a:xfrm>
            <a:prstGeom prst="rect">
              <a:avLst/>
            </a:prstGeom>
            <a:noFill/>
          </p:spPr>
          <p:txBody>
            <a:bodyPr wrap="square" rtlCol="0">
              <a:spAutoFit/>
            </a:bodyPr>
            <a:lstStyle/>
            <a:p>
              <a:pPr algn="just">
                <a:lnSpc>
                  <a:spcPct val="130000"/>
                </a:lnSpc>
              </a:pPr>
              <a:r>
                <a:rPr lang="zh-CN" altLang="en-US" sz="1000" dirty="0">
                  <a:solidFill>
                    <a:srgbClr val="686769"/>
                  </a:solidFill>
                  <a:latin typeface="思源黑体" panose="020B0500000000000000" pitchFamily="34" charset="-122"/>
                  <a:ea typeface="思源黑体" panose="020B0500000000000000" pitchFamily="34" charset="-122"/>
                  <a:cs typeface="+mn-ea"/>
                  <a:sym typeface="+mn-lt"/>
                </a:rPr>
                <a:t>点击输入简要文字解说，解说文字尽量概括精炼，不用多余的文字</a:t>
              </a:r>
              <a:r>
                <a:rPr lang="zh-CN" altLang="en-US" sz="1000" dirty="0" smtClean="0">
                  <a:solidFill>
                    <a:srgbClr val="686769"/>
                  </a:solidFill>
                  <a:latin typeface="思源黑体" panose="020B0500000000000000" pitchFamily="34" charset="-122"/>
                  <a:ea typeface="思源黑体" panose="020B0500000000000000" pitchFamily="34" charset="-122"/>
                  <a:cs typeface="+mn-ea"/>
                  <a:sym typeface="+mn-lt"/>
                </a:rPr>
                <a:t>修饰简洁</a:t>
              </a:r>
              <a:r>
                <a:rPr lang="zh-CN" altLang="en-US" sz="1000" dirty="0">
                  <a:solidFill>
                    <a:srgbClr val="686769"/>
                  </a:solidFill>
                  <a:latin typeface="思源黑体" panose="020B0500000000000000" pitchFamily="34" charset="-122"/>
                  <a:ea typeface="思源黑体" panose="020B0500000000000000" pitchFamily="34" charset="-122"/>
                  <a:cs typeface="+mn-ea"/>
                  <a:sym typeface="+mn-lt"/>
                </a:rPr>
                <a:t>精</a:t>
              </a:r>
              <a:r>
                <a:rPr lang="zh-CN" altLang="en-US" sz="1000" dirty="0" smtClean="0">
                  <a:solidFill>
                    <a:srgbClr val="686769"/>
                  </a:solidFill>
                  <a:latin typeface="思源黑体" panose="020B0500000000000000" pitchFamily="34" charset="-122"/>
                  <a:ea typeface="思源黑体" panose="020B0500000000000000" pitchFamily="34" charset="-122"/>
                  <a:cs typeface="+mn-ea"/>
                  <a:sym typeface="+mn-lt"/>
                </a:rPr>
                <a:t>准。</a:t>
              </a:r>
              <a:endParaRPr lang="zh-CN" altLang="en-US" sz="1000" dirty="0">
                <a:solidFill>
                  <a:srgbClr val="686769"/>
                </a:solidFill>
                <a:latin typeface="思源黑体" panose="020B0500000000000000" pitchFamily="34" charset="-122"/>
                <a:ea typeface="思源黑体" panose="020B0500000000000000" pitchFamily="34" charset="-122"/>
                <a:cs typeface="+mn-ea"/>
                <a:sym typeface="+mn-lt"/>
              </a:endParaRPr>
            </a:p>
          </p:txBody>
        </p:sp>
      </p:grpSp>
      <p:sp>
        <p:nvSpPr>
          <p:cNvPr id="10" name="Freeform 158"/>
          <p:cNvSpPr>
            <a:spLocks noEditPoints="1"/>
          </p:cNvSpPr>
          <p:nvPr/>
        </p:nvSpPr>
        <p:spPr bwMode="auto">
          <a:xfrm>
            <a:off x="4875179" y="3655541"/>
            <a:ext cx="249536" cy="258308"/>
          </a:xfrm>
          <a:custGeom>
            <a:avLst/>
            <a:gdLst>
              <a:gd name="T0" fmla="*/ 107 w 108"/>
              <a:gd name="T1" fmla="*/ 7 h 112"/>
              <a:gd name="T2" fmla="*/ 108 w 108"/>
              <a:gd name="T3" fmla="*/ 4 h 112"/>
              <a:gd name="T4" fmla="*/ 105 w 108"/>
              <a:gd name="T5" fmla="*/ 0 h 112"/>
              <a:gd name="T6" fmla="*/ 104 w 108"/>
              <a:gd name="T7" fmla="*/ 0 h 112"/>
              <a:gd name="T8" fmla="*/ 4 w 108"/>
              <a:gd name="T9" fmla="*/ 0 h 112"/>
              <a:gd name="T10" fmla="*/ 1 w 108"/>
              <a:gd name="T11" fmla="*/ 1 h 112"/>
              <a:gd name="T12" fmla="*/ 1 w 108"/>
              <a:gd name="T13" fmla="*/ 7 h 112"/>
              <a:gd name="T14" fmla="*/ 52 w 108"/>
              <a:gd name="T15" fmla="*/ 70 h 112"/>
              <a:gd name="T16" fmla="*/ 52 w 108"/>
              <a:gd name="T17" fmla="*/ 104 h 112"/>
              <a:gd name="T18" fmla="*/ 36 w 108"/>
              <a:gd name="T19" fmla="*/ 104 h 112"/>
              <a:gd name="T20" fmla="*/ 32 w 108"/>
              <a:gd name="T21" fmla="*/ 108 h 112"/>
              <a:gd name="T22" fmla="*/ 36 w 108"/>
              <a:gd name="T23" fmla="*/ 112 h 112"/>
              <a:gd name="T24" fmla="*/ 76 w 108"/>
              <a:gd name="T25" fmla="*/ 112 h 112"/>
              <a:gd name="T26" fmla="*/ 80 w 108"/>
              <a:gd name="T27" fmla="*/ 108 h 112"/>
              <a:gd name="T28" fmla="*/ 76 w 108"/>
              <a:gd name="T29" fmla="*/ 104 h 112"/>
              <a:gd name="T30" fmla="*/ 60 w 108"/>
              <a:gd name="T31" fmla="*/ 104 h 112"/>
              <a:gd name="T32" fmla="*/ 60 w 108"/>
              <a:gd name="T33" fmla="*/ 69 h 112"/>
              <a:gd name="T34" fmla="*/ 107 w 108"/>
              <a:gd name="T35" fmla="*/ 7 h 112"/>
              <a:gd name="T36" fmla="*/ 56 w 108"/>
              <a:gd name="T37" fmla="*/ 62 h 112"/>
              <a:gd name="T38" fmla="*/ 12 w 108"/>
              <a:gd name="T39" fmla="*/ 8 h 112"/>
              <a:gd name="T40" fmla="*/ 96 w 108"/>
              <a:gd name="T41" fmla="*/ 8 h 112"/>
              <a:gd name="T42" fmla="*/ 56 w 108"/>
              <a:gd name="T43" fmla="*/ 62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08" h="112">
                <a:moveTo>
                  <a:pt x="107" y="7"/>
                </a:moveTo>
                <a:cubicBezTo>
                  <a:pt x="107" y="6"/>
                  <a:pt x="108" y="5"/>
                  <a:pt x="108" y="4"/>
                </a:cubicBezTo>
                <a:cubicBezTo>
                  <a:pt x="108" y="2"/>
                  <a:pt x="107" y="1"/>
                  <a:pt x="105" y="0"/>
                </a:cubicBezTo>
                <a:cubicBezTo>
                  <a:pt x="105" y="0"/>
                  <a:pt x="104" y="0"/>
                  <a:pt x="104" y="0"/>
                </a:cubicBezTo>
                <a:cubicBezTo>
                  <a:pt x="4" y="0"/>
                  <a:pt x="4" y="0"/>
                  <a:pt x="4" y="0"/>
                </a:cubicBezTo>
                <a:cubicBezTo>
                  <a:pt x="3" y="0"/>
                  <a:pt x="2" y="0"/>
                  <a:pt x="1" y="1"/>
                </a:cubicBezTo>
                <a:cubicBezTo>
                  <a:pt x="0" y="3"/>
                  <a:pt x="0" y="5"/>
                  <a:pt x="1" y="7"/>
                </a:cubicBezTo>
                <a:cubicBezTo>
                  <a:pt x="52" y="70"/>
                  <a:pt x="52" y="70"/>
                  <a:pt x="52" y="70"/>
                </a:cubicBezTo>
                <a:cubicBezTo>
                  <a:pt x="52" y="104"/>
                  <a:pt x="52" y="104"/>
                  <a:pt x="52" y="104"/>
                </a:cubicBezTo>
                <a:cubicBezTo>
                  <a:pt x="36" y="104"/>
                  <a:pt x="36" y="104"/>
                  <a:pt x="36" y="104"/>
                </a:cubicBezTo>
                <a:cubicBezTo>
                  <a:pt x="34" y="104"/>
                  <a:pt x="32" y="106"/>
                  <a:pt x="32" y="108"/>
                </a:cubicBezTo>
                <a:cubicBezTo>
                  <a:pt x="32" y="110"/>
                  <a:pt x="34" y="112"/>
                  <a:pt x="36" y="112"/>
                </a:cubicBezTo>
                <a:cubicBezTo>
                  <a:pt x="76" y="112"/>
                  <a:pt x="76" y="112"/>
                  <a:pt x="76" y="112"/>
                </a:cubicBezTo>
                <a:cubicBezTo>
                  <a:pt x="78" y="112"/>
                  <a:pt x="80" y="110"/>
                  <a:pt x="80" y="108"/>
                </a:cubicBezTo>
                <a:cubicBezTo>
                  <a:pt x="80" y="106"/>
                  <a:pt x="78" y="104"/>
                  <a:pt x="76" y="104"/>
                </a:cubicBezTo>
                <a:cubicBezTo>
                  <a:pt x="60" y="104"/>
                  <a:pt x="60" y="104"/>
                  <a:pt x="60" y="104"/>
                </a:cubicBezTo>
                <a:cubicBezTo>
                  <a:pt x="60" y="69"/>
                  <a:pt x="60" y="69"/>
                  <a:pt x="60" y="69"/>
                </a:cubicBezTo>
                <a:lnTo>
                  <a:pt x="107" y="7"/>
                </a:lnTo>
                <a:close/>
                <a:moveTo>
                  <a:pt x="56" y="62"/>
                </a:moveTo>
                <a:cubicBezTo>
                  <a:pt x="12" y="8"/>
                  <a:pt x="12" y="8"/>
                  <a:pt x="12" y="8"/>
                </a:cubicBezTo>
                <a:cubicBezTo>
                  <a:pt x="96" y="8"/>
                  <a:pt x="96" y="8"/>
                  <a:pt x="96" y="8"/>
                </a:cubicBezTo>
                <a:lnTo>
                  <a:pt x="56" y="62"/>
                </a:lnTo>
                <a:close/>
              </a:path>
            </a:pathLst>
          </a:custGeom>
          <a:solidFill>
            <a:srgbClr val="F6F6F6"/>
          </a:solidFill>
          <a:ln>
            <a:noFill/>
          </a:ln>
        </p:spPr>
        <p:txBody>
          <a:bodyPr vert="horz" wrap="square" lIns="68580" tIns="34290" rIns="68580" bIns="34290" numCol="1" anchor="t" anchorCtr="0" compatLnSpc="1">
            <a:prstTxWarp prst="textNoShape">
              <a:avLst/>
            </a:prstTxWarp>
          </a:bodyPr>
          <a:lstStyle/>
          <a:p>
            <a:pPr>
              <a:lnSpc>
                <a:spcPct val="130000"/>
              </a:lnSpc>
            </a:pPr>
            <a:endParaRPr lang="zh-CN" altLang="en-US" dirty="0">
              <a:solidFill>
                <a:prstClr val="black">
                  <a:lumMod val="75000"/>
                  <a:lumOff val="25000"/>
                </a:prstClr>
              </a:solidFill>
              <a:latin typeface="思源黑体" panose="020B0500000000000000" pitchFamily="34" charset="-122"/>
              <a:ea typeface="思源黑体" panose="020B0500000000000000" pitchFamily="34" charset="-122"/>
              <a:cs typeface="+mn-ea"/>
              <a:sym typeface="+mn-lt"/>
            </a:endParaRPr>
          </a:p>
        </p:txBody>
      </p:sp>
      <p:sp>
        <p:nvSpPr>
          <p:cNvPr id="11" name="Freeform 204"/>
          <p:cNvSpPr>
            <a:spLocks noEditPoints="1"/>
          </p:cNvSpPr>
          <p:nvPr/>
        </p:nvSpPr>
        <p:spPr bwMode="auto">
          <a:xfrm>
            <a:off x="1409086" y="5232952"/>
            <a:ext cx="295351" cy="276828"/>
          </a:xfrm>
          <a:custGeom>
            <a:avLst/>
            <a:gdLst>
              <a:gd name="T0" fmla="*/ 112 w 128"/>
              <a:gd name="T1" fmla="*/ 16 h 120"/>
              <a:gd name="T2" fmla="*/ 88 w 128"/>
              <a:gd name="T3" fmla="*/ 16 h 120"/>
              <a:gd name="T4" fmla="*/ 88 w 128"/>
              <a:gd name="T5" fmla="*/ 8 h 120"/>
              <a:gd name="T6" fmla="*/ 80 w 128"/>
              <a:gd name="T7" fmla="*/ 0 h 120"/>
              <a:gd name="T8" fmla="*/ 48 w 128"/>
              <a:gd name="T9" fmla="*/ 0 h 120"/>
              <a:gd name="T10" fmla="*/ 40 w 128"/>
              <a:gd name="T11" fmla="*/ 8 h 120"/>
              <a:gd name="T12" fmla="*/ 40 w 128"/>
              <a:gd name="T13" fmla="*/ 16 h 120"/>
              <a:gd name="T14" fmla="*/ 16 w 128"/>
              <a:gd name="T15" fmla="*/ 16 h 120"/>
              <a:gd name="T16" fmla="*/ 0 w 128"/>
              <a:gd name="T17" fmla="*/ 32 h 120"/>
              <a:gd name="T18" fmla="*/ 0 w 128"/>
              <a:gd name="T19" fmla="*/ 104 h 120"/>
              <a:gd name="T20" fmla="*/ 16 w 128"/>
              <a:gd name="T21" fmla="*/ 120 h 120"/>
              <a:gd name="T22" fmla="*/ 112 w 128"/>
              <a:gd name="T23" fmla="*/ 120 h 120"/>
              <a:gd name="T24" fmla="*/ 128 w 128"/>
              <a:gd name="T25" fmla="*/ 104 h 120"/>
              <a:gd name="T26" fmla="*/ 128 w 128"/>
              <a:gd name="T27" fmla="*/ 32 h 120"/>
              <a:gd name="T28" fmla="*/ 112 w 128"/>
              <a:gd name="T29" fmla="*/ 16 h 120"/>
              <a:gd name="T30" fmla="*/ 48 w 128"/>
              <a:gd name="T31" fmla="*/ 12 h 120"/>
              <a:gd name="T32" fmla="*/ 52 w 128"/>
              <a:gd name="T33" fmla="*/ 8 h 120"/>
              <a:gd name="T34" fmla="*/ 76 w 128"/>
              <a:gd name="T35" fmla="*/ 8 h 120"/>
              <a:gd name="T36" fmla="*/ 80 w 128"/>
              <a:gd name="T37" fmla="*/ 12 h 120"/>
              <a:gd name="T38" fmla="*/ 80 w 128"/>
              <a:gd name="T39" fmla="*/ 16 h 120"/>
              <a:gd name="T40" fmla="*/ 76 w 128"/>
              <a:gd name="T41" fmla="*/ 16 h 120"/>
              <a:gd name="T42" fmla="*/ 52 w 128"/>
              <a:gd name="T43" fmla="*/ 16 h 120"/>
              <a:gd name="T44" fmla="*/ 48 w 128"/>
              <a:gd name="T45" fmla="*/ 16 h 120"/>
              <a:gd name="T46" fmla="*/ 48 w 128"/>
              <a:gd name="T47" fmla="*/ 12 h 120"/>
              <a:gd name="T48" fmla="*/ 120 w 128"/>
              <a:gd name="T49" fmla="*/ 104 h 120"/>
              <a:gd name="T50" fmla="*/ 112 w 128"/>
              <a:gd name="T51" fmla="*/ 112 h 120"/>
              <a:gd name="T52" fmla="*/ 16 w 128"/>
              <a:gd name="T53" fmla="*/ 112 h 120"/>
              <a:gd name="T54" fmla="*/ 8 w 128"/>
              <a:gd name="T55" fmla="*/ 104 h 120"/>
              <a:gd name="T56" fmla="*/ 8 w 128"/>
              <a:gd name="T57" fmla="*/ 60 h 120"/>
              <a:gd name="T58" fmla="*/ 49 w 128"/>
              <a:gd name="T59" fmla="*/ 60 h 120"/>
              <a:gd name="T60" fmla="*/ 48 w 128"/>
              <a:gd name="T61" fmla="*/ 64 h 120"/>
              <a:gd name="T62" fmla="*/ 64 w 128"/>
              <a:gd name="T63" fmla="*/ 80 h 120"/>
              <a:gd name="T64" fmla="*/ 80 w 128"/>
              <a:gd name="T65" fmla="*/ 64 h 120"/>
              <a:gd name="T66" fmla="*/ 79 w 128"/>
              <a:gd name="T67" fmla="*/ 60 h 120"/>
              <a:gd name="T68" fmla="*/ 120 w 128"/>
              <a:gd name="T69" fmla="*/ 60 h 120"/>
              <a:gd name="T70" fmla="*/ 120 w 128"/>
              <a:gd name="T71" fmla="*/ 104 h 120"/>
              <a:gd name="T72" fmla="*/ 56 w 128"/>
              <a:gd name="T73" fmla="*/ 64 h 120"/>
              <a:gd name="T74" fmla="*/ 57 w 128"/>
              <a:gd name="T75" fmla="*/ 60 h 120"/>
              <a:gd name="T76" fmla="*/ 71 w 128"/>
              <a:gd name="T77" fmla="*/ 60 h 120"/>
              <a:gd name="T78" fmla="*/ 72 w 128"/>
              <a:gd name="T79" fmla="*/ 64 h 120"/>
              <a:gd name="T80" fmla="*/ 64 w 128"/>
              <a:gd name="T81" fmla="*/ 72 h 120"/>
              <a:gd name="T82" fmla="*/ 56 w 128"/>
              <a:gd name="T83" fmla="*/ 64 h 120"/>
              <a:gd name="T84" fmla="*/ 120 w 128"/>
              <a:gd name="T85" fmla="*/ 52 h 120"/>
              <a:gd name="T86" fmla="*/ 8 w 128"/>
              <a:gd name="T87" fmla="*/ 52 h 120"/>
              <a:gd name="T88" fmla="*/ 8 w 128"/>
              <a:gd name="T89" fmla="*/ 32 h 120"/>
              <a:gd name="T90" fmla="*/ 16 w 128"/>
              <a:gd name="T91" fmla="*/ 24 h 120"/>
              <a:gd name="T92" fmla="*/ 112 w 128"/>
              <a:gd name="T93" fmla="*/ 24 h 120"/>
              <a:gd name="T94" fmla="*/ 120 w 128"/>
              <a:gd name="T95" fmla="*/ 32 h 120"/>
              <a:gd name="T96" fmla="*/ 120 w 128"/>
              <a:gd name="T97" fmla="*/ 52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28" h="120">
                <a:moveTo>
                  <a:pt x="112" y="16"/>
                </a:moveTo>
                <a:cubicBezTo>
                  <a:pt x="88" y="16"/>
                  <a:pt x="88" y="16"/>
                  <a:pt x="88" y="16"/>
                </a:cubicBezTo>
                <a:cubicBezTo>
                  <a:pt x="88" y="8"/>
                  <a:pt x="88" y="8"/>
                  <a:pt x="88" y="8"/>
                </a:cubicBezTo>
                <a:cubicBezTo>
                  <a:pt x="88" y="4"/>
                  <a:pt x="84" y="0"/>
                  <a:pt x="80" y="0"/>
                </a:cubicBezTo>
                <a:cubicBezTo>
                  <a:pt x="48" y="0"/>
                  <a:pt x="48" y="0"/>
                  <a:pt x="48" y="0"/>
                </a:cubicBezTo>
                <a:cubicBezTo>
                  <a:pt x="44" y="0"/>
                  <a:pt x="40" y="4"/>
                  <a:pt x="40" y="8"/>
                </a:cubicBezTo>
                <a:cubicBezTo>
                  <a:pt x="40" y="16"/>
                  <a:pt x="40" y="16"/>
                  <a:pt x="40" y="16"/>
                </a:cubicBezTo>
                <a:cubicBezTo>
                  <a:pt x="16" y="16"/>
                  <a:pt x="16" y="16"/>
                  <a:pt x="16" y="16"/>
                </a:cubicBezTo>
                <a:cubicBezTo>
                  <a:pt x="7" y="16"/>
                  <a:pt x="0" y="23"/>
                  <a:pt x="0" y="32"/>
                </a:cubicBezTo>
                <a:cubicBezTo>
                  <a:pt x="0" y="104"/>
                  <a:pt x="0" y="104"/>
                  <a:pt x="0" y="104"/>
                </a:cubicBezTo>
                <a:cubicBezTo>
                  <a:pt x="0" y="113"/>
                  <a:pt x="7" y="120"/>
                  <a:pt x="16" y="120"/>
                </a:cubicBezTo>
                <a:cubicBezTo>
                  <a:pt x="112" y="120"/>
                  <a:pt x="112" y="120"/>
                  <a:pt x="112" y="120"/>
                </a:cubicBezTo>
                <a:cubicBezTo>
                  <a:pt x="121" y="120"/>
                  <a:pt x="128" y="113"/>
                  <a:pt x="128" y="104"/>
                </a:cubicBezTo>
                <a:cubicBezTo>
                  <a:pt x="128" y="32"/>
                  <a:pt x="128" y="32"/>
                  <a:pt x="128" y="32"/>
                </a:cubicBezTo>
                <a:cubicBezTo>
                  <a:pt x="128" y="23"/>
                  <a:pt x="121" y="16"/>
                  <a:pt x="112" y="16"/>
                </a:cubicBezTo>
                <a:close/>
                <a:moveTo>
                  <a:pt x="48" y="12"/>
                </a:moveTo>
                <a:cubicBezTo>
                  <a:pt x="48" y="10"/>
                  <a:pt x="50" y="8"/>
                  <a:pt x="52" y="8"/>
                </a:cubicBezTo>
                <a:cubicBezTo>
                  <a:pt x="76" y="8"/>
                  <a:pt x="76" y="8"/>
                  <a:pt x="76" y="8"/>
                </a:cubicBezTo>
                <a:cubicBezTo>
                  <a:pt x="78" y="8"/>
                  <a:pt x="80" y="10"/>
                  <a:pt x="80" y="12"/>
                </a:cubicBezTo>
                <a:cubicBezTo>
                  <a:pt x="80" y="16"/>
                  <a:pt x="80" y="16"/>
                  <a:pt x="80" y="16"/>
                </a:cubicBezTo>
                <a:cubicBezTo>
                  <a:pt x="78" y="16"/>
                  <a:pt x="78" y="16"/>
                  <a:pt x="76" y="16"/>
                </a:cubicBezTo>
                <a:cubicBezTo>
                  <a:pt x="52" y="16"/>
                  <a:pt x="52" y="16"/>
                  <a:pt x="52" y="16"/>
                </a:cubicBezTo>
                <a:cubicBezTo>
                  <a:pt x="50" y="16"/>
                  <a:pt x="50" y="16"/>
                  <a:pt x="48" y="16"/>
                </a:cubicBezTo>
                <a:lnTo>
                  <a:pt x="48" y="12"/>
                </a:lnTo>
                <a:close/>
                <a:moveTo>
                  <a:pt x="120" y="104"/>
                </a:moveTo>
                <a:cubicBezTo>
                  <a:pt x="120" y="108"/>
                  <a:pt x="116" y="112"/>
                  <a:pt x="112" y="112"/>
                </a:cubicBezTo>
                <a:cubicBezTo>
                  <a:pt x="16" y="112"/>
                  <a:pt x="16" y="112"/>
                  <a:pt x="16" y="112"/>
                </a:cubicBezTo>
                <a:cubicBezTo>
                  <a:pt x="12" y="112"/>
                  <a:pt x="8" y="108"/>
                  <a:pt x="8" y="104"/>
                </a:cubicBezTo>
                <a:cubicBezTo>
                  <a:pt x="8" y="60"/>
                  <a:pt x="8" y="60"/>
                  <a:pt x="8" y="60"/>
                </a:cubicBezTo>
                <a:cubicBezTo>
                  <a:pt x="49" y="60"/>
                  <a:pt x="49" y="60"/>
                  <a:pt x="49" y="60"/>
                </a:cubicBezTo>
                <a:cubicBezTo>
                  <a:pt x="48" y="61"/>
                  <a:pt x="48" y="63"/>
                  <a:pt x="48" y="64"/>
                </a:cubicBezTo>
                <a:cubicBezTo>
                  <a:pt x="48" y="73"/>
                  <a:pt x="55" y="80"/>
                  <a:pt x="64" y="80"/>
                </a:cubicBezTo>
                <a:cubicBezTo>
                  <a:pt x="73" y="80"/>
                  <a:pt x="80" y="73"/>
                  <a:pt x="80" y="64"/>
                </a:cubicBezTo>
                <a:cubicBezTo>
                  <a:pt x="80" y="63"/>
                  <a:pt x="80" y="61"/>
                  <a:pt x="79" y="60"/>
                </a:cubicBezTo>
                <a:cubicBezTo>
                  <a:pt x="120" y="60"/>
                  <a:pt x="120" y="60"/>
                  <a:pt x="120" y="60"/>
                </a:cubicBezTo>
                <a:lnTo>
                  <a:pt x="120" y="104"/>
                </a:lnTo>
                <a:close/>
                <a:moveTo>
                  <a:pt x="56" y="64"/>
                </a:moveTo>
                <a:cubicBezTo>
                  <a:pt x="56" y="63"/>
                  <a:pt x="56" y="61"/>
                  <a:pt x="57" y="60"/>
                </a:cubicBezTo>
                <a:cubicBezTo>
                  <a:pt x="71" y="60"/>
                  <a:pt x="71" y="60"/>
                  <a:pt x="71" y="60"/>
                </a:cubicBezTo>
                <a:cubicBezTo>
                  <a:pt x="72" y="61"/>
                  <a:pt x="72" y="63"/>
                  <a:pt x="72" y="64"/>
                </a:cubicBezTo>
                <a:cubicBezTo>
                  <a:pt x="72" y="68"/>
                  <a:pt x="68" y="72"/>
                  <a:pt x="64" y="72"/>
                </a:cubicBezTo>
                <a:cubicBezTo>
                  <a:pt x="60" y="72"/>
                  <a:pt x="56" y="68"/>
                  <a:pt x="56" y="64"/>
                </a:cubicBezTo>
                <a:close/>
                <a:moveTo>
                  <a:pt x="120" y="52"/>
                </a:moveTo>
                <a:cubicBezTo>
                  <a:pt x="8" y="52"/>
                  <a:pt x="8" y="52"/>
                  <a:pt x="8" y="52"/>
                </a:cubicBezTo>
                <a:cubicBezTo>
                  <a:pt x="8" y="32"/>
                  <a:pt x="8" y="32"/>
                  <a:pt x="8" y="32"/>
                </a:cubicBezTo>
                <a:cubicBezTo>
                  <a:pt x="8" y="28"/>
                  <a:pt x="12" y="24"/>
                  <a:pt x="16" y="24"/>
                </a:cubicBezTo>
                <a:cubicBezTo>
                  <a:pt x="112" y="24"/>
                  <a:pt x="112" y="24"/>
                  <a:pt x="112" y="24"/>
                </a:cubicBezTo>
                <a:cubicBezTo>
                  <a:pt x="116" y="24"/>
                  <a:pt x="120" y="28"/>
                  <a:pt x="120" y="32"/>
                </a:cubicBezTo>
                <a:lnTo>
                  <a:pt x="120" y="52"/>
                </a:lnTo>
                <a:close/>
              </a:path>
            </a:pathLst>
          </a:custGeom>
          <a:solidFill>
            <a:srgbClr val="F6F6F6"/>
          </a:solidFill>
          <a:ln>
            <a:noFill/>
          </a:ln>
        </p:spPr>
        <p:txBody>
          <a:bodyPr vert="horz" wrap="square" lIns="68580" tIns="34290" rIns="68580" bIns="34290" numCol="1" anchor="t" anchorCtr="0" compatLnSpc="1">
            <a:prstTxWarp prst="textNoShape">
              <a:avLst/>
            </a:prstTxWarp>
          </a:bodyPr>
          <a:lstStyle/>
          <a:p>
            <a:pPr>
              <a:lnSpc>
                <a:spcPct val="130000"/>
              </a:lnSpc>
            </a:pPr>
            <a:endParaRPr lang="zh-CN" altLang="en-US" dirty="0">
              <a:solidFill>
                <a:prstClr val="black">
                  <a:lumMod val="75000"/>
                  <a:lumOff val="25000"/>
                </a:prstClr>
              </a:solidFill>
              <a:latin typeface="思源黑体" panose="020B0500000000000000" pitchFamily="34" charset="-122"/>
              <a:ea typeface="思源黑体" panose="020B0500000000000000" pitchFamily="34" charset="-122"/>
              <a:cs typeface="+mn-ea"/>
              <a:sym typeface="+mn-lt"/>
            </a:endParaRPr>
          </a:p>
        </p:txBody>
      </p:sp>
      <p:sp>
        <p:nvSpPr>
          <p:cNvPr id="14" name="AutoShape 126"/>
          <p:cNvSpPr/>
          <p:nvPr/>
        </p:nvSpPr>
        <p:spPr bwMode="auto">
          <a:xfrm>
            <a:off x="8310251" y="5235882"/>
            <a:ext cx="267995" cy="26799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3499" y="14850"/>
                </a:moveTo>
                <a:cubicBezTo>
                  <a:pt x="9772" y="14850"/>
                  <a:pt x="6749" y="11827"/>
                  <a:pt x="6749" y="8100"/>
                </a:cubicBezTo>
                <a:cubicBezTo>
                  <a:pt x="6749" y="4372"/>
                  <a:pt x="9772" y="1350"/>
                  <a:pt x="13499" y="1350"/>
                </a:cubicBezTo>
                <a:cubicBezTo>
                  <a:pt x="17227" y="1350"/>
                  <a:pt x="20249" y="4372"/>
                  <a:pt x="20249" y="8100"/>
                </a:cubicBezTo>
                <a:cubicBezTo>
                  <a:pt x="20249" y="11827"/>
                  <a:pt x="17227" y="14850"/>
                  <a:pt x="13499" y="14850"/>
                </a:cubicBezTo>
                <a:moveTo>
                  <a:pt x="3236" y="20042"/>
                </a:moveTo>
                <a:cubicBezTo>
                  <a:pt x="3019" y="20266"/>
                  <a:pt x="2718" y="20408"/>
                  <a:pt x="2382" y="20408"/>
                </a:cubicBezTo>
                <a:cubicBezTo>
                  <a:pt x="1724" y="20408"/>
                  <a:pt x="1191" y="19875"/>
                  <a:pt x="1191" y="19218"/>
                </a:cubicBezTo>
                <a:cubicBezTo>
                  <a:pt x="1191" y="18881"/>
                  <a:pt x="1332" y="18580"/>
                  <a:pt x="1557" y="18363"/>
                </a:cubicBezTo>
                <a:lnTo>
                  <a:pt x="1551" y="18358"/>
                </a:lnTo>
                <a:lnTo>
                  <a:pt x="6996" y="12913"/>
                </a:lnTo>
                <a:cubicBezTo>
                  <a:pt x="7472" y="13555"/>
                  <a:pt x="8039" y="14122"/>
                  <a:pt x="8680" y="14599"/>
                </a:cubicBezTo>
                <a:cubicBezTo>
                  <a:pt x="8680" y="14599"/>
                  <a:pt x="3236" y="20042"/>
                  <a:pt x="3236" y="20042"/>
                </a:cubicBezTo>
                <a:close/>
                <a:moveTo>
                  <a:pt x="13499" y="0"/>
                </a:moveTo>
                <a:cubicBezTo>
                  <a:pt x="9026" y="0"/>
                  <a:pt x="5399" y="3626"/>
                  <a:pt x="5399" y="8100"/>
                </a:cubicBezTo>
                <a:cubicBezTo>
                  <a:pt x="5399" y="9467"/>
                  <a:pt x="5742" y="10754"/>
                  <a:pt x="6341" y="11884"/>
                </a:cubicBezTo>
                <a:lnTo>
                  <a:pt x="709" y="17515"/>
                </a:lnTo>
                <a:lnTo>
                  <a:pt x="713" y="17520"/>
                </a:lnTo>
                <a:cubicBezTo>
                  <a:pt x="274" y="17953"/>
                  <a:pt x="0" y="18552"/>
                  <a:pt x="0" y="19218"/>
                </a:cubicBezTo>
                <a:cubicBezTo>
                  <a:pt x="0" y="20533"/>
                  <a:pt x="1066" y="21599"/>
                  <a:pt x="2382" y="21599"/>
                </a:cubicBezTo>
                <a:cubicBezTo>
                  <a:pt x="3047" y="21599"/>
                  <a:pt x="3647" y="21326"/>
                  <a:pt x="4079" y="20885"/>
                </a:cubicBezTo>
                <a:lnTo>
                  <a:pt x="4078" y="20884"/>
                </a:lnTo>
                <a:lnTo>
                  <a:pt x="9708" y="15255"/>
                </a:lnTo>
                <a:cubicBezTo>
                  <a:pt x="10839" y="15856"/>
                  <a:pt x="12128" y="16200"/>
                  <a:pt x="13499" y="16200"/>
                </a:cubicBezTo>
                <a:cubicBezTo>
                  <a:pt x="17973" y="16200"/>
                  <a:pt x="21600" y="12573"/>
                  <a:pt x="21600" y="8100"/>
                </a:cubicBezTo>
                <a:cubicBezTo>
                  <a:pt x="21600" y="3626"/>
                  <a:pt x="17973" y="0"/>
                  <a:pt x="13499" y="0"/>
                </a:cubicBezTo>
              </a:path>
            </a:pathLst>
          </a:custGeom>
          <a:solidFill>
            <a:schemeClr val="bg1"/>
          </a:solidFill>
          <a:ln>
            <a:noFill/>
          </a:ln>
          <a:effectLst/>
        </p:spPr>
        <p:txBody>
          <a:bodyPr lIns="19050" tIns="19050" rIns="19050" bIns="19050" anchor="ctr"/>
          <a:lstStyle/>
          <a:p>
            <a:pPr marL="0" marR="0" lvl="0" indent="0" algn="ctr" defTabSz="228600" eaLnBrk="1" fontAlgn="base" latinLnBrk="0" hangingPunct="0">
              <a:lnSpc>
                <a:spcPct val="130000"/>
              </a:lnSpc>
              <a:spcBef>
                <a:spcPct val="0"/>
              </a:spcBef>
              <a:spcAft>
                <a:spcPct val="0"/>
              </a:spcAft>
              <a:buClrTx/>
              <a:buSzTx/>
              <a:buFontTx/>
              <a:buNone/>
              <a:defRPr/>
            </a:pPr>
            <a:endParaRPr kumimoji="0" lang="en-US" sz="1500" b="0" i="0" u="none" strike="noStrike" kern="0" cap="none" spc="0" normalizeH="0" baseline="0" noProof="0" dirty="0">
              <a:ln>
                <a:noFill/>
              </a:ln>
              <a:solidFill>
                <a:srgbClr val="FFFFFF"/>
              </a:solidFill>
              <a:effectLst>
                <a:outerShdw blurRad="38100" dist="38100" dir="2700000" algn="tl">
                  <a:srgbClr val="000000"/>
                </a:outerShdw>
              </a:effectLst>
              <a:uLnTx/>
              <a:uFillTx/>
              <a:latin typeface="思源黑体" panose="020B0500000000000000" pitchFamily="34" charset="-122"/>
              <a:ea typeface="思源黑体" panose="020B0500000000000000" pitchFamily="34" charset="-122"/>
              <a:cs typeface="+mn-ea"/>
              <a:sym typeface="+mn-lt"/>
            </a:endParaRPr>
          </a:p>
        </p:txBody>
      </p:sp>
      <p:sp>
        <p:nvSpPr>
          <p:cNvPr id="16" name="AutoShape 59"/>
          <p:cNvSpPr/>
          <p:nvPr/>
        </p:nvSpPr>
        <p:spPr bwMode="auto">
          <a:xfrm>
            <a:off x="4842128" y="5225111"/>
            <a:ext cx="268891" cy="267705"/>
          </a:xfrm>
          <a:custGeom>
            <a:avLst/>
            <a:gdLst>
              <a:gd name="T0" fmla="+- 0 10794 23"/>
              <a:gd name="T1" fmla="*/ T0 w 21543"/>
              <a:gd name="T2" fmla="*/ 10800 h 21600"/>
              <a:gd name="T3" fmla="+- 0 10794 23"/>
              <a:gd name="T4" fmla="*/ T3 w 21543"/>
              <a:gd name="T5" fmla="*/ 10800 h 21600"/>
              <a:gd name="T6" fmla="+- 0 10794 23"/>
              <a:gd name="T7" fmla="*/ T6 w 21543"/>
              <a:gd name="T8" fmla="*/ 10800 h 21600"/>
              <a:gd name="T9" fmla="+- 0 10794 23"/>
              <a:gd name="T10" fmla="*/ T9 w 21543"/>
              <a:gd name="T11" fmla="*/ 10800 h 21600"/>
            </a:gdLst>
            <a:ahLst/>
            <a:cxnLst>
              <a:cxn ang="0">
                <a:pos x="T1" y="T2"/>
              </a:cxn>
              <a:cxn ang="0">
                <a:pos x="T4" y="T5"/>
              </a:cxn>
              <a:cxn ang="0">
                <a:pos x="T7" y="T8"/>
              </a:cxn>
              <a:cxn ang="0">
                <a:pos x="T10" y="T11"/>
              </a:cxn>
            </a:cxnLst>
            <a:rect l="0" t="0" r="r" b="b"/>
            <a:pathLst>
              <a:path w="21543" h="21600">
                <a:moveTo>
                  <a:pt x="16976" y="19986"/>
                </a:moveTo>
                <a:lnTo>
                  <a:pt x="11226" y="17680"/>
                </a:lnTo>
                <a:cubicBezTo>
                  <a:pt x="11088" y="17626"/>
                  <a:pt x="10946" y="17608"/>
                  <a:pt x="10806" y="17600"/>
                </a:cubicBezTo>
                <a:lnTo>
                  <a:pt x="19660" y="3837"/>
                </a:lnTo>
                <a:cubicBezTo>
                  <a:pt x="19660" y="3837"/>
                  <a:pt x="16976" y="19986"/>
                  <a:pt x="16976" y="19986"/>
                </a:cubicBezTo>
                <a:close/>
                <a:moveTo>
                  <a:pt x="6859" y="16244"/>
                </a:moveTo>
                <a:cubicBezTo>
                  <a:pt x="6858" y="16242"/>
                  <a:pt x="6855" y="16240"/>
                  <a:pt x="6854" y="16238"/>
                </a:cubicBezTo>
                <a:lnTo>
                  <a:pt x="19606" y="2552"/>
                </a:lnTo>
                <a:lnTo>
                  <a:pt x="8735" y="19536"/>
                </a:lnTo>
                <a:cubicBezTo>
                  <a:pt x="8735" y="19536"/>
                  <a:pt x="6859" y="16244"/>
                  <a:pt x="6859" y="16244"/>
                </a:cubicBezTo>
                <a:close/>
                <a:moveTo>
                  <a:pt x="2111" y="14024"/>
                </a:moveTo>
                <a:lnTo>
                  <a:pt x="17712" y="3595"/>
                </a:lnTo>
                <a:lnTo>
                  <a:pt x="6369" y="15770"/>
                </a:lnTo>
                <a:cubicBezTo>
                  <a:pt x="6309" y="15734"/>
                  <a:pt x="6256" y="15687"/>
                  <a:pt x="6190" y="15660"/>
                </a:cubicBezTo>
                <a:cubicBezTo>
                  <a:pt x="6190" y="15660"/>
                  <a:pt x="2111" y="14024"/>
                  <a:pt x="2111" y="14024"/>
                </a:cubicBezTo>
                <a:close/>
                <a:moveTo>
                  <a:pt x="21234" y="108"/>
                </a:moveTo>
                <a:cubicBezTo>
                  <a:pt x="21123" y="35"/>
                  <a:pt x="20996" y="0"/>
                  <a:pt x="20868" y="0"/>
                </a:cubicBezTo>
                <a:cubicBezTo>
                  <a:pt x="20738" y="0"/>
                  <a:pt x="20608" y="36"/>
                  <a:pt x="20495" y="113"/>
                </a:cubicBezTo>
                <a:lnTo>
                  <a:pt x="299" y="13613"/>
                </a:lnTo>
                <a:cubicBezTo>
                  <a:pt x="91" y="13751"/>
                  <a:pt x="-23" y="13995"/>
                  <a:pt x="3" y="14244"/>
                </a:cubicBezTo>
                <a:cubicBezTo>
                  <a:pt x="28" y="14494"/>
                  <a:pt x="190" y="14708"/>
                  <a:pt x="422" y="14801"/>
                </a:cubicBezTo>
                <a:lnTo>
                  <a:pt x="5689" y="16914"/>
                </a:lnTo>
                <a:lnTo>
                  <a:pt x="8166" y="21259"/>
                </a:lnTo>
                <a:cubicBezTo>
                  <a:pt x="8284" y="21468"/>
                  <a:pt x="8505" y="21597"/>
                  <a:pt x="8743" y="21599"/>
                </a:cubicBezTo>
                <a:lnTo>
                  <a:pt x="8751" y="21599"/>
                </a:lnTo>
                <a:cubicBezTo>
                  <a:pt x="8987" y="21599"/>
                  <a:pt x="9206" y="21474"/>
                  <a:pt x="9328" y="21271"/>
                </a:cubicBezTo>
                <a:lnTo>
                  <a:pt x="10726" y="18934"/>
                </a:lnTo>
                <a:lnTo>
                  <a:pt x="17253" y="21551"/>
                </a:lnTo>
                <a:cubicBezTo>
                  <a:pt x="17332" y="21584"/>
                  <a:pt x="17418" y="21599"/>
                  <a:pt x="17502" y="21599"/>
                </a:cubicBezTo>
                <a:cubicBezTo>
                  <a:pt x="17617" y="21599"/>
                  <a:pt x="17731" y="21571"/>
                  <a:pt x="17832" y="21512"/>
                </a:cubicBezTo>
                <a:cubicBezTo>
                  <a:pt x="18010" y="21412"/>
                  <a:pt x="18133" y="21238"/>
                  <a:pt x="18167" y="21035"/>
                </a:cubicBezTo>
                <a:lnTo>
                  <a:pt x="21533" y="785"/>
                </a:lnTo>
                <a:cubicBezTo>
                  <a:pt x="21576" y="520"/>
                  <a:pt x="21459" y="254"/>
                  <a:pt x="21234" y="108"/>
                </a:cubicBezTo>
              </a:path>
            </a:pathLst>
          </a:custGeom>
          <a:solidFill>
            <a:schemeClr val="bg1"/>
          </a:solidFill>
          <a:ln>
            <a:noFill/>
          </a:ln>
          <a:effectLst/>
        </p:spPr>
        <p:txBody>
          <a:bodyPr lIns="19050" tIns="19050" rIns="19050" bIns="19050" anchor="ctr"/>
          <a:lstStyle/>
          <a:p>
            <a:pPr marL="0" marR="0" lvl="0" indent="0" algn="ctr" defTabSz="228600" eaLnBrk="1" fontAlgn="base" latinLnBrk="0" hangingPunct="0">
              <a:lnSpc>
                <a:spcPct val="130000"/>
              </a:lnSpc>
              <a:spcBef>
                <a:spcPct val="0"/>
              </a:spcBef>
              <a:spcAft>
                <a:spcPct val="0"/>
              </a:spcAft>
              <a:buClrTx/>
              <a:buSzTx/>
              <a:buFontTx/>
              <a:buNone/>
              <a:defRPr/>
            </a:pPr>
            <a:endParaRPr kumimoji="0" lang="en-US" sz="1500" b="0" i="0" u="none" strike="noStrike" kern="0" cap="none" spc="0" normalizeH="0" baseline="0" noProof="0" dirty="0">
              <a:ln>
                <a:noFill/>
              </a:ln>
              <a:solidFill>
                <a:srgbClr val="FFFFFF"/>
              </a:solidFill>
              <a:effectLst>
                <a:outerShdw blurRad="38100" dist="38100" dir="2700000" algn="tl">
                  <a:srgbClr val="000000"/>
                </a:outerShdw>
              </a:effectLst>
              <a:uLnTx/>
              <a:uFillTx/>
              <a:latin typeface="思源黑体" panose="020B0500000000000000" pitchFamily="34" charset="-122"/>
              <a:ea typeface="思源黑体" panose="020B0500000000000000" pitchFamily="34" charset="-122"/>
              <a:cs typeface="+mn-ea"/>
              <a:sym typeface="+mn-lt"/>
            </a:endParaRPr>
          </a:p>
        </p:txBody>
      </p:sp>
      <p:sp>
        <p:nvSpPr>
          <p:cNvPr id="18" name="AutoShape 112"/>
          <p:cNvSpPr/>
          <p:nvPr/>
        </p:nvSpPr>
        <p:spPr bwMode="auto">
          <a:xfrm>
            <a:off x="8310251" y="3637785"/>
            <a:ext cx="268891" cy="267705"/>
          </a:xfrm>
          <a:custGeom>
            <a:avLst/>
            <a:gdLst>
              <a:gd name="T0" fmla="*/ 10510 w 21020"/>
              <a:gd name="T1" fmla="*/ 10800 h 21600"/>
              <a:gd name="T2" fmla="*/ 10510 w 21020"/>
              <a:gd name="T3" fmla="*/ 10800 h 21600"/>
              <a:gd name="T4" fmla="*/ 10510 w 21020"/>
              <a:gd name="T5" fmla="*/ 10800 h 21600"/>
              <a:gd name="T6" fmla="*/ 10510 w 21020"/>
              <a:gd name="T7" fmla="*/ 10800 h 21600"/>
            </a:gdLst>
            <a:ahLst/>
            <a:cxnLst>
              <a:cxn ang="0">
                <a:pos x="T0" y="T1"/>
              </a:cxn>
              <a:cxn ang="0">
                <a:pos x="T2" y="T3"/>
              </a:cxn>
              <a:cxn ang="0">
                <a:pos x="T4" y="T5"/>
              </a:cxn>
              <a:cxn ang="0">
                <a:pos x="T6" y="T7"/>
              </a:cxn>
            </a:cxnLst>
            <a:rect l="0" t="0" r="r" b="b"/>
            <a:pathLst>
              <a:path w="21020" h="21600">
                <a:moveTo>
                  <a:pt x="18846" y="7946"/>
                </a:moveTo>
                <a:lnTo>
                  <a:pt x="17740" y="9091"/>
                </a:lnTo>
                <a:cubicBezTo>
                  <a:pt x="17740" y="8939"/>
                  <a:pt x="17758" y="8792"/>
                  <a:pt x="17744" y="8636"/>
                </a:cubicBezTo>
                <a:cubicBezTo>
                  <a:pt x="17629" y="7331"/>
                  <a:pt x="17036" y="6068"/>
                  <a:pt x="16074" y="5080"/>
                </a:cubicBezTo>
                <a:cubicBezTo>
                  <a:pt x="15004" y="3980"/>
                  <a:pt x="13585" y="3348"/>
                  <a:pt x="12180" y="3345"/>
                </a:cubicBezTo>
                <a:lnTo>
                  <a:pt x="13268" y="2218"/>
                </a:lnTo>
                <a:cubicBezTo>
                  <a:pt x="13812" y="1659"/>
                  <a:pt x="14572" y="1350"/>
                  <a:pt x="15403" y="1350"/>
                </a:cubicBezTo>
                <a:cubicBezTo>
                  <a:pt x="16460" y="1350"/>
                  <a:pt x="17546" y="1840"/>
                  <a:pt x="18381" y="2696"/>
                </a:cubicBezTo>
                <a:cubicBezTo>
                  <a:pt x="19165" y="3500"/>
                  <a:pt x="19631" y="4499"/>
                  <a:pt x="19698" y="5510"/>
                </a:cubicBezTo>
                <a:cubicBezTo>
                  <a:pt x="19760" y="6453"/>
                  <a:pt x="19457" y="7317"/>
                  <a:pt x="18846" y="7946"/>
                </a:cubicBezTo>
                <a:moveTo>
                  <a:pt x="5828" y="19329"/>
                </a:moveTo>
                <a:cubicBezTo>
                  <a:pt x="5813" y="18424"/>
                  <a:pt x="5454" y="17481"/>
                  <a:pt x="4730" y="16739"/>
                </a:cubicBezTo>
                <a:cubicBezTo>
                  <a:pt x="4046" y="16034"/>
                  <a:pt x="3150" y="15628"/>
                  <a:pt x="2257" y="15592"/>
                </a:cubicBezTo>
                <a:lnTo>
                  <a:pt x="2911" y="13157"/>
                </a:lnTo>
                <a:cubicBezTo>
                  <a:pt x="2959" y="12995"/>
                  <a:pt x="3052" y="12835"/>
                  <a:pt x="3168" y="12695"/>
                </a:cubicBezTo>
                <a:cubicBezTo>
                  <a:pt x="4485" y="11726"/>
                  <a:pt x="6512" y="12012"/>
                  <a:pt x="7920" y="13460"/>
                </a:cubicBezTo>
                <a:cubicBezTo>
                  <a:pt x="9409" y="14990"/>
                  <a:pt x="9639" y="17230"/>
                  <a:pt x="8492" y="18568"/>
                </a:cubicBezTo>
                <a:cubicBezTo>
                  <a:pt x="8416" y="18609"/>
                  <a:pt x="8339" y="18648"/>
                  <a:pt x="8256" y="18675"/>
                </a:cubicBezTo>
                <a:cubicBezTo>
                  <a:pt x="8256" y="18675"/>
                  <a:pt x="5828" y="19329"/>
                  <a:pt x="5828" y="19329"/>
                </a:cubicBezTo>
                <a:close/>
                <a:moveTo>
                  <a:pt x="2737" y="20164"/>
                </a:moveTo>
                <a:cubicBezTo>
                  <a:pt x="2665" y="20181"/>
                  <a:pt x="2443" y="20239"/>
                  <a:pt x="2291" y="20249"/>
                </a:cubicBezTo>
                <a:cubicBezTo>
                  <a:pt x="1751" y="20244"/>
                  <a:pt x="1313" y="19792"/>
                  <a:pt x="1313" y="19237"/>
                </a:cubicBezTo>
                <a:cubicBezTo>
                  <a:pt x="1321" y="19124"/>
                  <a:pt x="1365" y="18929"/>
                  <a:pt x="1380" y="18857"/>
                </a:cubicBezTo>
                <a:lnTo>
                  <a:pt x="2071" y="16283"/>
                </a:lnTo>
                <a:cubicBezTo>
                  <a:pt x="2822" y="16261"/>
                  <a:pt x="3630" y="16562"/>
                  <a:pt x="4265" y="17215"/>
                </a:cubicBezTo>
                <a:cubicBezTo>
                  <a:pt x="4911" y="17878"/>
                  <a:pt x="5214" y="18725"/>
                  <a:pt x="5181" y="19504"/>
                </a:cubicBezTo>
                <a:cubicBezTo>
                  <a:pt x="5181" y="19504"/>
                  <a:pt x="2737" y="20164"/>
                  <a:pt x="2737" y="20164"/>
                </a:cubicBezTo>
                <a:close/>
                <a:moveTo>
                  <a:pt x="6888" y="11179"/>
                </a:moveTo>
                <a:cubicBezTo>
                  <a:pt x="6280" y="10927"/>
                  <a:pt x="5642" y="10783"/>
                  <a:pt x="5004" y="10774"/>
                </a:cubicBezTo>
                <a:lnTo>
                  <a:pt x="10063" y="5536"/>
                </a:lnTo>
                <a:cubicBezTo>
                  <a:pt x="10838" y="4759"/>
                  <a:pt x="11966" y="4536"/>
                  <a:pt x="13077" y="4819"/>
                </a:cubicBezTo>
                <a:cubicBezTo>
                  <a:pt x="13077" y="4819"/>
                  <a:pt x="6888" y="11179"/>
                  <a:pt x="6888" y="11179"/>
                </a:cubicBezTo>
                <a:close/>
                <a:moveTo>
                  <a:pt x="9717" y="13672"/>
                </a:moveTo>
                <a:cubicBezTo>
                  <a:pt x="9473" y="13258"/>
                  <a:pt x="9194" y="12859"/>
                  <a:pt x="8848" y="12505"/>
                </a:cubicBezTo>
                <a:cubicBezTo>
                  <a:pt x="8447" y="12093"/>
                  <a:pt x="7986" y="11770"/>
                  <a:pt x="7507" y="11498"/>
                </a:cubicBezTo>
                <a:lnTo>
                  <a:pt x="13767" y="5064"/>
                </a:lnTo>
                <a:cubicBezTo>
                  <a:pt x="14259" y="5288"/>
                  <a:pt x="14729" y="5607"/>
                  <a:pt x="15145" y="6035"/>
                </a:cubicBezTo>
                <a:cubicBezTo>
                  <a:pt x="15500" y="6398"/>
                  <a:pt x="15775" y="6806"/>
                  <a:pt x="15987" y="7229"/>
                </a:cubicBezTo>
                <a:cubicBezTo>
                  <a:pt x="15987" y="7229"/>
                  <a:pt x="9717" y="13672"/>
                  <a:pt x="9717" y="13672"/>
                </a:cubicBezTo>
                <a:close/>
                <a:moveTo>
                  <a:pt x="10519" y="16061"/>
                </a:moveTo>
                <a:cubicBezTo>
                  <a:pt x="10465" y="15452"/>
                  <a:pt x="10298" y="14854"/>
                  <a:pt x="10047" y="14288"/>
                </a:cubicBezTo>
                <a:lnTo>
                  <a:pt x="16257" y="7906"/>
                </a:lnTo>
                <a:cubicBezTo>
                  <a:pt x="16637" y="9140"/>
                  <a:pt x="16442" y="10429"/>
                  <a:pt x="15610" y="11284"/>
                </a:cubicBezTo>
                <a:cubicBezTo>
                  <a:pt x="15604" y="11290"/>
                  <a:pt x="15598" y="11293"/>
                  <a:pt x="15593" y="11298"/>
                </a:cubicBezTo>
                <a:lnTo>
                  <a:pt x="15602" y="11306"/>
                </a:lnTo>
                <a:lnTo>
                  <a:pt x="10525" y="16565"/>
                </a:lnTo>
                <a:cubicBezTo>
                  <a:pt x="10527" y="16397"/>
                  <a:pt x="10534" y="16232"/>
                  <a:pt x="10519" y="16061"/>
                </a:cubicBezTo>
                <a:moveTo>
                  <a:pt x="19308" y="1741"/>
                </a:moveTo>
                <a:cubicBezTo>
                  <a:pt x="18228" y="632"/>
                  <a:pt x="16805" y="0"/>
                  <a:pt x="15403" y="0"/>
                </a:cubicBezTo>
                <a:cubicBezTo>
                  <a:pt x="14220" y="0"/>
                  <a:pt x="13131" y="450"/>
                  <a:pt x="12335" y="1266"/>
                </a:cubicBezTo>
                <a:lnTo>
                  <a:pt x="9138" y="4577"/>
                </a:lnTo>
                <a:cubicBezTo>
                  <a:pt x="9129" y="4585"/>
                  <a:pt x="9118" y="4592"/>
                  <a:pt x="9108" y="4602"/>
                </a:cubicBezTo>
                <a:cubicBezTo>
                  <a:pt x="9103" y="4608"/>
                  <a:pt x="9100" y="4614"/>
                  <a:pt x="9095" y="4620"/>
                </a:cubicBezTo>
                <a:lnTo>
                  <a:pt x="9096" y="4621"/>
                </a:lnTo>
                <a:lnTo>
                  <a:pt x="2310" y="11647"/>
                </a:lnTo>
                <a:cubicBezTo>
                  <a:pt x="1998" y="11966"/>
                  <a:pt x="1771" y="12364"/>
                  <a:pt x="1645" y="12797"/>
                </a:cubicBezTo>
                <a:lnTo>
                  <a:pt x="102" y="18541"/>
                </a:lnTo>
                <a:cubicBezTo>
                  <a:pt x="100" y="18557"/>
                  <a:pt x="0" y="19008"/>
                  <a:pt x="0" y="19237"/>
                </a:cubicBezTo>
                <a:cubicBezTo>
                  <a:pt x="0" y="20541"/>
                  <a:pt x="1030" y="21599"/>
                  <a:pt x="2302" y="21599"/>
                </a:cubicBezTo>
                <a:cubicBezTo>
                  <a:pt x="2554" y="21599"/>
                  <a:pt x="3044" y="21475"/>
                  <a:pt x="3062" y="21473"/>
                </a:cubicBezTo>
                <a:lnTo>
                  <a:pt x="8630" y="19969"/>
                </a:lnTo>
                <a:cubicBezTo>
                  <a:pt x="9054" y="19839"/>
                  <a:pt x="9439" y="19604"/>
                  <a:pt x="9750" y="19283"/>
                </a:cubicBezTo>
                <a:lnTo>
                  <a:pt x="19776" y="8899"/>
                </a:lnTo>
                <a:cubicBezTo>
                  <a:pt x="21600" y="7023"/>
                  <a:pt x="21394" y="3881"/>
                  <a:pt x="19308" y="1741"/>
                </a:cubicBezTo>
              </a:path>
            </a:pathLst>
          </a:custGeom>
          <a:solidFill>
            <a:schemeClr val="bg1"/>
          </a:solidFill>
          <a:ln>
            <a:noFill/>
          </a:ln>
          <a:effectLst/>
        </p:spPr>
        <p:txBody>
          <a:bodyPr lIns="19050" tIns="19050" rIns="19050" bIns="19050" anchor="ctr"/>
          <a:lstStyle/>
          <a:p>
            <a:pPr marL="0" marR="0" lvl="0" indent="0" algn="ctr" defTabSz="228600" eaLnBrk="1" fontAlgn="base" latinLnBrk="0" hangingPunct="0">
              <a:lnSpc>
                <a:spcPct val="130000"/>
              </a:lnSpc>
              <a:spcBef>
                <a:spcPct val="0"/>
              </a:spcBef>
              <a:spcAft>
                <a:spcPct val="0"/>
              </a:spcAft>
              <a:buClrTx/>
              <a:buSzTx/>
              <a:buFontTx/>
              <a:buNone/>
              <a:defRPr/>
            </a:pPr>
            <a:endParaRPr kumimoji="0" lang="en-US" sz="1500" b="0" i="0" u="none" strike="noStrike" kern="0" cap="none" spc="0" normalizeH="0" baseline="0" noProof="0" dirty="0">
              <a:ln>
                <a:noFill/>
              </a:ln>
              <a:solidFill>
                <a:srgbClr val="FFFFFF"/>
              </a:solidFill>
              <a:effectLst>
                <a:outerShdw blurRad="38100" dist="38100" dir="2700000" algn="tl">
                  <a:srgbClr val="000000"/>
                </a:outerShdw>
              </a:effectLst>
              <a:uLnTx/>
              <a:uFillTx/>
              <a:latin typeface="思源黑体" panose="020B0500000000000000" pitchFamily="34" charset="-122"/>
              <a:ea typeface="思源黑体" panose="020B0500000000000000" pitchFamily="34" charset="-122"/>
              <a:cs typeface="+mn-ea"/>
              <a:sym typeface="+mn-lt"/>
            </a:endParaRPr>
          </a:p>
        </p:txBody>
      </p:sp>
      <p:sp>
        <p:nvSpPr>
          <p:cNvPr id="53" name="TextBox 7">
            <a:extLst>
              <a:ext uri="{FF2B5EF4-FFF2-40B4-BE49-F238E27FC236}">
                <a16:creationId xmlns="" xmlns:a16="http://schemas.microsoft.com/office/drawing/2014/main" id="{D560C46C-2D35-4D3B-AC62-10B674442350}"/>
              </a:ext>
            </a:extLst>
          </p:cNvPr>
          <p:cNvSpPr txBox="1"/>
          <p:nvPr/>
        </p:nvSpPr>
        <p:spPr>
          <a:xfrm>
            <a:off x="9618915" y="1312935"/>
            <a:ext cx="1515488" cy="372410"/>
          </a:xfrm>
          <a:prstGeom prst="rect">
            <a:avLst/>
          </a:prstGeom>
          <a:noFill/>
        </p:spPr>
        <p:txBody>
          <a:bodyPr wrap="square" rtlCol="0">
            <a:spAutoFit/>
          </a:bodyPr>
          <a:lstStyle/>
          <a:p>
            <a:pPr algn="r">
              <a:lnSpc>
                <a:spcPct val="130000"/>
              </a:lnSpc>
            </a:pPr>
            <a:r>
              <a:rPr lang="zh-CN" altLang="en-US" sz="1400" dirty="0">
                <a:solidFill>
                  <a:srgbClr val="4F4D50"/>
                </a:solidFill>
                <a:latin typeface="思源黑体" panose="020B0500000000000000" pitchFamily="34" charset="-122"/>
                <a:ea typeface="思源黑体" panose="020B0500000000000000" pitchFamily="34" charset="-122"/>
                <a:cs typeface="+mn-ea"/>
                <a:sym typeface="+mn-lt"/>
              </a:rPr>
              <a:t>点击添加标题</a:t>
            </a:r>
            <a:endParaRPr lang="en-US" altLang="zh-CN" sz="1400" dirty="0">
              <a:solidFill>
                <a:srgbClr val="4F4D50"/>
              </a:solidFill>
              <a:latin typeface="思源黑体" panose="020B0500000000000000" pitchFamily="34" charset="-122"/>
              <a:ea typeface="思源黑体" panose="020B0500000000000000" pitchFamily="34" charset="-122"/>
              <a:cs typeface="+mn-ea"/>
              <a:sym typeface="+mn-lt"/>
            </a:endParaRPr>
          </a:p>
        </p:txBody>
      </p:sp>
      <p:sp>
        <p:nvSpPr>
          <p:cNvPr id="54" name="文本框 53">
            <a:extLst>
              <a:ext uri="{FF2B5EF4-FFF2-40B4-BE49-F238E27FC236}">
                <a16:creationId xmlns="" xmlns:a16="http://schemas.microsoft.com/office/drawing/2014/main" id="{72B5AEE0-D7CD-4D0A-99A1-942A27D36C2F}"/>
              </a:ext>
            </a:extLst>
          </p:cNvPr>
          <p:cNvSpPr txBox="1"/>
          <p:nvPr/>
        </p:nvSpPr>
        <p:spPr>
          <a:xfrm>
            <a:off x="7314659" y="1694479"/>
            <a:ext cx="3819744" cy="492443"/>
          </a:xfrm>
          <a:prstGeom prst="rect">
            <a:avLst/>
          </a:prstGeom>
          <a:noFill/>
        </p:spPr>
        <p:txBody>
          <a:bodyPr wrap="square" rtlCol="0">
            <a:spAutoFit/>
          </a:bodyPr>
          <a:lstStyle/>
          <a:p>
            <a:pPr algn="r">
              <a:lnSpc>
                <a:spcPct val="130000"/>
              </a:lnSpc>
            </a:pPr>
            <a:r>
              <a:rPr lang="zh-CN" altLang="en-US" sz="1000" dirty="0">
                <a:solidFill>
                  <a:srgbClr val="686769"/>
                </a:solidFill>
                <a:latin typeface="思源黑体" panose="020B0500000000000000" pitchFamily="34" charset="-122"/>
                <a:ea typeface="思源黑体" panose="020B0500000000000000" pitchFamily="34" charset="-122"/>
                <a:cs typeface="+mn-ea"/>
                <a:sym typeface="+mn-lt"/>
              </a:rPr>
              <a:t>点击输入简要文字解说，解说文字尽量概括精炼，不用多余的文字修饰，简洁精准的 解说所提炼的核心</a:t>
            </a:r>
            <a:r>
              <a:rPr lang="zh-CN" altLang="en-US" sz="1000" dirty="0" smtClean="0">
                <a:solidFill>
                  <a:srgbClr val="686769"/>
                </a:solidFill>
                <a:latin typeface="思源黑体" panose="020B0500000000000000" pitchFamily="34" charset="-122"/>
                <a:ea typeface="思源黑体" panose="020B0500000000000000" pitchFamily="34" charset="-122"/>
                <a:cs typeface="+mn-ea"/>
                <a:sym typeface="+mn-lt"/>
              </a:rPr>
              <a:t>概念</a:t>
            </a:r>
            <a:endParaRPr lang="zh-CN" altLang="en-US" sz="1000" dirty="0">
              <a:solidFill>
                <a:srgbClr val="686769"/>
              </a:solidFill>
              <a:latin typeface="思源黑体" panose="020B0500000000000000" pitchFamily="34" charset="-122"/>
              <a:ea typeface="思源黑体" panose="020B0500000000000000" pitchFamily="34" charset="-122"/>
              <a:cs typeface="+mn-ea"/>
              <a:sym typeface="+mn-lt"/>
            </a:endParaRPr>
          </a:p>
        </p:txBody>
      </p:sp>
      <p:sp>
        <p:nvSpPr>
          <p:cNvPr id="56" name="椭圆 55"/>
          <p:cNvSpPr/>
          <p:nvPr/>
        </p:nvSpPr>
        <p:spPr>
          <a:xfrm>
            <a:off x="462653" y="492370"/>
            <a:ext cx="513595" cy="513594"/>
          </a:xfrm>
          <a:prstGeom prst="ellipse">
            <a:avLst/>
          </a:prstGeom>
          <a:gradFill>
            <a:gsLst>
              <a:gs pos="1000">
                <a:srgbClr val="4582ED"/>
              </a:gs>
              <a:gs pos="66000">
                <a:srgbClr val="105AD7"/>
              </a:gs>
            </a:gsLst>
          </a:gradFill>
          <a:ln>
            <a:noFill/>
          </a:ln>
          <a:effectLst>
            <a:outerShdw blurRad="127000" dist="635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altLang="zh-CN" sz="2400" dirty="0" smtClean="0">
                <a:latin typeface="Agency FB" panose="020B0503020202020204" pitchFamily="34" charset="0"/>
              </a:rPr>
              <a:t>03</a:t>
            </a:r>
            <a:endParaRPr lang="zh-CN" altLang="en-US" sz="2400" dirty="0">
              <a:latin typeface="Agency FB" panose="020B0503020202020204" pitchFamily="34" charset="0"/>
            </a:endParaRPr>
          </a:p>
        </p:txBody>
      </p:sp>
      <p:grpSp>
        <p:nvGrpSpPr>
          <p:cNvPr id="58" name="组合 57"/>
          <p:cNvGrpSpPr/>
          <p:nvPr/>
        </p:nvGrpSpPr>
        <p:grpSpPr>
          <a:xfrm>
            <a:off x="1112716" y="370922"/>
            <a:ext cx="3110091" cy="663260"/>
            <a:chOff x="1220641" y="259282"/>
            <a:chExt cx="3110496" cy="663346"/>
          </a:xfrm>
        </p:grpSpPr>
        <p:sp>
          <p:nvSpPr>
            <p:cNvPr id="59" name="文本框 58">
              <a:extLst>
                <a:ext uri="{FF2B5EF4-FFF2-40B4-BE49-F238E27FC236}">
                  <a16:creationId xmlns="" xmlns:a16="http://schemas.microsoft.com/office/drawing/2014/main" id="{C9FE3F12-EF2B-4C2B-8DA1-3D9B6D947A7C}"/>
                </a:ext>
              </a:extLst>
            </p:cNvPr>
            <p:cNvSpPr txBox="1"/>
            <p:nvPr/>
          </p:nvSpPr>
          <p:spPr>
            <a:xfrm>
              <a:off x="1220641" y="259282"/>
              <a:ext cx="1313351" cy="532522"/>
            </a:xfrm>
            <a:prstGeom prst="rect">
              <a:avLst/>
            </a:prstGeom>
            <a:noFill/>
          </p:spPr>
          <p:txBody>
            <a:bodyPr wrap="none" rtlCol="0">
              <a:spAutoFit/>
            </a:bodyPr>
            <a:lstStyle/>
            <a:p>
              <a:pPr fontAlgn="auto">
                <a:lnSpc>
                  <a:spcPct val="130000"/>
                </a:lnSpc>
                <a:defRPr/>
              </a:pPr>
              <a:r>
                <a:rPr lang="zh-CN" altLang="en-US" sz="2200" dirty="0">
                  <a:solidFill>
                    <a:srgbClr val="554B4F"/>
                  </a:solidFill>
                  <a:latin typeface="思源黑体" panose="020B0500000000000000" pitchFamily="34" charset="-122"/>
                  <a:ea typeface="思源黑体" panose="020B0500000000000000" pitchFamily="34" charset="-122"/>
                  <a:cs typeface="+mn-ea"/>
                  <a:sym typeface="+mn-lt"/>
                </a:rPr>
                <a:t>产品功能</a:t>
              </a:r>
            </a:p>
          </p:txBody>
        </p:sp>
        <p:sp>
          <p:nvSpPr>
            <p:cNvPr id="60" name="矩形 59">
              <a:extLst>
                <a:ext uri="{FF2B5EF4-FFF2-40B4-BE49-F238E27FC236}">
                  <a16:creationId xmlns="" xmlns:a16="http://schemas.microsoft.com/office/drawing/2014/main" id="{F3726BB5-172B-4432-AF35-26229E90CCC6}"/>
                </a:ext>
              </a:extLst>
            </p:cNvPr>
            <p:cNvSpPr/>
            <p:nvPr/>
          </p:nvSpPr>
          <p:spPr>
            <a:xfrm>
              <a:off x="1235631" y="630202"/>
              <a:ext cx="3095506" cy="292426"/>
            </a:xfrm>
            <a:prstGeom prst="rect">
              <a:avLst/>
            </a:prstGeom>
          </p:spPr>
          <p:txBody>
            <a:bodyPr wrap="square">
              <a:spAutoFit/>
            </a:bodyPr>
            <a:lstStyle/>
            <a:p>
              <a:pPr>
                <a:lnSpc>
                  <a:spcPct val="130000"/>
                </a:lnSpc>
              </a:pPr>
              <a:r>
                <a:rPr lang="zh-CN" altLang="en-US" sz="1000" dirty="0">
                  <a:solidFill>
                    <a:schemeClr val="tx1">
                      <a:lumMod val="65000"/>
                      <a:lumOff val="35000"/>
                    </a:schemeClr>
                  </a:solidFill>
                  <a:latin typeface="思源黑体" panose="020B0500000000000000" pitchFamily="34" charset="-122"/>
                  <a:ea typeface="思源黑体" panose="020B0500000000000000" pitchFamily="34" charset="-122"/>
                  <a:cs typeface="+mn-ea"/>
                  <a:sym typeface="+mn-lt"/>
                </a:rPr>
                <a:t>此处添加您的副标题文字</a:t>
              </a:r>
              <a:r>
                <a:rPr lang="zh-CN" altLang="en-US" sz="1000" dirty="0" smtClean="0">
                  <a:solidFill>
                    <a:schemeClr val="tx1">
                      <a:lumMod val="65000"/>
                      <a:lumOff val="35000"/>
                    </a:schemeClr>
                  </a:solidFill>
                  <a:latin typeface="思源黑体" panose="020B0500000000000000" pitchFamily="34" charset="-122"/>
                  <a:ea typeface="思源黑体" panose="020B0500000000000000" pitchFamily="34" charset="-122"/>
                  <a:cs typeface="+mn-ea"/>
                  <a:sym typeface="+mn-lt"/>
                </a:rPr>
                <a:t>说明</a:t>
              </a:r>
              <a:endParaRPr lang="zh-CN" altLang="en-US" sz="1000" dirty="0">
                <a:solidFill>
                  <a:schemeClr val="tx1">
                    <a:lumMod val="65000"/>
                    <a:lumOff val="35000"/>
                  </a:schemeClr>
                </a:solidFill>
                <a:latin typeface="思源黑体" panose="020B0500000000000000" pitchFamily="34" charset="-122"/>
                <a:ea typeface="思源黑体" panose="020B0500000000000000" pitchFamily="34" charset="-122"/>
                <a:cs typeface="+mn-ea"/>
                <a:sym typeface="+mn-lt"/>
              </a:endParaRPr>
            </a:p>
          </p:txBody>
        </p:sp>
      </p:grpSp>
    </p:spTree>
    <p:extLst>
      <p:ext uri="{BB962C8B-B14F-4D97-AF65-F5344CB8AC3E}">
        <p14:creationId xmlns:p14="http://schemas.microsoft.com/office/powerpoint/2010/main" val="2295746496"/>
      </p:ext>
    </p:extLst>
  </p:cSld>
  <p:clrMapOvr>
    <a:masterClrMapping/>
  </p:clrMapOvr>
  <p:transition spd="slow" advClick="0"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1500"/>
                                  </p:stCondLst>
                                  <p:childTnLst>
                                    <p:set>
                                      <p:cBhvr>
                                        <p:cTn id="6" dur="1" fill="hold">
                                          <p:stCondLst>
                                            <p:cond delay="0"/>
                                          </p:stCondLst>
                                        </p:cTn>
                                        <p:tgtEl>
                                          <p:spTgt spid="10"/>
                                        </p:tgtEl>
                                        <p:attrNameLst>
                                          <p:attrName>style.visibility</p:attrName>
                                        </p:attrNameLst>
                                      </p:cBhvr>
                                      <p:to>
                                        <p:strVal val="visible"/>
                                      </p:to>
                                    </p:set>
                                    <p:anim calcmode="lin" valueType="num">
                                      <p:cBhvr>
                                        <p:cTn id="7" dur="750" fill="hold"/>
                                        <p:tgtEl>
                                          <p:spTgt spid="10"/>
                                        </p:tgtEl>
                                        <p:attrNameLst>
                                          <p:attrName>ppt_w</p:attrName>
                                        </p:attrNameLst>
                                      </p:cBhvr>
                                      <p:tavLst>
                                        <p:tav tm="0">
                                          <p:val>
                                            <p:fltVal val="0"/>
                                          </p:val>
                                        </p:tav>
                                        <p:tav tm="100000">
                                          <p:val>
                                            <p:strVal val="#ppt_w"/>
                                          </p:val>
                                        </p:tav>
                                      </p:tavLst>
                                    </p:anim>
                                    <p:anim calcmode="lin" valueType="num">
                                      <p:cBhvr>
                                        <p:cTn id="8" dur="750" fill="hold"/>
                                        <p:tgtEl>
                                          <p:spTgt spid="10"/>
                                        </p:tgtEl>
                                        <p:attrNameLst>
                                          <p:attrName>ppt_h</p:attrName>
                                        </p:attrNameLst>
                                      </p:cBhvr>
                                      <p:tavLst>
                                        <p:tav tm="0">
                                          <p:val>
                                            <p:fltVal val="0"/>
                                          </p:val>
                                        </p:tav>
                                        <p:tav tm="100000">
                                          <p:val>
                                            <p:strVal val="#ppt_h"/>
                                          </p:val>
                                        </p:tav>
                                      </p:tavLst>
                                    </p:anim>
                                    <p:animEffect transition="in" filter="fade">
                                      <p:cBhvr>
                                        <p:cTn id="9" dur="750"/>
                                        <p:tgtEl>
                                          <p:spTgt spid="10"/>
                                        </p:tgtEl>
                                      </p:cBhvr>
                                    </p:animEffect>
                                  </p:childTnLst>
                                </p:cTn>
                              </p:par>
                              <p:par>
                                <p:cTn id="10" presetID="53" presetClass="entr" presetSubtype="16" fill="hold" grpId="0" nodeType="withEffect">
                                  <p:stCondLst>
                                    <p:cond delay="1500"/>
                                  </p:stCondLst>
                                  <p:childTnLst>
                                    <p:set>
                                      <p:cBhvr>
                                        <p:cTn id="11" dur="1" fill="hold">
                                          <p:stCondLst>
                                            <p:cond delay="0"/>
                                          </p:stCondLst>
                                        </p:cTn>
                                        <p:tgtEl>
                                          <p:spTgt spid="11"/>
                                        </p:tgtEl>
                                        <p:attrNameLst>
                                          <p:attrName>style.visibility</p:attrName>
                                        </p:attrNameLst>
                                      </p:cBhvr>
                                      <p:to>
                                        <p:strVal val="visible"/>
                                      </p:to>
                                    </p:set>
                                    <p:anim calcmode="lin" valueType="num">
                                      <p:cBhvr>
                                        <p:cTn id="12" dur="750" fill="hold"/>
                                        <p:tgtEl>
                                          <p:spTgt spid="11"/>
                                        </p:tgtEl>
                                        <p:attrNameLst>
                                          <p:attrName>ppt_w</p:attrName>
                                        </p:attrNameLst>
                                      </p:cBhvr>
                                      <p:tavLst>
                                        <p:tav tm="0">
                                          <p:val>
                                            <p:fltVal val="0"/>
                                          </p:val>
                                        </p:tav>
                                        <p:tav tm="100000">
                                          <p:val>
                                            <p:strVal val="#ppt_w"/>
                                          </p:val>
                                        </p:tav>
                                      </p:tavLst>
                                    </p:anim>
                                    <p:anim calcmode="lin" valueType="num">
                                      <p:cBhvr>
                                        <p:cTn id="13" dur="750" fill="hold"/>
                                        <p:tgtEl>
                                          <p:spTgt spid="11"/>
                                        </p:tgtEl>
                                        <p:attrNameLst>
                                          <p:attrName>ppt_h</p:attrName>
                                        </p:attrNameLst>
                                      </p:cBhvr>
                                      <p:tavLst>
                                        <p:tav tm="0">
                                          <p:val>
                                            <p:fltVal val="0"/>
                                          </p:val>
                                        </p:tav>
                                        <p:tav tm="100000">
                                          <p:val>
                                            <p:strVal val="#ppt_h"/>
                                          </p:val>
                                        </p:tav>
                                      </p:tavLst>
                                    </p:anim>
                                    <p:animEffect transition="in" filter="fade">
                                      <p:cBhvr>
                                        <p:cTn id="14" dur="750"/>
                                        <p:tgtEl>
                                          <p:spTgt spid="11"/>
                                        </p:tgtEl>
                                      </p:cBhvr>
                                    </p:animEffect>
                                  </p:childTnLst>
                                </p:cTn>
                              </p:par>
                            </p:childTnLst>
                          </p:cTn>
                        </p:par>
                      </p:childTnLst>
                    </p:cTn>
                  </p:par>
                  <p:par>
                    <p:cTn id="15" fill="hold">
                      <p:stCondLst>
                        <p:cond delay="indefinite"/>
                      </p:stCondLst>
                      <p:childTnLst>
                        <p:par>
                          <p:cTn id="16" fill="hold">
                            <p:stCondLst>
                              <p:cond delay="0"/>
                            </p:stCondLst>
                            <p:childTnLst>
                              <p:par>
                                <p:cTn id="17" presetID="16" presetClass="entr" presetSubtype="21" fill="hold" grpId="0" nodeType="clickEffect">
                                  <p:stCondLst>
                                    <p:cond delay="0"/>
                                  </p:stCondLst>
                                  <p:childTnLst>
                                    <p:set>
                                      <p:cBhvr>
                                        <p:cTn id="18" dur="1" fill="hold">
                                          <p:stCondLst>
                                            <p:cond delay="0"/>
                                          </p:stCondLst>
                                        </p:cTn>
                                        <p:tgtEl>
                                          <p:spTgt spid="3"/>
                                        </p:tgtEl>
                                        <p:attrNameLst>
                                          <p:attrName>style.visibility</p:attrName>
                                        </p:attrNameLst>
                                      </p:cBhvr>
                                      <p:to>
                                        <p:strVal val="visible"/>
                                      </p:to>
                                    </p:set>
                                    <p:animEffect transition="in" filter="barn(inVertical)">
                                      <p:cBhvr>
                                        <p:cTn id="19" dur="500"/>
                                        <p:tgtEl>
                                          <p:spTgt spid="3"/>
                                        </p:tgtEl>
                                      </p:cBhvr>
                                    </p:animEffect>
                                  </p:childTnLst>
                                </p:cTn>
                              </p:par>
                            </p:childTnLst>
                          </p:cTn>
                        </p:par>
                      </p:childTnLst>
                    </p:cTn>
                  </p:par>
                  <p:par>
                    <p:cTn id="20" fill="hold">
                      <p:stCondLst>
                        <p:cond delay="indefinite"/>
                      </p:stCondLst>
                      <p:childTnLst>
                        <p:par>
                          <p:cTn id="21" fill="hold">
                            <p:stCondLst>
                              <p:cond delay="0"/>
                            </p:stCondLst>
                            <p:childTnLst>
                              <p:par>
                                <p:cTn id="22" presetID="2" presetClass="entr" presetSubtype="2" fill="hold" grpId="0" nodeType="clickEffect">
                                  <p:stCondLst>
                                    <p:cond delay="0"/>
                                  </p:stCondLst>
                                  <p:childTnLst>
                                    <p:set>
                                      <p:cBhvr>
                                        <p:cTn id="23" dur="1" fill="hold">
                                          <p:stCondLst>
                                            <p:cond delay="0"/>
                                          </p:stCondLst>
                                        </p:cTn>
                                        <p:tgtEl>
                                          <p:spTgt spid="53"/>
                                        </p:tgtEl>
                                        <p:attrNameLst>
                                          <p:attrName>style.visibility</p:attrName>
                                        </p:attrNameLst>
                                      </p:cBhvr>
                                      <p:to>
                                        <p:strVal val="visible"/>
                                      </p:to>
                                    </p:set>
                                    <p:anim calcmode="lin" valueType="num">
                                      <p:cBhvr additive="base">
                                        <p:cTn id="24" dur="500" fill="hold"/>
                                        <p:tgtEl>
                                          <p:spTgt spid="53"/>
                                        </p:tgtEl>
                                        <p:attrNameLst>
                                          <p:attrName>ppt_x</p:attrName>
                                        </p:attrNameLst>
                                      </p:cBhvr>
                                      <p:tavLst>
                                        <p:tav tm="0">
                                          <p:val>
                                            <p:strVal val="1+#ppt_w/2"/>
                                          </p:val>
                                        </p:tav>
                                        <p:tav tm="100000">
                                          <p:val>
                                            <p:strVal val="#ppt_x"/>
                                          </p:val>
                                        </p:tav>
                                      </p:tavLst>
                                    </p:anim>
                                    <p:anim calcmode="lin" valueType="num">
                                      <p:cBhvr additive="base">
                                        <p:cTn id="25" dur="500" fill="hold"/>
                                        <p:tgtEl>
                                          <p:spTgt spid="53"/>
                                        </p:tgtEl>
                                        <p:attrNameLst>
                                          <p:attrName>ppt_y</p:attrName>
                                        </p:attrNameLst>
                                      </p:cBhvr>
                                      <p:tavLst>
                                        <p:tav tm="0">
                                          <p:val>
                                            <p:strVal val="#ppt_y"/>
                                          </p:val>
                                        </p:tav>
                                        <p:tav tm="100000">
                                          <p:val>
                                            <p:strVal val="#ppt_y"/>
                                          </p:val>
                                        </p:tav>
                                      </p:tavLst>
                                    </p:anim>
                                  </p:childTnLst>
                                </p:cTn>
                              </p:par>
                              <p:par>
                                <p:cTn id="26" presetID="2" presetClass="entr" presetSubtype="2" fill="hold" grpId="0" nodeType="withEffect">
                                  <p:stCondLst>
                                    <p:cond delay="0"/>
                                  </p:stCondLst>
                                  <p:childTnLst>
                                    <p:set>
                                      <p:cBhvr>
                                        <p:cTn id="27" dur="1" fill="hold">
                                          <p:stCondLst>
                                            <p:cond delay="0"/>
                                          </p:stCondLst>
                                        </p:cTn>
                                        <p:tgtEl>
                                          <p:spTgt spid="54"/>
                                        </p:tgtEl>
                                        <p:attrNameLst>
                                          <p:attrName>style.visibility</p:attrName>
                                        </p:attrNameLst>
                                      </p:cBhvr>
                                      <p:to>
                                        <p:strVal val="visible"/>
                                      </p:to>
                                    </p:set>
                                    <p:anim calcmode="lin" valueType="num">
                                      <p:cBhvr additive="base">
                                        <p:cTn id="28" dur="500" fill="hold"/>
                                        <p:tgtEl>
                                          <p:spTgt spid="54"/>
                                        </p:tgtEl>
                                        <p:attrNameLst>
                                          <p:attrName>ppt_x</p:attrName>
                                        </p:attrNameLst>
                                      </p:cBhvr>
                                      <p:tavLst>
                                        <p:tav tm="0">
                                          <p:val>
                                            <p:strVal val="1+#ppt_w/2"/>
                                          </p:val>
                                        </p:tav>
                                        <p:tav tm="100000">
                                          <p:val>
                                            <p:strVal val="#ppt_x"/>
                                          </p:val>
                                        </p:tav>
                                      </p:tavLst>
                                    </p:anim>
                                    <p:anim calcmode="lin" valueType="num">
                                      <p:cBhvr additive="base">
                                        <p:cTn id="29" dur="500" fill="hold"/>
                                        <p:tgtEl>
                                          <p:spTgt spid="54"/>
                                        </p:tgtEl>
                                        <p:attrNameLst>
                                          <p:attrName>ppt_y</p:attrName>
                                        </p:attrNameLst>
                                      </p:cBhvr>
                                      <p:tavLst>
                                        <p:tav tm="0">
                                          <p:val>
                                            <p:strVal val="#ppt_y"/>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2" presetClass="entr" presetSubtype="4" fill="hold" nodeType="clickEffect">
                                  <p:stCondLst>
                                    <p:cond delay="0"/>
                                  </p:stCondLst>
                                  <p:childTnLst>
                                    <p:set>
                                      <p:cBhvr>
                                        <p:cTn id="33" dur="1" fill="hold">
                                          <p:stCondLst>
                                            <p:cond delay="0"/>
                                          </p:stCondLst>
                                        </p:cTn>
                                        <p:tgtEl>
                                          <p:spTgt spid="29"/>
                                        </p:tgtEl>
                                        <p:attrNameLst>
                                          <p:attrName>style.visibility</p:attrName>
                                        </p:attrNameLst>
                                      </p:cBhvr>
                                      <p:to>
                                        <p:strVal val="visible"/>
                                      </p:to>
                                    </p:set>
                                    <p:anim calcmode="lin" valueType="num">
                                      <p:cBhvr additive="base">
                                        <p:cTn id="34" dur="500" fill="hold"/>
                                        <p:tgtEl>
                                          <p:spTgt spid="29"/>
                                        </p:tgtEl>
                                        <p:attrNameLst>
                                          <p:attrName>ppt_x</p:attrName>
                                        </p:attrNameLst>
                                      </p:cBhvr>
                                      <p:tavLst>
                                        <p:tav tm="0">
                                          <p:val>
                                            <p:strVal val="#ppt_x"/>
                                          </p:val>
                                        </p:tav>
                                        <p:tav tm="100000">
                                          <p:val>
                                            <p:strVal val="#ppt_x"/>
                                          </p:val>
                                        </p:tav>
                                      </p:tavLst>
                                    </p:anim>
                                    <p:anim calcmode="lin" valueType="num">
                                      <p:cBhvr additive="base">
                                        <p:cTn id="35" dur="500" fill="hold"/>
                                        <p:tgtEl>
                                          <p:spTgt spid="29"/>
                                        </p:tgtEl>
                                        <p:attrNameLst>
                                          <p:attrName>ppt_y</p:attrName>
                                        </p:attrNameLst>
                                      </p:cBhvr>
                                      <p:tavLst>
                                        <p:tav tm="0">
                                          <p:val>
                                            <p:strVal val="1+#ppt_h/2"/>
                                          </p:val>
                                        </p:tav>
                                        <p:tav tm="100000">
                                          <p:val>
                                            <p:strVal val="#ppt_y"/>
                                          </p:val>
                                        </p:tav>
                                      </p:tavLst>
                                    </p:anim>
                                  </p:childTnLst>
                                </p:cTn>
                              </p:par>
                              <p:par>
                                <p:cTn id="36" presetID="2" presetClass="entr" presetSubtype="4" fill="hold" nodeType="withEffect">
                                  <p:stCondLst>
                                    <p:cond delay="0"/>
                                  </p:stCondLst>
                                  <p:childTnLst>
                                    <p:set>
                                      <p:cBhvr>
                                        <p:cTn id="37" dur="1" fill="hold">
                                          <p:stCondLst>
                                            <p:cond delay="0"/>
                                          </p:stCondLst>
                                        </p:cTn>
                                        <p:tgtEl>
                                          <p:spTgt spid="23"/>
                                        </p:tgtEl>
                                        <p:attrNameLst>
                                          <p:attrName>style.visibility</p:attrName>
                                        </p:attrNameLst>
                                      </p:cBhvr>
                                      <p:to>
                                        <p:strVal val="visible"/>
                                      </p:to>
                                    </p:set>
                                    <p:anim calcmode="lin" valueType="num">
                                      <p:cBhvr additive="base">
                                        <p:cTn id="38" dur="500" fill="hold"/>
                                        <p:tgtEl>
                                          <p:spTgt spid="23"/>
                                        </p:tgtEl>
                                        <p:attrNameLst>
                                          <p:attrName>ppt_x</p:attrName>
                                        </p:attrNameLst>
                                      </p:cBhvr>
                                      <p:tavLst>
                                        <p:tav tm="0">
                                          <p:val>
                                            <p:strVal val="#ppt_x"/>
                                          </p:val>
                                        </p:tav>
                                        <p:tav tm="100000">
                                          <p:val>
                                            <p:strVal val="#ppt_x"/>
                                          </p:val>
                                        </p:tav>
                                      </p:tavLst>
                                    </p:anim>
                                    <p:anim calcmode="lin" valueType="num">
                                      <p:cBhvr additive="base">
                                        <p:cTn id="39" dur="500" fill="hold"/>
                                        <p:tgtEl>
                                          <p:spTgt spid="23"/>
                                        </p:tgtEl>
                                        <p:attrNameLst>
                                          <p:attrName>ppt_y</p:attrName>
                                        </p:attrNameLst>
                                      </p:cBhvr>
                                      <p:tavLst>
                                        <p:tav tm="0">
                                          <p:val>
                                            <p:strVal val="1+#ppt_h/2"/>
                                          </p:val>
                                        </p:tav>
                                        <p:tav tm="100000">
                                          <p:val>
                                            <p:strVal val="#ppt_y"/>
                                          </p:val>
                                        </p:tav>
                                      </p:tavLst>
                                    </p:anim>
                                  </p:childTnLst>
                                </p:cTn>
                              </p:par>
                              <p:par>
                                <p:cTn id="40" presetID="2" presetClass="entr" presetSubtype="4" fill="hold" nodeType="withEffect">
                                  <p:stCondLst>
                                    <p:cond delay="0"/>
                                  </p:stCondLst>
                                  <p:childTnLst>
                                    <p:set>
                                      <p:cBhvr>
                                        <p:cTn id="41" dur="1" fill="hold">
                                          <p:stCondLst>
                                            <p:cond delay="0"/>
                                          </p:stCondLst>
                                        </p:cTn>
                                        <p:tgtEl>
                                          <p:spTgt spid="22"/>
                                        </p:tgtEl>
                                        <p:attrNameLst>
                                          <p:attrName>style.visibility</p:attrName>
                                        </p:attrNameLst>
                                      </p:cBhvr>
                                      <p:to>
                                        <p:strVal val="visible"/>
                                      </p:to>
                                    </p:set>
                                    <p:anim calcmode="lin" valueType="num">
                                      <p:cBhvr additive="base">
                                        <p:cTn id="42" dur="500" fill="hold"/>
                                        <p:tgtEl>
                                          <p:spTgt spid="22"/>
                                        </p:tgtEl>
                                        <p:attrNameLst>
                                          <p:attrName>ppt_x</p:attrName>
                                        </p:attrNameLst>
                                      </p:cBhvr>
                                      <p:tavLst>
                                        <p:tav tm="0">
                                          <p:val>
                                            <p:strVal val="#ppt_x"/>
                                          </p:val>
                                        </p:tav>
                                        <p:tav tm="100000">
                                          <p:val>
                                            <p:strVal val="#ppt_x"/>
                                          </p:val>
                                        </p:tav>
                                      </p:tavLst>
                                    </p:anim>
                                    <p:anim calcmode="lin" valueType="num">
                                      <p:cBhvr additive="base">
                                        <p:cTn id="43" dur="500" fill="hold"/>
                                        <p:tgtEl>
                                          <p:spTgt spid="22"/>
                                        </p:tgtEl>
                                        <p:attrNameLst>
                                          <p:attrName>ppt_y</p:attrName>
                                        </p:attrNameLst>
                                      </p:cBhvr>
                                      <p:tavLst>
                                        <p:tav tm="0">
                                          <p:val>
                                            <p:strVal val="1+#ppt_h/2"/>
                                          </p:val>
                                        </p:tav>
                                        <p:tav tm="100000">
                                          <p:val>
                                            <p:strVal val="#ppt_y"/>
                                          </p:val>
                                        </p:tav>
                                      </p:tavLst>
                                    </p:anim>
                                  </p:childTnLst>
                                </p:cTn>
                              </p:par>
                              <p:par>
                                <p:cTn id="44" presetID="2" presetClass="entr" presetSubtype="4" fill="hold" nodeType="withEffect">
                                  <p:stCondLst>
                                    <p:cond delay="0"/>
                                  </p:stCondLst>
                                  <p:childTnLst>
                                    <p:set>
                                      <p:cBhvr>
                                        <p:cTn id="45" dur="1" fill="hold">
                                          <p:stCondLst>
                                            <p:cond delay="0"/>
                                          </p:stCondLst>
                                        </p:cTn>
                                        <p:tgtEl>
                                          <p:spTgt spid="35"/>
                                        </p:tgtEl>
                                        <p:attrNameLst>
                                          <p:attrName>style.visibility</p:attrName>
                                        </p:attrNameLst>
                                      </p:cBhvr>
                                      <p:to>
                                        <p:strVal val="visible"/>
                                      </p:to>
                                    </p:set>
                                    <p:anim calcmode="lin" valueType="num">
                                      <p:cBhvr additive="base">
                                        <p:cTn id="46" dur="500" fill="hold"/>
                                        <p:tgtEl>
                                          <p:spTgt spid="35"/>
                                        </p:tgtEl>
                                        <p:attrNameLst>
                                          <p:attrName>ppt_x</p:attrName>
                                        </p:attrNameLst>
                                      </p:cBhvr>
                                      <p:tavLst>
                                        <p:tav tm="0">
                                          <p:val>
                                            <p:strVal val="#ppt_x"/>
                                          </p:val>
                                        </p:tav>
                                        <p:tav tm="100000">
                                          <p:val>
                                            <p:strVal val="#ppt_x"/>
                                          </p:val>
                                        </p:tav>
                                      </p:tavLst>
                                    </p:anim>
                                    <p:anim calcmode="lin" valueType="num">
                                      <p:cBhvr additive="base">
                                        <p:cTn id="47" dur="500" fill="hold"/>
                                        <p:tgtEl>
                                          <p:spTgt spid="35"/>
                                        </p:tgtEl>
                                        <p:attrNameLst>
                                          <p:attrName>ppt_y</p:attrName>
                                        </p:attrNameLst>
                                      </p:cBhvr>
                                      <p:tavLst>
                                        <p:tav tm="0">
                                          <p:val>
                                            <p:strVal val="1+#ppt_h/2"/>
                                          </p:val>
                                        </p:tav>
                                        <p:tav tm="100000">
                                          <p:val>
                                            <p:strVal val="#ppt_y"/>
                                          </p:val>
                                        </p:tav>
                                      </p:tavLst>
                                    </p:anim>
                                  </p:childTnLst>
                                </p:cTn>
                              </p:par>
                              <p:par>
                                <p:cTn id="48" presetID="2" presetClass="entr" presetSubtype="4" fill="hold" nodeType="withEffect">
                                  <p:stCondLst>
                                    <p:cond delay="0"/>
                                  </p:stCondLst>
                                  <p:childTnLst>
                                    <p:set>
                                      <p:cBhvr>
                                        <p:cTn id="49" dur="1" fill="hold">
                                          <p:stCondLst>
                                            <p:cond delay="0"/>
                                          </p:stCondLst>
                                        </p:cTn>
                                        <p:tgtEl>
                                          <p:spTgt spid="41"/>
                                        </p:tgtEl>
                                        <p:attrNameLst>
                                          <p:attrName>style.visibility</p:attrName>
                                        </p:attrNameLst>
                                      </p:cBhvr>
                                      <p:to>
                                        <p:strVal val="visible"/>
                                      </p:to>
                                    </p:set>
                                    <p:anim calcmode="lin" valueType="num">
                                      <p:cBhvr additive="base">
                                        <p:cTn id="50" dur="500" fill="hold"/>
                                        <p:tgtEl>
                                          <p:spTgt spid="41"/>
                                        </p:tgtEl>
                                        <p:attrNameLst>
                                          <p:attrName>ppt_x</p:attrName>
                                        </p:attrNameLst>
                                      </p:cBhvr>
                                      <p:tavLst>
                                        <p:tav tm="0">
                                          <p:val>
                                            <p:strVal val="#ppt_x"/>
                                          </p:val>
                                        </p:tav>
                                        <p:tav tm="100000">
                                          <p:val>
                                            <p:strVal val="#ppt_x"/>
                                          </p:val>
                                        </p:tav>
                                      </p:tavLst>
                                    </p:anim>
                                    <p:anim calcmode="lin" valueType="num">
                                      <p:cBhvr additive="base">
                                        <p:cTn id="51" dur="500" fill="hold"/>
                                        <p:tgtEl>
                                          <p:spTgt spid="41"/>
                                        </p:tgtEl>
                                        <p:attrNameLst>
                                          <p:attrName>ppt_y</p:attrName>
                                        </p:attrNameLst>
                                      </p:cBhvr>
                                      <p:tavLst>
                                        <p:tav tm="0">
                                          <p:val>
                                            <p:strVal val="1+#ppt_h/2"/>
                                          </p:val>
                                        </p:tav>
                                        <p:tav tm="100000">
                                          <p:val>
                                            <p:strVal val="#ppt_y"/>
                                          </p:val>
                                        </p:tav>
                                      </p:tavLst>
                                    </p:anim>
                                  </p:childTnLst>
                                </p:cTn>
                              </p:par>
                              <p:par>
                                <p:cTn id="52" presetID="2" presetClass="entr" presetSubtype="4" fill="hold" nodeType="withEffect">
                                  <p:stCondLst>
                                    <p:cond delay="0"/>
                                  </p:stCondLst>
                                  <p:childTnLst>
                                    <p:set>
                                      <p:cBhvr>
                                        <p:cTn id="53" dur="1" fill="hold">
                                          <p:stCondLst>
                                            <p:cond delay="0"/>
                                          </p:stCondLst>
                                        </p:cTn>
                                        <p:tgtEl>
                                          <p:spTgt spid="47"/>
                                        </p:tgtEl>
                                        <p:attrNameLst>
                                          <p:attrName>style.visibility</p:attrName>
                                        </p:attrNameLst>
                                      </p:cBhvr>
                                      <p:to>
                                        <p:strVal val="visible"/>
                                      </p:to>
                                    </p:set>
                                    <p:anim calcmode="lin" valueType="num">
                                      <p:cBhvr additive="base">
                                        <p:cTn id="54" dur="500" fill="hold"/>
                                        <p:tgtEl>
                                          <p:spTgt spid="47"/>
                                        </p:tgtEl>
                                        <p:attrNameLst>
                                          <p:attrName>ppt_x</p:attrName>
                                        </p:attrNameLst>
                                      </p:cBhvr>
                                      <p:tavLst>
                                        <p:tav tm="0">
                                          <p:val>
                                            <p:strVal val="#ppt_x"/>
                                          </p:val>
                                        </p:tav>
                                        <p:tav tm="100000">
                                          <p:val>
                                            <p:strVal val="#ppt_x"/>
                                          </p:val>
                                        </p:tav>
                                      </p:tavLst>
                                    </p:anim>
                                    <p:anim calcmode="lin" valueType="num">
                                      <p:cBhvr additive="base">
                                        <p:cTn id="55" dur="500" fill="hold"/>
                                        <p:tgtEl>
                                          <p:spTgt spid="4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10" grpId="0" animBg="1"/>
      <p:bldP spid="11" grpId="0" animBg="1"/>
      <p:bldP spid="53" grpId="0"/>
      <p:bldP spid="54"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6112042"/>
            <a:ext cx="12192000" cy="745958"/>
          </a:xfrm>
          <a:prstGeom prst="rect">
            <a:avLst/>
          </a:prstGeom>
          <a:solidFill>
            <a:srgbClr val="E7E5E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6" name="组合 5"/>
          <p:cNvGrpSpPr/>
          <p:nvPr/>
        </p:nvGrpSpPr>
        <p:grpSpPr>
          <a:xfrm>
            <a:off x="3057966" y="1691739"/>
            <a:ext cx="2101367" cy="4312337"/>
            <a:chOff x="2841758" y="1831573"/>
            <a:chExt cx="1449372" cy="2974340"/>
          </a:xfrm>
          <a:effectLst>
            <a:outerShdw blurRad="254000" dist="63500" dir="2700000" algn="tl" rotWithShape="0">
              <a:prstClr val="black">
                <a:alpha val="30000"/>
              </a:prstClr>
            </a:outerShdw>
          </a:effectLst>
        </p:grpSpPr>
        <p:pic>
          <p:nvPicPr>
            <p:cNvPr id="8" name="Picture 6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841758" y="1831573"/>
              <a:ext cx="1449372" cy="2974340"/>
            </a:xfrm>
            <a:prstGeom prst="rect">
              <a:avLst/>
            </a:prstGeom>
          </p:spPr>
        </p:pic>
        <p:pic>
          <p:nvPicPr>
            <p:cNvPr id="13" name="图片占位符 7"/>
            <p:cNvPicPr>
              <a:picLocks noChangeAspect="1"/>
            </p:cNvPicPr>
            <p:nvPr/>
          </p:nvPicPr>
          <p:blipFill rotWithShape="1">
            <a:blip r:embed="rId4" cstate="print">
              <a:extLst>
                <a:ext uri="{28A0092B-C50C-407E-A947-70E740481C1C}">
                  <a14:useLocalDpi xmlns:a14="http://schemas.microsoft.com/office/drawing/2010/main" val="0"/>
                </a:ext>
              </a:extLst>
            </a:blip>
            <a:srcRect l="44586" r="10808"/>
            <a:stretch/>
          </p:blipFill>
          <p:spPr>
            <a:xfrm>
              <a:off x="2922293" y="2158465"/>
              <a:ext cx="1254213" cy="1875466"/>
            </a:xfrm>
            <a:custGeom>
              <a:avLst/>
              <a:gdLst>
                <a:gd name="connsiteX0" fmla="*/ 0 w 1672284"/>
                <a:gd name="connsiteY0" fmla="*/ 0 h 2967716"/>
                <a:gd name="connsiteX1" fmla="*/ 1672284 w 1672284"/>
                <a:gd name="connsiteY1" fmla="*/ 0 h 2967716"/>
                <a:gd name="connsiteX2" fmla="*/ 1672284 w 1672284"/>
                <a:gd name="connsiteY2" fmla="*/ 2967716 h 2967716"/>
                <a:gd name="connsiteX3" fmla="*/ 0 w 1672284"/>
                <a:gd name="connsiteY3" fmla="*/ 2967716 h 2967716"/>
              </a:gdLst>
              <a:ahLst/>
              <a:cxnLst>
                <a:cxn ang="0">
                  <a:pos x="connsiteX0" y="connsiteY0"/>
                </a:cxn>
                <a:cxn ang="0">
                  <a:pos x="connsiteX1" y="connsiteY1"/>
                </a:cxn>
                <a:cxn ang="0">
                  <a:pos x="connsiteX2" y="connsiteY2"/>
                </a:cxn>
                <a:cxn ang="0">
                  <a:pos x="connsiteX3" y="connsiteY3"/>
                </a:cxn>
              </a:cxnLst>
              <a:rect l="l" t="t" r="r" b="b"/>
              <a:pathLst>
                <a:path w="1672284" h="2967716">
                  <a:moveTo>
                    <a:pt x="0" y="0"/>
                  </a:moveTo>
                  <a:lnTo>
                    <a:pt x="1672284" y="0"/>
                  </a:lnTo>
                  <a:lnTo>
                    <a:pt x="1672284" y="2967716"/>
                  </a:lnTo>
                  <a:lnTo>
                    <a:pt x="0" y="2967716"/>
                  </a:lnTo>
                  <a:close/>
                </a:path>
              </a:pathLst>
            </a:custGeom>
          </p:spPr>
        </p:pic>
      </p:grpSp>
      <p:grpSp>
        <p:nvGrpSpPr>
          <p:cNvPr id="7" name="组合 6"/>
          <p:cNvGrpSpPr/>
          <p:nvPr/>
        </p:nvGrpSpPr>
        <p:grpSpPr>
          <a:xfrm>
            <a:off x="7190818" y="1691739"/>
            <a:ext cx="2101367" cy="4312337"/>
            <a:chOff x="4852869" y="1831573"/>
            <a:chExt cx="1449372" cy="2974340"/>
          </a:xfrm>
          <a:effectLst>
            <a:outerShdw blurRad="254000" dist="63500" dir="2700000" algn="tl" rotWithShape="0">
              <a:prstClr val="black">
                <a:alpha val="30000"/>
              </a:prstClr>
            </a:outerShdw>
          </a:effectLst>
        </p:grpSpPr>
        <p:pic>
          <p:nvPicPr>
            <p:cNvPr id="9" name="Picture 7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852869" y="1831573"/>
              <a:ext cx="1449372" cy="2974340"/>
            </a:xfrm>
            <a:prstGeom prst="rect">
              <a:avLst/>
            </a:prstGeom>
          </p:spPr>
        </p:pic>
        <p:pic>
          <p:nvPicPr>
            <p:cNvPr id="14" name="图片占位符 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958535" y="2158464"/>
              <a:ext cx="1254213" cy="1867884"/>
            </a:xfrm>
            <a:custGeom>
              <a:avLst/>
              <a:gdLst>
                <a:gd name="connsiteX0" fmla="*/ 0 w 1672284"/>
                <a:gd name="connsiteY0" fmla="*/ 0 h 2967716"/>
                <a:gd name="connsiteX1" fmla="*/ 1672284 w 1672284"/>
                <a:gd name="connsiteY1" fmla="*/ 0 h 2967716"/>
                <a:gd name="connsiteX2" fmla="*/ 1672284 w 1672284"/>
                <a:gd name="connsiteY2" fmla="*/ 2967716 h 2967716"/>
                <a:gd name="connsiteX3" fmla="*/ 0 w 1672284"/>
                <a:gd name="connsiteY3" fmla="*/ 2967716 h 2967716"/>
              </a:gdLst>
              <a:ahLst/>
              <a:cxnLst>
                <a:cxn ang="0">
                  <a:pos x="connsiteX0" y="connsiteY0"/>
                </a:cxn>
                <a:cxn ang="0">
                  <a:pos x="connsiteX1" y="connsiteY1"/>
                </a:cxn>
                <a:cxn ang="0">
                  <a:pos x="connsiteX2" y="connsiteY2"/>
                </a:cxn>
                <a:cxn ang="0">
                  <a:pos x="connsiteX3" y="connsiteY3"/>
                </a:cxn>
              </a:cxnLst>
              <a:rect l="l" t="t" r="r" b="b"/>
              <a:pathLst>
                <a:path w="1672284" h="2967716">
                  <a:moveTo>
                    <a:pt x="0" y="0"/>
                  </a:moveTo>
                  <a:lnTo>
                    <a:pt x="1672284" y="0"/>
                  </a:lnTo>
                  <a:lnTo>
                    <a:pt x="1672284" y="2967716"/>
                  </a:lnTo>
                  <a:lnTo>
                    <a:pt x="0" y="2967716"/>
                  </a:lnTo>
                  <a:close/>
                </a:path>
              </a:pathLst>
            </a:custGeom>
          </p:spPr>
        </p:pic>
      </p:grpSp>
      <p:grpSp>
        <p:nvGrpSpPr>
          <p:cNvPr id="5" name="组合 4"/>
          <p:cNvGrpSpPr/>
          <p:nvPr/>
        </p:nvGrpSpPr>
        <p:grpSpPr>
          <a:xfrm>
            <a:off x="4966478" y="1232344"/>
            <a:ext cx="2417199" cy="4960476"/>
            <a:chOff x="3738395" y="1514715"/>
            <a:chExt cx="1667211" cy="3421380"/>
          </a:xfrm>
          <a:effectLst>
            <a:outerShdw blurRad="254000" dist="63500" dir="2700000" algn="tl" rotWithShape="0">
              <a:prstClr val="black">
                <a:alpha val="30000"/>
              </a:prstClr>
            </a:outerShdw>
          </a:effectLst>
        </p:grpSpPr>
        <p:pic>
          <p:nvPicPr>
            <p:cNvPr id="15" name="Picture 7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738395" y="1514715"/>
              <a:ext cx="1667211" cy="3421380"/>
            </a:xfrm>
            <a:prstGeom prst="rect">
              <a:avLst/>
            </a:prstGeom>
          </p:spPr>
        </p:pic>
        <p:pic>
          <p:nvPicPr>
            <p:cNvPr id="16" name="图片占位符 5"/>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837093" y="1892914"/>
              <a:ext cx="1498754" cy="2141016"/>
            </a:xfrm>
            <a:custGeom>
              <a:avLst/>
              <a:gdLst>
                <a:gd name="connsiteX0" fmla="*/ 0 w 1923627"/>
                <a:gd name="connsiteY0" fmla="*/ 0 h 3413760"/>
                <a:gd name="connsiteX1" fmla="*/ 1923627 w 1923627"/>
                <a:gd name="connsiteY1" fmla="*/ 0 h 3413760"/>
                <a:gd name="connsiteX2" fmla="*/ 1923627 w 1923627"/>
                <a:gd name="connsiteY2" fmla="*/ 3413760 h 3413760"/>
                <a:gd name="connsiteX3" fmla="*/ 0 w 1923627"/>
                <a:gd name="connsiteY3" fmla="*/ 3413760 h 3413760"/>
              </a:gdLst>
              <a:ahLst/>
              <a:cxnLst>
                <a:cxn ang="0">
                  <a:pos x="connsiteX0" y="connsiteY0"/>
                </a:cxn>
                <a:cxn ang="0">
                  <a:pos x="connsiteX1" y="connsiteY1"/>
                </a:cxn>
                <a:cxn ang="0">
                  <a:pos x="connsiteX2" y="connsiteY2"/>
                </a:cxn>
                <a:cxn ang="0">
                  <a:pos x="connsiteX3" y="connsiteY3"/>
                </a:cxn>
              </a:cxnLst>
              <a:rect l="l" t="t" r="r" b="b"/>
              <a:pathLst>
                <a:path w="1923627" h="3413760">
                  <a:moveTo>
                    <a:pt x="0" y="0"/>
                  </a:moveTo>
                  <a:lnTo>
                    <a:pt x="1923627" y="0"/>
                  </a:lnTo>
                  <a:lnTo>
                    <a:pt x="1923627" y="3413760"/>
                  </a:lnTo>
                  <a:lnTo>
                    <a:pt x="0" y="3413760"/>
                  </a:lnTo>
                  <a:close/>
                </a:path>
              </a:pathLst>
            </a:custGeom>
          </p:spPr>
        </p:pic>
      </p:grpSp>
      <p:sp>
        <p:nvSpPr>
          <p:cNvPr id="4" name="矩形 3"/>
          <p:cNvSpPr/>
          <p:nvPr/>
        </p:nvSpPr>
        <p:spPr>
          <a:xfrm>
            <a:off x="2466475" y="4884823"/>
            <a:ext cx="7303168" cy="1973179"/>
          </a:xfrm>
          <a:prstGeom prst="rect">
            <a:avLst/>
          </a:prstGeom>
          <a:gradFill>
            <a:gsLst>
              <a:gs pos="0">
                <a:srgbClr val="4582ED"/>
              </a:gs>
              <a:gs pos="58000">
                <a:srgbClr val="105AD7"/>
              </a:gs>
            </a:gsLst>
            <a:lin ang="0" scaled="0"/>
          </a:gra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0" name="组合 19"/>
          <p:cNvGrpSpPr/>
          <p:nvPr/>
        </p:nvGrpSpPr>
        <p:grpSpPr>
          <a:xfrm>
            <a:off x="726770" y="2035523"/>
            <a:ext cx="2189751" cy="1249633"/>
            <a:chOff x="726768" y="2035522"/>
            <a:chExt cx="2189751" cy="1249633"/>
          </a:xfrm>
        </p:grpSpPr>
        <p:sp>
          <p:nvSpPr>
            <p:cNvPr id="18" name="TextBox 21"/>
            <p:cNvSpPr txBox="1"/>
            <p:nvPr/>
          </p:nvSpPr>
          <p:spPr>
            <a:xfrm>
              <a:off x="726768" y="2484936"/>
              <a:ext cx="2082980" cy="800219"/>
            </a:xfrm>
            <a:prstGeom prst="rect">
              <a:avLst/>
            </a:prstGeom>
            <a:noFill/>
          </p:spPr>
          <p:txBody>
            <a:bodyPr wrap="square" lIns="0" tIns="0" rIns="0" bIns="0" rtlCol="0">
              <a:spAutoFit/>
            </a:bodyPr>
            <a:lstStyle/>
            <a:p>
              <a:pPr algn="r">
                <a:lnSpc>
                  <a:spcPct val="130000"/>
                </a:lnSpc>
              </a:pPr>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rPr>
                <a:t>您的内容打在这里，或者通过复制您的文本后，在此框中选择</a:t>
              </a:r>
              <a:r>
                <a:rPr lang="zh-CN" altLang="en-US" sz="1000" dirty="0" smtClean="0">
                  <a:solidFill>
                    <a:schemeClr val="tx1">
                      <a:lumMod val="50000"/>
                      <a:lumOff val="50000"/>
                    </a:schemeClr>
                  </a:solidFill>
                  <a:latin typeface="微软雅黑" panose="020B0503020204020204" pitchFamily="34" charset="-122"/>
                  <a:ea typeface="微软雅黑" panose="020B0503020204020204" pitchFamily="34" charset="-122"/>
                </a:rPr>
                <a:t>粘贴并</a:t>
              </a:r>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rPr>
                <a:t>选择只保留文字。您的内容打在</a:t>
              </a:r>
              <a:r>
                <a:rPr lang="zh-CN" altLang="en-US" sz="1000" dirty="0" smtClean="0">
                  <a:solidFill>
                    <a:schemeClr val="tx1">
                      <a:lumMod val="50000"/>
                      <a:lumOff val="50000"/>
                    </a:schemeClr>
                  </a:solidFill>
                  <a:latin typeface="微软雅黑" panose="020B0503020204020204" pitchFamily="34" charset="-122"/>
                  <a:ea typeface="微软雅黑" panose="020B0503020204020204" pitchFamily="34" charset="-122"/>
                </a:rPr>
                <a:t>这里您</a:t>
              </a:r>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rPr>
                <a:t>的内容打在或者</a:t>
              </a:r>
              <a:r>
                <a:rPr lang="zh-CN" altLang="en-US" sz="1000" dirty="0" smtClean="0">
                  <a:solidFill>
                    <a:schemeClr val="tx1">
                      <a:lumMod val="50000"/>
                      <a:lumOff val="50000"/>
                    </a:schemeClr>
                  </a:solidFill>
                  <a:latin typeface="微软雅黑" panose="020B0503020204020204" pitchFamily="34" charset="-122"/>
                  <a:ea typeface="微软雅黑" panose="020B0503020204020204" pitchFamily="34" charset="-122"/>
                </a:rPr>
                <a:t>通过</a:t>
              </a:r>
              <a:endParaRPr lang="en-US" altLang="zh-CN" sz="10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19" name="Subtitle 2">
              <a:extLst>
                <a:ext uri="{FF2B5EF4-FFF2-40B4-BE49-F238E27FC236}">
                  <a16:creationId xmlns:a16="http://schemas.microsoft.com/office/drawing/2014/main" xmlns="" id="{360062CF-4239-4286-B703-132EC1F0E32B}"/>
                </a:ext>
              </a:extLst>
            </p:cNvPr>
            <p:cNvSpPr txBox="1">
              <a:spLocks/>
            </p:cNvSpPr>
            <p:nvPr/>
          </p:nvSpPr>
          <p:spPr>
            <a:xfrm>
              <a:off x="1199266" y="2035522"/>
              <a:ext cx="1717253" cy="414007"/>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r">
                <a:lnSpc>
                  <a:spcPct val="130000"/>
                </a:lnSpc>
                <a:spcBef>
                  <a:spcPts val="0"/>
                </a:spcBef>
                <a:defRPr/>
              </a:pPr>
              <a:r>
                <a:rPr lang="zh-CN" altLang="en-US" sz="1400" dirty="0" smtClean="0">
                  <a:solidFill>
                    <a:srgbClr val="4F4D50"/>
                  </a:solidFill>
                  <a:latin typeface="微软雅黑" panose="020B0503020204020204" pitchFamily="34" charset="-122"/>
                  <a:ea typeface="微软雅黑" panose="020B0503020204020204" pitchFamily="34" charset="-122"/>
                  <a:cs typeface="Lato" panose="020F0502020204030203" pitchFamily="34" charset="0"/>
                </a:rPr>
                <a:t>互联网营销</a:t>
              </a:r>
              <a:endParaRPr lang="id-ID" sz="1400" dirty="0">
                <a:solidFill>
                  <a:srgbClr val="4F4D50"/>
                </a:solidFill>
                <a:latin typeface="微软雅黑" panose="020B0503020204020204" pitchFamily="34" charset="-122"/>
                <a:ea typeface="微软雅黑" panose="020B0503020204020204" pitchFamily="34" charset="-122"/>
                <a:cs typeface="Lato" panose="020F0502020204030203" pitchFamily="34" charset="0"/>
              </a:endParaRPr>
            </a:p>
          </p:txBody>
        </p:sp>
      </p:grpSp>
      <p:grpSp>
        <p:nvGrpSpPr>
          <p:cNvPr id="21" name="组合 20"/>
          <p:cNvGrpSpPr/>
          <p:nvPr/>
        </p:nvGrpSpPr>
        <p:grpSpPr>
          <a:xfrm>
            <a:off x="9493820" y="2035523"/>
            <a:ext cx="2183203" cy="1249633"/>
            <a:chOff x="626546" y="2035522"/>
            <a:chExt cx="2183202" cy="1249633"/>
          </a:xfrm>
        </p:grpSpPr>
        <p:sp>
          <p:nvSpPr>
            <p:cNvPr id="22" name="TextBox 21"/>
            <p:cNvSpPr txBox="1"/>
            <p:nvPr/>
          </p:nvSpPr>
          <p:spPr>
            <a:xfrm>
              <a:off x="726769" y="2484936"/>
              <a:ext cx="2082979" cy="800219"/>
            </a:xfrm>
            <a:prstGeom prst="rect">
              <a:avLst/>
            </a:prstGeom>
            <a:noFill/>
          </p:spPr>
          <p:txBody>
            <a:bodyPr wrap="square" lIns="0" tIns="0" rIns="0" bIns="0" rtlCol="0">
              <a:spAutoFit/>
            </a:bodyPr>
            <a:lstStyle/>
            <a:p>
              <a:pPr>
                <a:lnSpc>
                  <a:spcPct val="130000"/>
                </a:lnSpc>
              </a:pPr>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rPr>
                <a:t>您的内容打在这里，或者通过复制您的文本后，在此框中选择</a:t>
              </a:r>
              <a:r>
                <a:rPr lang="zh-CN" altLang="en-US" sz="1000" dirty="0" smtClean="0">
                  <a:solidFill>
                    <a:schemeClr val="tx1">
                      <a:lumMod val="50000"/>
                      <a:lumOff val="50000"/>
                    </a:schemeClr>
                  </a:solidFill>
                  <a:latin typeface="微软雅黑" panose="020B0503020204020204" pitchFamily="34" charset="-122"/>
                  <a:ea typeface="微软雅黑" panose="020B0503020204020204" pitchFamily="34" charset="-122"/>
                </a:rPr>
                <a:t>粘贴并</a:t>
              </a:r>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rPr>
                <a:t>选择只保留文字。您的内容打在</a:t>
              </a:r>
              <a:r>
                <a:rPr lang="zh-CN" altLang="en-US" sz="1000" dirty="0" smtClean="0">
                  <a:solidFill>
                    <a:schemeClr val="tx1">
                      <a:lumMod val="50000"/>
                      <a:lumOff val="50000"/>
                    </a:schemeClr>
                  </a:solidFill>
                  <a:latin typeface="微软雅黑" panose="020B0503020204020204" pitchFamily="34" charset="-122"/>
                  <a:ea typeface="微软雅黑" panose="020B0503020204020204" pitchFamily="34" charset="-122"/>
                </a:rPr>
                <a:t>这里您</a:t>
              </a:r>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rPr>
                <a:t>的内容打在或者</a:t>
              </a:r>
              <a:r>
                <a:rPr lang="zh-CN" altLang="en-US" sz="1000" dirty="0" smtClean="0">
                  <a:solidFill>
                    <a:schemeClr val="tx1">
                      <a:lumMod val="50000"/>
                      <a:lumOff val="50000"/>
                    </a:schemeClr>
                  </a:solidFill>
                  <a:latin typeface="微软雅黑" panose="020B0503020204020204" pitchFamily="34" charset="-122"/>
                  <a:ea typeface="微软雅黑" panose="020B0503020204020204" pitchFamily="34" charset="-122"/>
                </a:rPr>
                <a:t>通过</a:t>
              </a:r>
              <a:endParaRPr lang="en-US" altLang="zh-CN" sz="10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23" name="Subtitle 2">
              <a:extLst>
                <a:ext uri="{FF2B5EF4-FFF2-40B4-BE49-F238E27FC236}">
                  <a16:creationId xmlns:a16="http://schemas.microsoft.com/office/drawing/2014/main" xmlns="" id="{360062CF-4239-4286-B703-132EC1F0E32B}"/>
                </a:ext>
              </a:extLst>
            </p:cNvPr>
            <p:cNvSpPr txBox="1">
              <a:spLocks/>
            </p:cNvSpPr>
            <p:nvPr/>
          </p:nvSpPr>
          <p:spPr>
            <a:xfrm>
              <a:off x="626546" y="2035522"/>
              <a:ext cx="1717253" cy="414007"/>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lnSpc>
                  <a:spcPct val="130000"/>
                </a:lnSpc>
                <a:spcBef>
                  <a:spcPts val="0"/>
                </a:spcBef>
                <a:defRPr/>
              </a:pPr>
              <a:r>
                <a:rPr lang="zh-CN" altLang="en-US" sz="1400" dirty="0">
                  <a:solidFill>
                    <a:srgbClr val="4F4D50"/>
                  </a:solidFill>
                  <a:latin typeface="微软雅黑" panose="020B0503020204020204" pitchFamily="34" charset="-122"/>
                  <a:ea typeface="微软雅黑" panose="020B0503020204020204" pitchFamily="34" charset="-122"/>
                  <a:cs typeface="Lato" panose="020F0502020204030203" pitchFamily="34" charset="0"/>
                </a:rPr>
                <a:t>互联网营销</a:t>
              </a:r>
              <a:endParaRPr lang="id-ID" altLang="zh-CN" sz="1400" dirty="0">
                <a:solidFill>
                  <a:srgbClr val="4F4D50"/>
                </a:solidFill>
                <a:latin typeface="微软雅黑" panose="020B0503020204020204" pitchFamily="34" charset="-122"/>
                <a:ea typeface="微软雅黑" panose="020B0503020204020204" pitchFamily="34" charset="-122"/>
                <a:cs typeface="Lato" panose="020F0502020204030203" pitchFamily="34" charset="0"/>
              </a:endParaRPr>
            </a:p>
          </p:txBody>
        </p:sp>
      </p:grpSp>
      <p:sp>
        <p:nvSpPr>
          <p:cNvPr id="24" name="Subtitle 2">
            <a:extLst>
              <a:ext uri="{FF2B5EF4-FFF2-40B4-BE49-F238E27FC236}">
                <a16:creationId xmlns:a16="http://schemas.microsoft.com/office/drawing/2014/main" xmlns="" id="{360062CF-4239-4286-B703-132EC1F0E32B}"/>
              </a:ext>
            </a:extLst>
          </p:cNvPr>
          <p:cNvSpPr txBox="1">
            <a:spLocks/>
          </p:cNvSpPr>
          <p:nvPr/>
        </p:nvSpPr>
        <p:spPr>
          <a:xfrm>
            <a:off x="3793959" y="5374268"/>
            <a:ext cx="4604084" cy="489283"/>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nSpc>
                <a:spcPct val="130000"/>
              </a:lnSpc>
              <a:spcBef>
                <a:spcPts val="0"/>
              </a:spcBef>
              <a:defRPr/>
            </a:pPr>
            <a:r>
              <a:rPr lang="zh-CN" altLang="en-US" dirty="0" smtClean="0">
                <a:solidFill>
                  <a:schemeClr val="bg1"/>
                </a:solidFill>
                <a:latin typeface="微软雅黑" panose="020B0503020204020204" pitchFamily="34" charset="-122"/>
                <a:ea typeface="微软雅黑" panose="020B0503020204020204" pitchFamily="34" charset="-122"/>
                <a:cs typeface="Lato" panose="020F0502020204030203" pitchFamily="34" charset="0"/>
              </a:rPr>
              <a:t>互联网 营销方案策划</a:t>
            </a:r>
            <a:endParaRPr lang="id-ID" dirty="0">
              <a:solidFill>
                <a:schemeClr val="bg1"/>
              </a:solidFill>
              <a:latin typeface="微软雅黑" panose="020B0503020204020204" pitchFamily="34" charset="-122"/>
              <a:ea typeface="微软雅黑" panose="020B0503020204020204" pitchFamily="34" charset="-122"/>
              <a:cs typeface="Lato" panose="020F0502020204030203" pitchFamily="34" charset="0"/>
            </a:endParaRPr>
          </a:p>
        </p:txBody>
      </p:sp>
      <p:sp>
        <p:nvSpPr>
          <p:cNvPr id="25" name="Subtitle 2">
            <a:extLst>
              <a:ext uri="{FF2B5EF4-FFF2-40B4-BE49-F238E27FC236}">
                <a16:creationId xmlns:a16="http://schemas.microsoft.com/office/drawing/2014/main" xmlns="" id="{06331D2D-8D73-4B13-9708-0E24F960723A}"/>
              </a:ext>
            </a:extLst>
          </p:cNvPr>
          <p:cNvSpPr txBox="1">
            <a:spLocks/>
          </p:cNvSpPr>
          <p:nvPr/>
        </p:nvSpPr>
        <p:spPr>
          <a:xfrm>
            <a:off x="3926306" y="5851518"/>
            <a:ext cx="4339391" cy="352296"/>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nSpc>
                <a:spcPct val="130000"/>
              </a:lnSpc>
              <a:spcBef>
                <a:spcPts val="0"/>
              </a:spcBef>
              <a:defRPr/>
            </a:pPr>
            <a:r>
              <a:rPr lang="en-US" altLang="zh-CN" sz="1800" dirty="0" smtClean="0">
                <a:solidFill>
                  <a:schemeClr val="bg1"/>
                </a:solidFill>
                <a:latin typeface="微软雅黑" panose="020B0503020204020204" pitchFamily="34" charset="-122"/>
                <a:ea typeface="微软雅黑" panose="020B0503020204020204" pitchFamily="34" charset="-122"/>
                <a:cs typeface="Lato Light" panose="020F0502020204030203" pitchFamily="34" charset="0"/>
              </a:rPr>
              <a:t>YOUR TECHNOLOGY PRODUCTS</a:t>
            </a:r>
            <a:endParaRPr lang="id-ID" sz="1800" dirty="0">
              <a:solidFill>
                <a:schemeClr val="bg1"/>
              </a:solidFill>
              <a:latin typeface="微软雅黑" panose="020B0503020204020204" pitchFamily="34" charset="-122"/>
              <a:ea typeface="微软雅黑" panose="020B0503020204020204" pitchFamily="34" charset="-122"/>
              <a:cs typeface="Lato Light" panose="020F0502020204030203" pitchFamily="34" charset="0"/>
            </a:endParaRPr>
          </a:p>
        </p:txBody>
      </p:sp>
      <p:sp>
        <p:nvSpPr>
          <p:cNvPr id="30" name="椭圆 29"/>
          <p:cNvSpPr/>
          <p:nvPr/>
        </p:nvSpPr>
        <p:spPr>
          <a:xfrm>
            <a:off x="462653" y="492370"/>
            <a:ext cx="513595" cy="513594"/>
          </a:xfrm>
          <a:prstGeom prst="ellipse">
            <a:avLst/>
          </a:prstGeom>
          <a:gradFill>
            <a:gsLst>
              <a:gs pos="1000">
                <a:srgbClr val="4582ED"/>
              </a:gs>
              <a:gs pos="66000">
                <a:srgbClr val="105AD7"/>
              </a:gs>
            </a:gsLst>
          </a:gradFill>
          <a:ln>
            <a:noFill/>
          </a:ln>
          <a:effectLst>
            <a:outerShdw blurRad="127000" dist="635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altLang="zh-CN" sz="2400" dirty="0" smtClean="0">
                <a:latin typeface="Agency FB" panose="020B0503020202020204" pitchFamily="34" charset="0"/>
              </a:rPr>
              <a:t>03</a:t>
            </a:r>
            <a:endParaRPr lang="zh-CN" altLang="en-US" sz="2400" dirty="0">
              <a:latin typeface="Agency FB" panose="020B0503020202020204" pitchFamily="34" charset="0"/>
            </a:endParaRPr>
          </a:p>
        </p:txBody>
      </p:sp>
      <p:grpSp>
        <p:nvGrpSpPr>
          <p:cNvPr id="31" name="组合 30"/>
          <p:cNvGrpSpPr/>
          <p:nvPr/>
        </p:nvGrpSpPr>
        <p:grpSpPr>
          <a:xfrm>
            <a:off x="1112716" y="370922"/>
            <a:ext cx="3110091" cy="663260"/>
            <a:chOff x="1220641" y="259282"/>
            <a:chExt cx="3110496" cy="663346"/>
          </a:xfrm>
        </p:grpSpPr>
        <p:sp>
          <p:nvSpPr>
            <p:cNvPr id="32" name="文本框 31">
              <a:extLst>
                <a:ext uri="{FF2B5EF4-FFF2-40B4-BE49-F238E27FC236}">
                  <a16:creationId xmlns="" xmlns:a16="http://schemas.microsoft.com/office/drawing/2014/main" id="{C9FE3F12-EF2B-4C2B-8DA1-3D9B6D947A7C}"/>
                </a:ext>
              </a:extLst>
            </p:cNvPr>
            <p:cNvSpPr txBox="1"/>
            <p:nvPr/>
          </p:nvSpPr>
          <p:spPr>
            <a:xfrm>
              <a:off x="1220641" y="259282"/>
              <a:ext cx="1313351" cy="532522"/>
            </a:xfrm>
            <a:prstGeom prst="rect">
              <a:avLst/>
            </a:prstGeom>
            <a:noFill/>
          </p:spPr>
          <p:txBody>
            <a:bodyPr wrap="none" rtlCol="0">
              <a:spAutoFit/>
            </a:bodyPr>
            <a:lstStyle/>
            <a:p>
              <a:pPr fontAlgn="auto">
                <a:lnSpc>
                  <a:spcPct val="130000"/>
                </a:lnSpc>
                <a:defRPr/>
              </a:pPr>
              <a:r>
                <a:rPr lang="zh-CN" altLang="en-US" sz="2200" dirty="0">
                  <a:solidFill>
                    <a:srgbClr val="554B4F"/>
                  </a:solidFill>
                  <a:latin typeface="思源黑体" panose="020B0500000000000000" pitchFamily="34" charset="-122"/>
                  <a:ea typeface="思源黑体" panose="020B0500000000000000" pitchFamily="34" charset="-122"/>
                  <a:cs typeface="+mn-ea"/>
                  <a:sym typeface="+mn-lt"/>
                </a:rPr>
                <a:t>营销方案</a:t>
              </a:r>
            </a:p>
          </p:txBody>
        </p:sp>
        <p:sp>
          <p:nvSpPr>
            <p:cNvPr id="33" name="矩形 32">
              <a:extLst>
                <a:ext uri="{FF2B5EF4-FFF2-40B4-BE49-F238E27FC236}">
                  <a16:creationId xmlns="" xmlns:a16="http://schemas.microsoft.com/office/drawing/2014/main" id="{F3726BB5-172B-4432-AF35-26229E90CCC6}"/>
                </a:ext>
              </a:extLst>
            </p:cNvPr>
            <p:cNvSpPr/>
            <p:nvPr/>
          </p:nvSpPr>
          <p:spPr>
            <a:xfrm>
              <a:off x="1235631" y="630202"/>
              <a:ext cx="3095506" cy="292426"/>
            </a:xfrm>
            <a:prstGeom prst="rect">
              <a:avLst/>
            </a:prstGeom>
          </p:spPr>
          <p:txBody>
            <a:bodyPr wrap="square">
              <a:spAutoFit/>
            </a:bodyPr>
            <a:lstStyle/>
            <a:p>
              <a:pPr>
                <a:lnSpc>
                  <a:spcPct val="130000"/>
                </a:lnSpc>
              </a:pPr>
              <a:r>
                <a:rPr lang="zh-CN" altLang="en-US" sz="1000" dirty="0">
                  <a:solidFill>
                    <a:schemeClr val="tx1">
                      <a:lumMod val="65000"/>
                      <a:lumOff val="35000"/>
                    </a:schemeClr>
                  </a:solidFill>
                  <a:latin typeface="思源黑体" panose="020B0500000000000000" pitchFamily="34" charset="-122"/>
                  <a:ea typeface="思源黑体" panose="020B0500000000000000" pitchFamily="34" charset="-122"/>
                  <a:cs typeface="+mn-ea"/>
                  <a:sym typeface="+mn-lt"/>
                </a:rPr>
                <a:t>此处添加您的副标题文字</a:t>
              </a:r>
              <a:r>
                <a:rPr lang="zh-CN" altLang="en-US" sz="1000" dirty="0" smtClean="0">
                  <a:solidFill>
                    <a:schemeClr val="tx1">
                      <a:lumMod val="65000"/>
                      <a:lumOff val="35000"/>
                    </a:schemeClr>
                  </a:solidFill>
                  <a:latin typeface="思源黑体" panose="020B0500000000000000" pitchFamily="34" charset="-122"/>
                  <a:ea typeface="思源黑体" panose="020B0500000000000000" pitchFamily="34" charset="-122"/>
                  <a:cs typeface="+mn-ea"/>
                  <a:sym typeface="+mn-lt"/>
                </a:rPr>
                <a:t>说明</a:t>
              </a:r>
              <a:endParaRPr lang="zh-CN" altLang="en-US" sz="1000" dirty="0">
                <a:solidFill>
                  <a:schemeClr val="tx1">
                    <a:lumMod val="65000"/>
                    <a:lumOff val="35000"/>
                  </a:schemeClr>
                </a:solidFill>
                <a:latin typeface="思源黑体" panose="020B0500000000000000" pitchFamily="34" charset="-122"/>
                <a:ea typeface="思源黑体" panose="020B0500000000000000" pitchFamily="34" charset="-122"/>
                <a:cs typeface="+mn-ea"/>
                <a:sym typeface="+mn-lt"/>
              </a:endParaRPr>
            </a:p>
          </p:txBody>
        </p:sp>
      </p:grpSp>
    </p:spTree>
    <p:extLst>
      <p:ext uri="{BB962C8B-B14F-4D97-AF65-F5344CB8AC3E}">
        <p14:creationId xmlns:p14="http://schemas.microsoft.com/office/powerpoint/2010/main" val="3149088457"/>
      </p:ext>
    </p:extLst>
  </p:cSld>
  <p:clrMapOvr>
    <a:masterClrMapping/>
  </p:clrMapOvr>
  <p:transition spd="slow" advClick="0" advTm="5500">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par>
                                    <p:cTn id="8" presetID="2" presetClass="entr" presetSubtype="4" fill="hold" grpId="0" nodeType="withEffect" p14:presetBounceEnd="40000">
                                      <p:stCondLst>
                                        <p:cond delay="0"/>
                                      </p:stCondLst>
                                      <p:childTnLst>
                                        <p:set>
                                          <p:cBhvr>
                                            <p:cTn id="9" dur="1" fill="hold">
                                              <p:stCondLst>
                                                <p:cond delay="0"/>
                                              </p:stCondLst>
                                            </p:cTn>
                                            <p:tgtEl>
                                              <p:spTgt spid="4"/>
                                            </p:tgtEl>
                                            <p:attrNameLst>
                                              <p:attrName>style.visibility</p:attrName>
                                            </p:attrNameLst>
                                          </p:cBhvr>
                                          <p:to>
                                            <p:strVal val="visible"/>
                                          </p:to>
                                        </p:set>
                                        <p:anim calcmode="lin" valueType="num" p14:bounceEnd="40000">
                                          <p:cBhvr additive="base">
                                            <p:cTn id="10" dur="500" fill="hold"/>
                                            <p:tgtEl>
                                              <p:spTgt spid="4"/>
                                            </p:tgtEl>
                                            <p:attrNameLst>
                                              <p:attrName>ppt_x</p:attrName>
                                            </p:attrNameLst>
                                          </p:cBhvr>
                                          <p:tavLst>
                                            <p:tav tm="0">
                                              <p:val>
                                                <p:strVal val="#ppt_x"/>
                                              </p:val>
                                            </p:tav>
                                            <p:tav tm="100000">
                                              <p:val>
                                                <p:strVal val="#ppt_x"/>
                                              </p:val>
                                            </p:tav>
                                          </p:tavLst>
                                        </p:anim>
                                        <p:anim calcmode="lin" valueType="num" p14:bounceEnd="40000">
                                          <p:cBhvr additive="base">
                                            <p:cTn id="11" dur="500" fill="hold"/>
                                            <p:tgtEl>
                                              <p:spTgt spid="4"/>
                                            </p:tgtEl>
                                            <p:attrNameLst>
                                              <p:attrName>ppt_y</p:attrName>
                                            </p:attrNameLst>
                                          </p:cBhvr>
                                          <p:tavLst>
                                            <p:tav tm="0">
                                              <p:val>
                                                <p:strVal val="1+#ppt_h/2"/>
                                              </p:val>
                                            </p:tav>
                                            <p:tav tm="100000">
                                              <p:val>
                                                <p:strVal val="#ppt_y"/>
                                              </p:val>
                                            </p:tav>
                                          </p:tavLst>
                                        </p:anim>
                                      </p:childTnLst>
                                    </p:cTn>
                                  </p:par>
                                  <p:par>
                                    <p:cTn id="12" presetID="16" presetClass="entr" presetSubtype="21" fill="hold" grpId="0" nodeType="withEffect">
                                      <p:stCondLst>
                                        <p:cond delay="0"/>
                                      </p:stCondLst>
                                      <p:childTnLst>
                                        <p:set>
                                          <p:cBhvr>
                                            <p:cTn id="13" dur="1" fill="hold">
                                              <p:stCondLst>
                                                <p:cond delay="0"/>
                                              </p:stCondLst>
                                            </p:cTn>
                                            <p:tgtEl>
                                              <p:spTgt spid="24"/>
                                            </p:tgtEl>
                                            <p:attrNameLst>
                                              <p:attrName>style.visibility</p:attrName>
                                            </p:attrNameLst>
                                          </p:cBhvr>
                                          <p:to>
                                            <p:strVal val="visible"/>
                                          </p:to>
                                        </p:set>
                                        <p:animEffect transition="in" filter="barn(inVertical)">
                                          <p:cBhvr>
                                            <p:cTn id="14" dur="500"/>
                                            <p:tgtEl>
                                              <p:spTgt spid="24"/>
                                            </p:tgtEl>
                                          </p:cBhvr>
                                        </p:animEffect>
                                      </p:childTnLst>
                                    </p:cTn>
                                  </p:par>
                                  <p:par>
                                    <p:cTn id="15" presetID="16" presetClass="entr" presetSubtype="37" fill="hold" grpId="0" nodeType="withEffect">
                                      <p:stCondLst>
                                        <p:cond delay="0"/>
                                      </p:stCondLst>
                                      <p:childTnLst>
                                        <p:set>
                                          <p:cBhvr>
                                            <p:cTn id="16" dur="1" fill="hold">
                                              <p:stCondLst>
                                                <p:cond delay="0"/>
                                              </p:stCondLst>
                                            </p:cTn>
                                            <p:tgtEl>
                                              <p:spTgt spid="25"/>
                                            </p:tgtEl>
                                            <p:attrNameLst>
                                              <p:attrName>style.visibility</p:attrName>
                                            </p:attrNameLst>
                                          </p:cBhvr>
                                          <p:to>
                                            <p:strVal val="visible"/>
                                          </p:to>
                                        </p:set>
                                        <p:animEffect transition="in" filter="barn(outVertical)">
                                          <p:cBhvr>
                                            <p:cTn id="17" dur="500"/>
                                            <p:tgtEl>
                                              <p:spTgt spid="25"/>
                                            </p:tgtEl>
                                          </p:cBhvr>
                                        </p:animEffect>
                                      </p:childTnLst>
                                    </p:cTn>
                                  </p:par>
                                  <p:par>
                                    <p:cTn id="18" presetID="2" presetClass="entr" presetSubtype="4" fill="hold" nodeType="withEffect">
                                      <p:stCondLst>
                                        <p:cond delay="250"/>
                                      </p:stCondLst>
                                      <p:childTnLst>
                                        <p:set>
                                          <p:cBhvr>
                                            <p:cTn id="19" dur="1" fill="hold">
                                              <p:stCondLst>
                                                <p:cond delay="0"/>
                                              </p:stCondLst>
                                            </p:cTn>
                                            <p:tgtEl>
                                              <p:spTgt spid="6"/>
                                            </p:tgtEl>
                                            <p:attrNameLst>
                                              <p:attrName>style.visibility</p:attrName>
                                            </p:attrNameLst>
                                          </p:cBhvr>
                                          <p:to>
                                            <p:strVal val="visible"/>
                                          </p:to>
                                        </p:set>
                                        <p:anim calcmode="lin" valueType="num">
                                          <p:cBhvr additive="base">
                                            <p:cTn id="20" dur="500" fill="hold"/>
                                            <p:tgtEl>
                                              <p:spTgt spid="6"/>
                                            </p:tgtEl>
                                            <p:attrNameLst>
                                              <p:attrName>ppt_x</p:attrName>
                                            </p:attrNameLst>
                                          </p:cBhvr>
                                          <p:tavLst>
                                            <p:tav tm="0">
                                              <p:val>
                                                <p:strVal val="#ppt_x"/>
                                              </p:val>
                                            </p:tav>
                                            <p:tav tm="100000">
                                              <p:val>
                                                <p:strVal val="#ppt_x"/>
                                              </p:val>
                                            </p:tav>
                                          </p:tavLst>
                                        </p:anim>
                                        <p:anim calcmode="lin" valueType="num">
                                          <p:cBhvr additive="base">
                                            <p:cTn id="21" dur="500" fill="hold"/>
                                            <p:tgtEl>
                                              <p:spTgt spid="6"/>
                                            </p:tgtEl>
                                            <p:attrNameLst>
                                              <p:attrName>ppt_y</p:attrName>
                                            </p:attrNameLst>
                                          </p:cBhvr>
                                          <p:tavLst>
                                            <p:tav tm="0">
                                              <p:val>
                                                <p:strVal val="1+#ppt_h/2"/>
                                              </p:val>
                                            </p:tav>
                                            <p:tav tm="100000">
                                              <p:val>
                                                <p:strVal val="#ppt_y"/>
                                              </p:val>
                                            </p:tav>
                                          </p:tavLst>
                                        </p:anim>
                                      </p:childTnLst>
                                    </p:cTn>
                                  </p:par>
                                  <p:par>
                                    <p:cTn id="22" presetID="2" presetClass="entr" presetSubtype="4" fill="hold" nodeType="withEffect">
                                      <p:stCondLst>
                                        <p:cond delay="0"/>
                                      </p:stCondLst>
                                      <p:childTnLst>
                                        <p:set>
                                          <p:cBhvr>
                                            <p:cTn id="23" dur="1" fill="hold">
                                              <p:stCondLst>
                                                <p:cond delay="0"/>
                                              </p:stCondLst>
                                            </p:cTn>
                                            <p:tgtEl>
                                              <p:spTgt spid="5"/>
                                            </p:tgtEl>
                                            <p:attrNameLst>
                                              <p:attrName>style.visibility</p:attrName>
                                            </p:attrNameLst>
                                          </p:cBhvr>
                                          <p:to>
                                            <p:strVal val="visible"/>
                                          </p:to>
                                        </p:set>
                                        <p:anim calcmode="lin" valueType="num">
                                          <p:cBhvr additive="base">
                                            <p:cTn id="24" dur="500" fill="hold"/>
                                            <p:tgtEl>
                                              <p:spTgt spid="5"/>
                                            </p:tgtEl>
                                            <p:attrNameLst>
                                              <p:attrName>ppt_x</p:attrName>
                                            </p:attrNameLst>
                                          </p:cBhvr>
                                          <p:tavLst>
                                            <p:tav tm="0">
                                              <p:val>
                                                <p:strVal val="#ppt_x"/>
                                              </p:val>
                                            </p:tav>
                                            <p:tav tm="100000">
                                              <p:val>
                                                <p:strVal val="#ppt_x"/>
                                              </p:val>
                                            </p:tav>
                                          </p:tavLst>
                                        </p:anim>
                                        <p:anim calcmode="lin" valueType="num">
                                          <p:cBhvr additive="base">
                                            <p:cTn id="25" dur="500" fill="hold"/>
                                            <p:tgtEl>
                                              <p:spTgt spid="5"/>
                                            </p:tgtEl>
                                            <p:attrNameLst>
                                              <p:attrName>ppt_y</p:attrName>
                                            </p:attrNameLst>
                                          </p:cBhvr>
                                          <p:tavLst>
                                            <p:tav tm="0">
                                              <p:val>
                                                <p:strVal val="1+#ppt_h/2"/>
                                              </p:val>
                                            </p:tav>
                                            <p:tav tm="100000">
                                              <p:val>
                                                <p:strVal val="#ppt_y"/>
                                              </p:val>
                                            </p:tav>
                                          </p:tavLst>
                                        </p:anim>
                                      </p:childTnLst>
                                    </p:cTn>
                                  </p:par>
                                  <p:par>
                                    <p:cTn id="26" presetID="2" presetClass="entr" presetSubtype="4" fill="hold" nodeType="withEffect">
                                      <p:stCondLst>
                                        <p:cond delay="500"/>
                                      </p:stCondLst>
                                      <p:childTnLst>
                                        <p:set>
                                          <p:cBhvr>
                                            <p:cTn id="27" dur="1" fill="hold">
                                              <p:stCondLst>
                                                <p:cond delay="0"/>
                                              </p:stCondLst>
                                            </p:cTn>
                                            <p:tgtEl>
                                              <p:spTgt spid="7"/>
                                            </p:tgtEl>
                                            <p:attrNameLst>
                                              <p:attrName>style.visibility</p:attrName>
                                            </p:attrNameLst>
                                          </p:cBhvr>
                                          <p:to>
                                            <p:strVal val="visible"/>
                                          </p:to>
                                        </p:set>
                                        <p:anim calcmode="lin" valueType="num">
                                          <p:cBhvr additive="base">
                                            <p:cTn id="28" dur="500" fill="hold"/>
                                            <p:tgtEl>
                                              <p:spTgt spid="7"/>
                                            </p:tgtEl>
                                            <p:attrNameLst>
                                              <p:attrName>ppt_x</p:attrName>
                                            </p:attrNameLst>
                                          </p:cBhvr>
                                          <p:tavLst>
                                            <p:tav tm="0">
                                              <p:val>
                                                <p:strVal val="#ppt_x"/>
                                              </p:val>
                                            </p:tav>
                                            <p:tav tm="100000">
                                              <p:val>
                                                <p:strVal val="#ppt_x"/>
                                              </p:val>
                                            </p:tav>
                                          </p:tavLst>
                                        </p:anim>
                                        <p:anim calcmode="lin" valueType="num">
                                          <p:cBhvr additive="base">
                                            <p:cTn id="29" dur="500" fill="hold"/>
                                            <p:tgtEl>
                                              <p:spTgt spid="7"/>
                                            </p:tgtEl>
                                            <p:attrNameLst>
                                              <p:attrName>ppt_y</p:attrName>
                                            </p:attrNameLst>
                                          </p:cBhvr>
                                          <p:tavLst>
                                            <p:tav tm="0">
                                              <p:val>
                                                <p:strVal val="1+#ppt_h/2"/>
                                              </p:val>
                                            </p:tav>
                                            <p:tav tm="100000">
                                              <p:val>
                                                <p:strVal val="#ppt_y"/>
                                              </p:val>
                                            </p:tav>
                                          </p:tavLst>
                                        </p:anim>
                                      </p:childTnLst>
                                    </p:cTn>
                                  </p:par>
                                </p:childTnLst>
                              </p:cTn>
                            </p:par>
                            <p:par>
                              <p:cTn id="30" fill="hold">
                                <p:stCondLst>
                                  <p:cond delay="1000"/>
                                </p:stCondLst>
                                <p:childTnLst>
                                  <p:par>
                                    <p:cTn id="31" presetID="2" presetClass="entr" presetSubtype="8" fill="hold" nodeType="afterEffect">
                                      <p:stCondLst>
                                        <p:cond delay="0"/>
                                      </p:stCondLst>
                                      <p:childTnLst>
                                        <p:set>
                                          <p:cBhvr>
                                            <p:cTn id="32" dur="1" fill="hold">
                                              <p:stCondLst>
                                                <p:cond delay="0"/>
                                              </p:stCondLst>
                                            </p:cTn>
                                            <p:tgtEl>
                                              <p:spTgt spid="20"/>
                                            </p:tgtEl>
                                            <p:attrNameLst>
                                              <p:attrName>style.visibility</p:attrName>
                                            </p:attrNameLst>
                                          </p:cBhvr>
                                          <p:to>
                                            <p:strVal val="visible"/>
                                          </p:to>
                                        </p:set>
                                        <p:anim calcmode="lin" valueType="num">
                                          <p:cBhvr additive="base">
                                            <p:cTn id="33" dur="500" fill="hold"/>
                                            <p:tgtEl>
                                              <p:spTgt spid="20"/>
                                            </p:tgtEl>
                                            <p:attrNameLst>
                                              <p:attrName>ppt_x</p:attrName>
                                            </p:attrNameLst>
                                          </p:cBhvr>
                                          <p:tavLst>
                                            <p:tav tm="0">
                                              <p:val>
                                                <p:strVal val="0-#ppt_w/2"/>
                                              </p:val>
                                            </p:tav>
                                            <p:tav tm="100000">
                                              <p:val>
                                                <p:strVal val="#ppt_x"/>
                                              </p:val>
                                            </p:tav>
                                          </p:tavLst>
                                        </p:anim>
                                        <p:anim calcmode="lin" valueType="num">
                                          <p:cBhvr additive="base">
                                            <p:cTn id="34" dur="500" fill="hold"/>
                                            <p:tgtEl>
                                              <p:spTgt spid="20"/>
                                            </p:tgtEl>
                                            <p:attrNameLst>
                                              <p:attrName>ppt_y</p:attrName>
                                            </p:attrNameLst>
                                          </p:cBhvr>
                                          <p:tavLst>
                                            <p:tav tm="0">
                                              <p:val>
                                                <p:strVal val="#ppt_y"/>
                                              </p:val>
                                            </p:tav>
                                            <p:tav tm="100000">
                                              <p:val>
                                                <p:strVal val="#ppt_y"/>
                                              </p:val>
                                            </p:tav>
                                          </p:tavLst>
                                        </p:anim>
                                      </p:childTnLst>
                                    </p:cTn>
                                  </p:par>
                                  <p:par>
                                    <p:cTn id="35" presetID="2" presetClass="entr" presetSubtype="2" fill="hold" nodeType="withEffect">
                                      <p:stCondLst>
                                        <p:cond delay="0"/>
                                      </p:stCondLst>
                                      <p:childTnLst>
                                        <p:set>
                                          <p:cBhvr>
                                            <p:cTn id="36" dur="1" fill="hold">
                                              <p:stCondLst>
                                                <p:cond delay="0"/>
                                              </p:stCondLst>
                                            </p:cTn>
                                            <p:tgtEl>
                                              <p:spTgt spid="21"/>
                                            </p:tgtEl>
                                            <p:attrNameLst>
                                              <p:attrName>style.visibility</p:attrName>
                                            </p:attrNameLst>
                                          </p:cBhvr>
                                          <p:to>
                                            <p:strVal val="visible"/>
                                          </p:to>
                                        </p:set>
                                        <p:anim calcmode="lin" valueType="num">
                                          <p:cBhvr additive="base">
                                            <p:cTn id="37" dur="500" fill="hold"/>
                                            <p:tgtEl>
                                              <p:spTgt spid="21"/>
                                            </p:tgtEl>
                                            <p:attrNameLst>
                                              <p:attrName>ppt_x</p:attrName>
                                            </p:attrNameLst>
                                          </p:cBhvr>
                                          <p:tavLst>
                                            <p:tav tm="0">
                                              <p:val>
                                                <p:strVal val="1+#ppt_w/2"/>
                                              </p:val>
                                            </p:tav>
                                            <p:tav tm="100000">
                                              <p:val>
                                                <p:strVal val="#ppt_x"/>
                                              </p:val>
                                            </p:tav>
                                          </p:tavLst>
                                        </p:anim>
                                        <p:anim calcmode="lin" valueType="num">
                                          <p:cBhvr additive="base">
                                            <p:cTn id="38" dur="500" fill="hold"/>
                                            <p:tgtEl>
                                              <p:spTgt spid="2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4" grpId="0" animBg="1"/>
          <p:bldP spid="24" grpId="0"/>
          <p:bldP spid="25"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par>
                                    <p:cTn id="8" presetID="2" presetClass="entr" presetSubtype="4"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 calcmode="lin" valueType="num">
                                          <p:cBhvr additive="base">
                                            <p:cTn id="10" dur="500" fill="hold"/>
                                            <p:tgtEl>
                                              <p:spTgt spid="4"/>
                                            </p:tgtEl>
                                            <p:attrNameLst>
                                              <p:attrName>ppt_x</p:attrName>
                                            </p:attrNameLst>
                                          </p:cBhvr>
                                          <p:tavLst>
                                            <p:tav tm="0">
                                              <p:val>
                                                <p:strVal val="#ppt_x"/>
                                              </p:val>
                                            </p:tav>
                                            <p:tav tm="100000">
                                              <p:val>
                                                <p:strVal val="#ppt_x"/>
                                              </p:val>
                                            </p:tav>
                                          </p:tavLst>
                                        </p:anim>
                                        <p:anim calcmode="lin" valueType="num">
                                          <p:cBhvr additive="base">
                                            <p:cTn id="11" dur="500" fill="hold"/>
                                            <p:tgtEl>
                                              <p:spTgt spid="4"/>
                                            </p:tgtEl>
                                            <p:attrNameLst>
                                              <p:attrName>ppt_y</p:attrName>
                                            </p:attrNameLst>
                                          </p:cBhvr>
                                          <p:tavLst>
                                            <p:tav tm="0">
                                              <p:val>
                                                <p:strVal val="1+#ppt_h/2"/>
                                              </p:val>
                                            </p:tav>
                                            <p:tav tm="100000">
                                              <p:val>
                                                <p:strVal val="#ppt_y"/>
                                              </p:val>
                                            </p:tav>
                                          </p:tavLst>
                                        </p:anim>
                                      </p:childTnLst>
                                    </p:cTn>
                                  </p:par>
                                  <p:par>
                                    <p:cTn id="12" presetID="16" presetClass="entr" presetSubtype="21" fill="hold" grpId="0" nodeType="withEffect">
                                      <p:stCondLst>
                                        <p:cond delay="0"/>
                                      </p:stCondLst>
                                      <p:childTnLst>
                                        <p:set>
                                          <p:cBhvr>
                                            <p:cTn id="13" dur="1" fill="hold">
                                              <p:stCondLst>
                                                <p:cond delay="0"/>
                                              </p:stCondLst>
                                            </p:cTn>
                                            <p:tgtEl>
                                              <p:spTgt spid="24"/>
                                            </p:tgtEl>
                                            <p:attrNameLst>
                                              <p:attrName>style.visibility</p:attrName>
                                            </p:attrNameLst>
                                          </p:cBhvr>
                                          <p:to>
                                            <p:strVal val="visible"/>
                                          </p:to>
                                        </p:set>
                                        <p:animEffect transition="in" filter="barn(inVertical)">
                                          <p:cBhvr>
                                            <p:cTn id="14" dur="500"/>
                                            <p:tgtEl>
                                              <p:spTgt spid="24"/>
                                            </p:tgtEl>
                                          </p:cBhvr>
                                        </p:animEffect>
                                      </p:childTnLst>
                                    </p:cTn>
                                  </p:par>
                                  <p:par>
                                    <p:cTn id="15" presetID="16" presetClass="entr" presetSubtype="37" fill="hold" grpId="0" nodeType="withEffect">
                                      <p:stCondLst>
                                        <p:cond delay="0"/>
                                      </p:stCondLst>
                                      <p:childTnLst>
                                        <p:set>
                                          <p:cBhvr>
                                            <p:cTn id="16" dur="1" fill="hold">
                                              <p:stCondLst>
                                                <p:cond delay="0"/>
                                              </p:stCondLst>
                                            </p:cTn>
                                            <p:tgtEl>
                                              <p:spTgt spid="25"/>
                                            </p:tgtEl>
                                            <p:attrNameLst>
                                              <p:attrName>style.visibility</p:attrName>
                                            </p:attrNameLst>
                                          </p:cBhvr>
                                          <p:to>
                                            <p:strVal val="visible"/>
                                          </p:to>
                                        </p:set>
                                        <p:animEffect transition="in" filter="barn(outVertical)">
                                          <p:cBhvr>
                                            <p:cTn id="17" dur="500"/>
                                            <p:tgtEl>
                                              <p:spTgt spid="25"/>
                                            </p:tgtEl>
                                          </p:cBhvr>
                                        </p:animEffect>
                                      </p:childTnLst>
                                    </p:cTn>
                                  </p:par>
                                  <p:par>
                                    <p:cTn id="18" presetID="2" presetClass="entr" presetSubtype="4" fill="hold" nodeType="withEffect">
                                      <p:stCondLst>
                                        <p:cond delay="250"/>
                                      </p:stCondLst>
                                      <p:childTnLst>
                                        <p:set>
                                          <p:cBhvr>
                                            <p:cTn id="19" dur="1" fill="hold">
                                              <p:stCondLst>
                                                <p:cond delay="0"/>
                                              </p:stCondLst>
                                            </p:cTn>
                                            <p:tgtEl>
                                              <p:spTgt spid="6"/>
                                            </p:tgtEl>
                                            <p:attrNameLst>
                                              <p:attrName>style.visibility</p:attrName>
                                            </p:attrNameLst>
                                          </p:cBhvr>
                                          <p:to>
                                            <p:strVal val="visible"/>
                                          </p:to>
                                        </p:set>
                                        <p:anim calcmode="lin" valueType="num">
                                          <p:cBhvr additive="base">
                                            <p:cTn id="20" dur="500" fill="hold"/>
                                            <p:tgtEl>
                                              <p:spTgt spid="6"/>
                                            </p:tgtEl>
                                            <p:attrNameLst>
                                              <p:attrName>ppt_x</p:attrName>
                                            </p:attrNameLst>
                                          </p:cBhvr>
                                          <p:tavLst>
                                            <p:tav tm="0">
                                              <p:val>
                                                <p:strVal val="#ppt_x"/>
                                              </p:val>
                                            </p:tav>
                                            <p:tav tm="100000">
                                              <p:val>
                                                <p:strVal val="#ppt_x"/>
                                              </p:val>
                                            </p:tav>
                                          </p:tavLst>
                                        </p:anim>
                                        <p:anim calcmode="lin" valueType="num">
                                          <p:cBhvr additive="base">
                                            <p:cTn id="21" dur="500" fill="hold"/>
                                            <p:tgtEl>
                                              <p:spTgt spid="6"/>
                                            </p:tgtEl>
                                            <p:attrNameLst>
                                              <p:attrName>ppt_y</p:attrName>
                                            </p:attrNameLst>
                                          </p:cBhvr>
                                          <p:tavLst>
                                            <p:tav tm="0">
                                              <p:val>
                                                <p:strVal val="1+#ppt_h/2"/>
                                              </p:val>
                                            </p:tav>
                                            <p:tav tm="100000">
                                              <p:val>
                                                <p:strVal val="#ppt_y"/>
                                              </p:val>
                                            </p:tav>
                                          </p:tavLst>
                                        </p:anim>
                                      </p:childTnLst>
                                    </p:cTn>
                                  </p:par>
                                  <p:par>
                                    <p:cTn id="22" presetID="2" presetClass="entr" presetSubtype="4" fill="hold" nodeType="withEffect">
                                      <p:stCondLst>
                                        <p:cond delay="0"/>
                                      </p:stCondLst>
                                      <p:childTnLst>
                                        <p:set>
                                          <p:cBhvr>
                                            <p:cTn id="23" dur="1" fill="hold">
                                              <p:stCondLst>
                                                <p:cond delay="0"/>
                                              </p:stCondLst>
                                            </p:cTn>
                                            <p:tgtEl>
                                              <p:spTgt spid="5"/>
                                            </p:tgtEl>
                                            <p:attrNameLst>
                                              <p:attrName>style.visibility</p:attrName>
                                            </p:attrNameLst>
                                          </p:cBhvr>
                                          <p:to>
                                            <p:strVal val="visible"/>
                                          </p:to>
                                        </p:set>
                                        <p:anim calcmode="lin" valueType="num">
                                          <p:cBhvr additive="base">
                                            <p:cTn id="24" dur="500" fill="hold"/>
                                            <p:tgtEl>
                                              <p:spTgt spid="5"/>
                                            </p:tgtEl>
                                            <p:attrNameLst>
                                              <p:attrName>ppt_x</p:attrName>
                                            </p:attrNameLst>
                                          </p:cBhvr>
                                          <p:tavLst>
                                            <p:tav tm="0">
                                              <p:val>
                                                <p:strVal val="#ppt_x"/>
                                              </p:val>
                                            </p:tav>
                                            <p:tav tm="100000">
                                              <p:val>
                                                <p:strVal val="#ppt_x"/>
                                              </p:val>
                                            </p:tav>
                                          </p:tavLst>
                                        </p:anim>
                                        <p:anim calcmode="lin" valueType="num">
                                          <p:cBhvr additive="base">
                                            <p:cTn id="25" dur="500" fill="hold"/>
                                            <p:tgtEl>
                                              <p:spTgt spid="5"/>
                                            </p:tgtEl>
                                            <p:attrNameLst>
                                              <p:attrName>ppt_y</p:attrName>
                                            </p:attrNameLst>
                                          </p:cBhvr>
                                          <p:tavLst>
                                            <p:tav tm="0">
                                              <p:val>
                                                <p:strVal val="1+#ppt_h/2"/>
                                              </p:val>
                                            </p:tav>
                                            <p:tav tm="100000">
                                              <p:val>
                                                <p:strVal val="#ppt_y"/>
                                              </p:val>
                                            </p:tav>
                                          </p:tavLst>
                                        </p:anim>
                                      </p:childTnLst>
                                    </p:cTn>
                                  </p:par>
                                  <p:par>
                                    <p:cTn id="26" presetID="2" presetClass="entr" presetSubtype="4" fill="hold" nodeType="withEffect">
                                      <p:stCondLst>
                                        <p:cond delay="500"/>
                                      </p:stCondLst>
                                      <p:childTnLst>
                                        <p:set>
                                          <p:cBhvr>
                                            <p:cTn id="27" dur="1" fill="hold">
                                              <p:stCondLst>
                                                <p:cond delay="0"/>
                                              </p:stCondLst>
                                            </p:cTn>
                                            <p:tgtEl>
                                              <p:spTgt spid="7"/>
                                            </p:tgtEl>
                                            <p:attrNameLst>
                                              <p:attrName>style.visibility</p:attrName>
                                            </p:attrNameLst>
                                          </p:cBhvr>
                                          <p:to>
                                            <p:strVal val="visible"/>
                                          </p:to>
                                        </p:set>
                                        <p:anim calcmode="lin" valueType="num">
                                          <p:cBhvr additive="base">
                                            <p:cTn id="28" dur="500" fill="hold"/>
                                            <p:tgtEl>
                                              <p:spTgt spid="7"/>
                                            </p:tgtEl>
                                            <p:attrNameLst>
                                              <p:attrName>ppt_x</p:attrName>
                                            </p:attrNameLst>
                                          </p:cBhvr>
                                          <p:tavLst>
                                            <p:tav tm="0">
                                              <p:val>
                                                <p:strVal val="#ppt_x"/>
                                              </p:val>
                                            </p:tav>
                                            <p:tav tm="100000">
                                              <p:val>
                                                <p:strVal val="#ppt_x"/>
                                              </p:val>
                                            </p:tav>
                                          </p:tavLst>
                                        </p:anim>
                                        <p:anim calcmode="lin" valueType="num">
                                          <p:cBhvr additive="base">
                                            <p:cTn id="29" dur="500" fill="hold"/>
                                            <p:tgtEl>
                                              <p:spTgt spid="7"/>
                                            </p:tgtEl>
                                            <p:attrNameLst>
                                              <p:attrName>ppt_y</p:attrName>
                                            </p:attrNameLst>
                                          </p:cBhvr>
                                          <p:tavLst>
                                            <p:tav tm="0">
                                              <p:val>
                                                <p:strVal val="1+#ppt_h/2"/>
                                              </p:val>
                                            </p:tav>
                                            <p:tav tm="100000">
                                              <p:val>
                                                <p:strVal val="#ppt_y"/>
                                              </p:val>
                                            </p:tav>
                                          </p:tavLst>
                                        </p:anim>
                                      </p:childTnLst>
                                    </p:cTn>
                                  </p:par>
                                </p:childTnLst>
                              </p:cTn>
                            </p:par>
                            <p:par>
                              <p:cTn id="30" fill="hold">
                                <p:stCondLst>
                                  <p:cond delay="1000"/>
                                </p:stCondLst>
                                <p:childTnLst>
                                  <p:par>
                                    <p:cTn id="31" presetID="2" presetClass="entr" presetSubtype="8" fill="hold" nodeType="afterEffect">
                                      <p:stCondLst>
                                        <p:cond delay="0"/>
                                      </p:stCondLst>
                                      <p:childTnLst>
                                        <p:set>
                                          <p:cBhvr>
                                            <p:cTn id="32" dur="1" fill="hold">
                                              <p:stCondLst>
                                                <p:cond delay="0"/>
                                              </p:stCondLst>
                                            </p:cTn>
                                            <p:tgtEl>
                                              <p:spTgt spid="20"/>
                                            </p:tgtEl>
                                            <p:attrNameLst>
                                              <p:attrName>style.visibility</p:attrName>
                                            </p:attrNameLst>
                                          </p:cBhvr>
                                          <p:to>
                                            <p:strVal val="visible"/>
                                          </p:to>
                                        </p:set>
                                        <p:anim calcmode="lin" valueType="num">
                                          <p:cBhvr additive="base">
                                            <p:cTn id="33" dur="500" fill="hold"/>
                                            <p:tgtEl>
                                              <p:spTgt spid="20"/>
                                            </p:tgtEl>
                                            <p:attrNameLst>
                                              <p:attrName>ppt_x</p:attrName>
                                            </p:attrNameLst>
                                          </p:cBhvr>
                                          <p:tavLst>
                                            <p:tav tm="0">
                                              <p:val>
                                                <p:strVal val="0-#ppt_w/2"/>
                                              </p:val>
                                            </p:tav>
                                            <p:tav tm="100000">
                                              <p:val>
                                                <p:strVal val="#ppt_x"/>
                                              </p:val>
                                            </p:tav>
                                          </p:tavLst>
                                        </p:anim>
                                        <p:anim calcmode="lin" valueType="num">
                                          <p:cBhvr additive="base">
                                            <p:cTn id="34" dur="500" fill="hold"/>
                                            <p:tgtEl>
                                              <p:spTgt spid="20"/>
                                            </p:tgtEl>
                                            <p:attrNameLst>
                                              <p:attrName>ppt_y</p:attrName>
                                            </p:attrNameLst>
                                          </p:cBhvr>
                                          <p:tavLst>
                                            <p:tav tm="0">
                                              <p:val>
                                                <p:strVal val="#ppt_y"/>
                                              </p:val>
                                            </p:tav>
                                            <p:tav tm="100000">
                                              <p:val>
                                                <p:strVal val="#ppt_y"/>
                                              </p:val>
                                            </p:tav>
                                          </p:tavLst>
                                        </p:anim>
                                      </p:childTnLst>
                                    </p:cTn>
                                  </p:par>
                                  <p:par>
                                    <p:cTn id="35" presetID="2" presetClass="entr" presetSubtype="2" fill="hold" nodeType="withEffect">
                                      <p:stCondLst>
                                        <p:cond delay="0"/>
                                      </p:stCondLst>
                                      <p:childTnLst>
                                        <p:set>
                                          <p:cBhvr>
                                            <p:cTn id="36" dur="1" fill="hold">
                                              <p:stCondLst>
                                                <p:cond delay="0"/>
                                              </p:stCondLst>
                                            </p:cTn>
                                            <p:tgtEl>
                                              <p:spTgt spid="21"/>
                                            </p:tgtEl>
                                            <p:attrNameLst>
                                              <p:attrName>style.visibility</p:attrName>
                                            </p:attrNameLst>
                                          </p:cBhvr>
                                          <p:to>
                                            <p:strVal val="visible"/>
                                          </p:to>
                                        </p:set>
                                        <p:anim calcmode="lin" valueType="num">
                                          <p:cBhvr additive="base">
                                            <p:cTn id="37" dur="500" fill="hold"/>
                                            <p:tgtEl>
                                              <p:spTgt spid="21"/>
                                            </p:tgtEl>
                                            <p:attrNameLst>
                                              <p:attrName>ppt_x</p:attrName>
                                            </p:attrNameLst>
                                          </p:cBhvr>
                                          <p:tavLst>
                                            <p:tav tm="0">
                                              <p:val>
                                                <p:strVal val="1+#ppt_w/2"/>
                                              </p:val>
                                            </p:tav>
                                            <p:tav tm="100000">
                                              <p:val>
                                                <p:strVal val="#ppt_x"/>
                                              </p:val>
                                            </p:tav>
                                          </p:tavLst>
                                        </p:anim>
                                        <p:anim calcmode="lin" valueType="num">
                                          <p:cBhvr additive="base">
                                            <p:cTn id="38" dur="500" fill="hold"/>
                                            <p:tgtEl>
                                              <p:spTgt spid="2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4" grpId="0" animBg="1"/>
          <p:bldP spid="24" grpId="0"/>
          <p:bldP spid="25" grpId="0"/>
        </p:bldLst>
      </p:timing>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本框 5">
            <a:extLst>
              <a:ext uri="{FF2B5EF4-FFF2-40B4-BE49-F238E27FC236}">
                <a16:creationId xmlns="" xmlns:a16="http://schemas.microsoft.com/office/drawing/2014/main" id="{503E0C68-DA60-417A-94AF-3E2A39D1D51A}"/>
              </a:ext>
            </a:extLst>
          </p:cNvPr>
          <p:cNvSpPr txBox="1"/>
          <p:nvPr/>
        </p:nvSpPr>
        <p:spPr>
          <a:xfrm>
            <a:off x="891499" y="3226240"/>
            <a:ext cx="2956237" cy="2693045"/>
          </a:xfrm>
          <a:prstGeom prst="rect">
            <a:avLst/>
          </a:prstGeom>
          <a:noFill/>
        </p:spPr>
        <p:txBody>
          <a:bodyPr wrap="square" rtlCol="0">
            <a:spAutoFit/>
          </a:bodyPr>
          <a:lstStyle/>
          <a:p>
            <a:pPr algn="just">
              <a:lnSpc>
                <a:spcPct val="130000"/>
              </a:lnSpc>
            </a:pPr>
            <a:r>
              <a:rPr lang="zh-CN" altLang="en-US" sz="1000" dirty="0">
                <a:solidFill>
                  <a:srgbClr val="686769"/>
                </a:solidFill>
                <a:latin typeface="思源黑体" panose="020B0500000000000000" pitchFamily="34" charset="-122"/>
                <a:ea typeface="思源黑体" panose="020B0500000000000000" pitchFamily="34" charset="-122"/>
                <a:cs typeface="+mn-ea"/>
                <a:sym typeface="+mn-lt"/>
              </a:rPr>
              <a:t>点击输入简要文字解说，解说文字尽量概括精炼，不用多余的文字</a:t>
            </a:r>
            <a:r>
              <a:rPr lang="zh-CN" altLang="en-US" sz="1000" dirty="0" smtClean="0">
                <a:solidFill>
                  <a:srgbClr val="686769"/>
                </a:solidFill>
                <a:latin typeface="思源黑体" panose="020B0500000000000000" pitchFamily="34" charset="-122"/>
                <a:ea typeface="思源黑体" panose="020B0500000000000000" pitchFamily="34" charset="-122"/>
                <a:cs typeface="+mn-ea"/>
                <a:sym typeface="+mn-lt"/>
              </a:rPr>
              <a:t>修饰简洁</a:t>
            </a:r>
            <a:r>
              <a:rPr lang="zh-CN" altLang="en-US" sz="1000" dirty="0">
                <a:solidFill>
                  <a:srgbClr val="686769"/>
                </a:solidFill>
                <a:latin typeface="思源黑体" panose="020B0500000000000000" pitchFamily="34" charset="-122"/>
                <a:ea typeface="思源黑体" panose="020B0500000000000000" pitchFamily="34" charset="-122"/>
                <a:cs typeface="+mn-ea"/>
                <a:sym typeface="+mn-lt"/>
              </a:rPr>
              <a:t>精</a:t>
            </a:r>
            <a:r>
              <a:rPr lang="zh-CN" altLang="en-US" sz="1000" dirty="0" smtClean="0">
                <a:solidFill>
                  <a:srgbClr val="686769"/>
                </a:solidFill>
                <a:latin typeface="思源黑体" panose="020B0500000000000000" pitchFamily="34" charset="-122"/>
                <a:ea typeface="思源黑体" panose="020B0500000000000000" pitchFamily="34" charset="-122"/>
                <a:cs typeface="+mn-ea"/>
                <a:sym typeface="+mn-lt"/>
              </a:rPr>
              <a:t>准</a:t>
            </a:r>
            <a:r>
              <a:rPr lang="zh-CN" altLang="en-US" sz="1000" dirty="0">
                <a:solidFill>
                  <a:srgbClr val="686769"/>
                </a:solidFill>
                <a:latin typeface="思源黑体" panose="020B0500000000000000" pitchFamily="34" charset="-122"/>
                <a:ea typeface="思源黑体" panose="020B0500000000000000" pitchFamily="34" charset="-122"/>
                <a:cs typeface="+mn-ea"/>
                <a:sym typeface="+mn-lt"/>
              </a:rPr>
              <a:t>。点击输入简要文字解说，解说文字尽量概括精炼，不用多余的文字修饰</a:t>
            </a:r>
            <a:r>
              <a:rPr lang="zh-CN" altLang="en-US" sz="1000" dirty="0" smtClean="0">
                <a:solidFill>
                  <a:srgbClr val="686769"/>
                </a:solidFill>
                <a:latin typeface="思源黑体" panose="020B0500000000000000" pitchFamily="34" charset="-122"/>
                <a:ea typeface="思源黑体" panose="020B0500000000000000" pitchFamily="34" charset="-122"/>
                <a:cs typeface="+mn-ea"/>
                <a:sym typeface="+mn-lt"/>
              </a:rPr>
              <a:t>，</a:t>
            </a:r>
            <a:endParaRPr lang="en-US" altLang="zh-CN" sz="1000" dirty="0" smtClean="0">
              <a:solidFill>
                <a:srgbClr val="686769"/>
              </a:solidFill>
              <a:latin typeface="思源黑体" panose="020B0500000000000000" pitchFamily="34" charset="-122"/>
              <a:ea typeface="思源黑体" panose="020B0500000000000000" pitchFamily="34" charset="-122"/>
              <a:cs typeface="+mn-ea"/>
              <a:sym typeface="+mn-lt"/>
            </a:endParaRPr>
          </a:p>
          <a:p>
            <a:pPr algn="just">
              <a:lnSpc>
                <a:spcPct val="130000"/>
              </a:lnSpc>
            </a:pPr>
            <a:endParaRPr lang="en-US" altLang="zh-CN" sz="1000" dirty="0" smtClean="0">
              <a:solidFill>
                <a:srgbClr val="686769"/>
              </a:solidFill>
              <a:latin typeface="思源黑体" panose="020B0500000000000000" pitchFamily="34" charset="-122"/>
              <a:ea typeface="思源黑体" panose="020B0500000000000000" pitchFamily="34" charset="-122"/>
              <a:cs typeface="+mn-ea"/>
              <a:sym typeface="+mn-lt"/>
            </a:endParaRPr>
          </a:p>
          <a:p>
            <a:pPr algn="just">
              <a:lnSpc>
                <a:spcPct val="130000"/>
              </a:lnSpc>
            </a:pPr>
            <a:r>
              <a:rPr lang="zh-CN" altLang="en-US" sz="1000" dirty="0" smtClean="0">
                <a:solidFill>
                  <a:srgbClr val="686769"/>
                </a:solidFill>
                <a:latin typeface="思源黑体" panose="020B0500000000000000" pitchFamily="34" charset="-122"/>
                <a:ea typeface="思源黑体" panose="020B0500000000000000" pitchFamily="34" charset="-122"/>
                <a:cs typeface="+mn-ea"/>
                <a:sym typeface="+mn-lt"/>
              </a:rPr>
              <a:t>简洁</a:t>
            </a:r>
            <a:r>
              <a:rPr lang="zh-CN" altLang="en-US" sz="1000" dirty="0">
                <a:solidFill>
                  <a:srgbClr val="686769"/>
                </a:solidFill>
                <a:latin typeface="思源黑体" panose="020B0500000000000000" pitchFamily="34" charset="-122"/>
                <a:ea typeface="思源黑体" panose="020B0500000000000000" pitchFamily="34" charset="-122"/>
                <a:cs typeface="+mn-ea"/>
                <a:sym typeface="+mn-lt"/>
              </a:rPr>
              <a:t>精准的 解说所提炼的核心概念</a:t>
            </a:r>
            <a:r>
              <a:rPr lang="zh-CN" altLang="en-US" sz="1000" dirty="0" smtClean="0">
                <a:solidFill>
                  <a:srgbClr val="686769"/>
                </a:solidFill>
                <a:latin typeface="思源黑体" panose="020B0500000000000000" pitchFamily="34" charset="-122"/>
                <a:ea typeface="思源黑体" panose="020B0500000000000000" pitchFamily="34" charset="-122"/>
                <a:cs typeface="+mn-ea"/>
                <a:sym typeface="+mn-lt"/>
              </a:rPr>
              <a:t>。点击</a:t>
            </a:r>
            <a:r>
              <a:rPr lang="zh-CN" altLang="en-US" sz="1000" dirty="0">
                <a:solidFill>
                  <a:srgbClr val="686769"/>
                </a:solidFill>
                <a:latin typeface="思源黑体" panose="020B0500000000000000" pitchFamily="34" charset="-122"/>
                <a:ea typeface="思源黑体" panose="020B0500000000000000" pitchFamily="34" charset="-122"/>
                <a:cs typeface="+mn-ea"/>
                <a:sym typeface="+mn-lt"/>
              </a:rPr>
              <a:t>输入简要文字解说，解说文字尽量概括精炼，不用多余的文字修饰简洁精准。点击输入简要文字解说，解说文字尽量概括精炼，不用多余的文字修饰，简洁精准的 解说所提炼的核心概念。</a:t>
            </a:r>
          </a:p>
          <a:p>
            <a:pPr algn="just">
              <a:lnSpc>
                <a:spcPct val="130000"/>
              </a:lnSpc>
            </a:pPr>
            <a:endParaRPr lang="zh-CN" altLang="en-US" sz="1000" dirty="0">
              <a:solidFill>
                <a:srgbClr val="686769"/>
              </a:solidFill>
              <a:latin typeface="思源黑体" panose="020B0500000000000000" pitchFamily="34" charset="-122"/>
              <a:ea typeface="思源黑体" panose="020B0500000000000000" pitchFamily="34" charset="-122"/>
              <a:cs typeface="+mn-ea"/>
              <a:sym typeface="+mn-lt"/>
            </a:endParaRPr>
          </a:p>
          <a:p>
            <a:pPr algn="just">
              <a:lnSpc>
                <a:spcPct val="130000"/>
              </a:lnSpc>
            </a:pPr>
            <a:endParaRPr lang="zh-CN" altLang="en-US" sz="1000" dirty="0">
              <a:solidFill>
                <a:srgbClr val="686769"/>
              </a:solidFill>
              <a:latin typeface="思源黑体" panose="020B0500000000000000" pitchFamily="34" charset="-122"/>
              <a:ea typeface="思源黑体" panose="020B0500000000000000" pitchFamily="34" charset="-122"/>
              <a:cs typeface="+mn-ea"/>
              <a:sym typeface="+mn-lt"/>
            </a:endParaRPr>
          </a:p>
          <a:p>
            <a:pPr algn="just">
              <a:lnSpc>
                <a:spcPct val="130000"/>
              </a:lnSpc>
            </a:pPr>
            <a:endParaRPr lang="zh-CN" altLang="en-US" sz="1000" dirty="0">
              <a:solidFill>
                <a:srgbClr val="686769"/>
              </a:solidFill>
              <a:latin typeface="思源黑体" panose="020B0500000000000000" pitchFamily="34" charset="-122"/>
              <a:ea typeface="思源黑体" panose="020B0500000000000000" pitchFamily="34" charset="-122"/>
              <a:cs typeface="+mn-ea"/>
              <a:sym typeface="+mn-lt"/>
            </a:endParaRPr>
          </a:p>
        </p:txBody>
      </p:sp>
      <p:sp>
        <p:nvSpPr>
          <p:cNvPr id="7" name="TextBox 7">
            <a:extLst>
              <a:ext uri="{FF2B5EF4-FFF2-40B4-BE49-F238E27FC236}">
                <a16:creationId xmlns="" xmlns:a16="http://schemas.microsoft.com/office/drawing/2014/main" id="{8DE6CD62-A5CF-42EF-B6BB-0447C20B7252}"/>
              </a:ext>
            </a:extLst>
          </p:cNvPr>
          <p:cNvSpPr txBox="1"/>
          <p:nvPr/>
        </p:nvSpPr>
        <p:spPr>
          <a:xfrm>
            <a:off x="891498" y="2456623"/>
            <a:ext cx="1323439" cy="372410"/>
          </a:xfrm>
          <a:prstGeom prst="rect">
            <a:avLst/>
          </a:prstGeom>
          <a:noFill/>
        </p:spPr>
        <p:txBody>
          <a:bodyPr wrap="square" rtlCol="0">
            <a:spAutoFit/>
          </a:bodyPr>
          <a:lstStyle/>
          <a:p>
            <a:pPr>
              <a:lnSpc>
                <a:spcPct val="130000"/>
              </a:lnSpc>
            </a:pPr>
            <a:r>
              <a:rPr lang="zh-CN" altLang="en-US" sz="1400" dirty="0" smtClean="0">
                <a:solidFill>
                  <a:srgbClr val="4F4D50"/>
                </a:solidFill>
                <a:latin typeface="思源黑体" panose="020B0500000000000000" pitchFamily="34" charset="-122"/>
                <a:ea typeface="思源黑体" panose="020B0500000000000000" pitchFamily="34" charset="-122"/>
                <a:cs typeface="+mn-ea"/>
                <a:sym typeface="+mn-lt"/>
              </a:rPr>
              <a:t>推广计划一</a:t>
            </a:r>
            <a:endParaRPr lang="en-US" altLang="zh-CN" sz="1400" dirty="0">
              <a:solidFill>
                <a:srgbClr val="4F4D50"/>
              </a:solidFill>
              <a:latin typeface="思源黑体" panose="020B0500000000000000" pitchFamily="34" charset="-122"/>
              <a:ea typeface="思源黑体" panose="020B0500000000000000" pitchFamily="34" charset="-122"/>
              <a:cs typeface="+mn-ea"/>
              <a:sym typeface="+mn-lt"/>
            </a:endParaRPr>
          </a:p>
        </p:txBody>
      </p:sp>
      <p:sp>
        <p:nvSpPr>
          <p:cNvPr id="8" name="文本框 7">
            <a:extLst>
              <a:ext uri="{FF2B5EF4-FFF2-40B4-BE49-F238E27FC236}">
                <a16:creationId xmlns="" xmlns:a16="http://schemas.microsoft.com/office/drawing/2014/main" id="{503E0C68-DA60-417A-94AF-3E2A39D1D51A}"/>
              </a:ext>
            </a:extLst>
          </p:cNvPr>
          <p:cNvSpPr txBox="1"/>
          <p:nvPr/>
        </p:nvSpPr>
        <p:spPr>
          <a:xfrm>
            <a:off x="8402376" y="3226240"/>
            <a:ext cx="2956237" cy="2693045"/>
          </a:xfrm>
          <a:prstGeom prst="rect">
            <a:avLst/>
          </a:prstGeom>
          <a:noFill/>
        </p:spPr>
        <p:txBody>
          <a:bodyPr wrap="square" rtlCol="0">
            <a:spAutoFit/>
          </a:bodyPr>
          <a:lstStyle/>
          <a:p>
            <a:pPr algn="just">
              <a:lnSpc>
                <a:spcPct val="130000"/>
              </a:lnSpc>
            </a:pPr>
            <a:r>
              <a:rPr lang="zh-CN" altLang="en-US" sz="1000" dirty="0">
                <a:solidFill>
                  <a:srgbClr val="686769"/>
                </a:solidFill>
                <a:latin typeface="思源黑体" panose="020B0500000000000000" pitchFamily="34" charset="-122"/>
                <a:ea typeface="思源黑体" panose="020B0500000000000000" pitchFamily="34" charset="-122"/>
                <a:cs typeface="+mn-ea"/>
                <a:sym typeface="+mn-lt"/>
              </a:rPr>
              <a:t>点击输入简要文字解说，解说文字尽量概括精炼，不用多余的文字</a:t>
            </a:r>
            <a:r>
              <a:rPr lang="zh-CN" altLang="en-US" sz="1000" dirty="0" smtClean="0">
                <a:solidFill>
                  <a:srgbClr val="686769"/>
                </a:solidFill>
                <a:latin typeface="思源黑体" panose="020B0500000000000000" pitchFamily="34" charset="-122"/>
                <a:ea typeface="思源黑体" panose="020B0500000000000000" pitchFamily="34" charset="-122"/>
                <a:cs typeface="+mn-ea"/>
                <a:sym typeface="+mn-lt"/>
              </a:rPr>
              <a:t>修饰简洁</a:t>
            </a:r>
            <a:r>
              <a:rPr lang="zh-CN" altLang="en-US" sz="1000" dirty="0">
                <a:solidFill>
                  <a:srgbClr val="686769"/>
                </a:solidFill>
                <a:latin typeface="思源黑体" panose="020B0500000000000000" pitchFamily="34" charset="-122"/>
                <a:ea typeface="思源黑体" panose="020B0500000000000000" pitchFamily="34" charset="-122"/>
                <a:cs typeface="+mn-ea"/>
                <a:sym typeface="+mn-lt"/>
              </a:rPr>
              <a:t>精</a:t>
            </a:r>
            <a:r>
              <a:rPr lang="zh-CN" altLang="en-US" sz="1000" dirty="0" smtClean="0">
                <a:solidFill>
                  <a:srgbClr val="686769"/>
                </a:solidFill>
                <a:latin typeface="思源黑体" panose="020B0500000000000000" pitchFamily="34" charset="-122"/>
                <a:ea typeface="思源黑体" panose="020B0500000000000000" pitchFamily="34" charset="-122"/>
                <a:cs typeface="+mn-ea"/>
                <a:sym typeface="+mn-lt"/>
              </a:rPr>
              <a:t>准</a:t>
            </a:r>
            <a:r>
              <a:rPr lang="zh-CN" altLang="en-US" sz="1000" dirty="0">
                <a:solidFill>
                  <a:srgbClr val="686769"/>
                </a:solidFill>
                <a:latin typeface="思源黑体" panose="020B0500000000000000" pitchFamily="34" charset="-122"/>
                <a:ea typeface="思源黑体" panose="020B0500000000000000" pitchFamily="34" charset="-122"/>
                <a:cs typeface="+mn-ea"/>
                <a:sym typeface="+mn-lt"/>
              </a:rPr>
              <a:t>。点击输入简要文字解说，解说文字尽量概括精炼，不用多余的文字修饰</a:t>
            </a:r>
            <a:r>
              <a:rPr lang="zh-CN" altLang="en-US" sz="1000" dirty="0" smtClean="0">
                <a:solidFill>
                  <a:srgbClr val="686769"/>
                </a:solidFill>
                <a:latin typeface="思源黑体" panose="020B0500000000000000" pitchFamily="34" charset="-122"/>
                <a:ea typeface="思源黑体" panose="020B0500000000000000" pitchFamily="34" charset="-122"/>
                <a:cs typeface="+mn-ea"/>
                <a:sym typeface="+mn-lt"/>
              </a:rPr>
              <a:t>，</a:t>
            </a:r>
            <a:endParaRPr lang="en-US" altLang="zh-CN" sz="1000" dirty="0" smtClean="0">
              <a:solidFill>
                <a:srgbClr val="686769"/>
              </a:solidFill>
              <a:latin typeface="思源黑体" panose="020B0500000000000000" pitchFamily="34" charset="-122"/>
              <a:ea typeface="思源黑体" panose="020B0500000000000000" pitchFamily="34" charset="-122"/>
              <a:cs typeface="+mn-ea"/>
              <a:sym typeface="+mn-lt"/>
            </a:endParaRPr>
          </a:p>
          <a:p>
            <a:pPr algn="just">
              <a:lnSpc>
                <a:spcPct val="130000"/>
              </a:lnSpc>
            </a:pPr>
            <a:endParaRPr lang="en-US" altLang="zh-CN" sz="1000" dirty="0" smtClean="0">
              <a:solidFill>
                <a:srgbClr val="686769"/>
              </a:solidFill>
              <a:latin typeface="思源黑体" panose="020B0500000000000000" pitchFamily="34" charset="-122"/>
              <a:ea typeface="思源黑体" panose="020B0500000000000000" pitchFamily="34" charset="-122"/>
              <a:cs typeface="+mn-ea"/>
              <a:sym typeface="+mn-lt"/>
            </a:endParaRPr>
          </a:p>
          <a:p>
            <a:pPr algn="just">
              <a:lnSpc>
                <a:spcPct val="130000"/>
              </a:lnSpc>
            </a:pPr>
            <a:r>
              <a:rPr lang="zh-CN" altLang="en-US" sz="1000" dirty="0" smtClean="0">
                <a:solidFill>
                  <a:srgbClr val="686769"/>
                </a:solidFill>
                <a:latin typeface="思源黑体" panose="020B0500000000000000" pitchFamily="34" charset="-122"/>
                <a:ea typeface="思源黑体" panose="020B0500000000000000" pitchFamily="34" charset="-122"/>
                <a:cs typeface="+mn-ea"/>
                <a:sym typeface="+mn-lt"/>
              </a:rPr>
              <a:t>简洁</a:t>
            </a:r>
            <a:r>
              <a:rPr lang="zh-CN" altLang="en-US" sz="1000" dirty="0">
                <a:solidFill>
                  <a:srgbClr val="686769"/>
                </a:solidFill>
                <a:latin typeface="思源黑体" panose="020B0500000000000000" pitchFamily="34" charset="-122"/>
                <a:ea typeface="思源黑体" panose="020B0500000000000000" pitchFamily="34" charset="-122"/>
                <a:cs typeface="+mn-ea"/>
                <a:sym typeface="+mn-lt"/>
              </a:rPr>
              <a:t>精准的 解说所提炼的核心概念</a:t>
            </a:r>
            <a:r>
              <a:rPr lang="zh-CN" altLang="en-US" sz="1000" dirty="0" smtClean="0">
                <a:solidFill>
                  <a:srgbClr val="686769"/>
                </a:solidFill>
                <a:latin typeface="思源黑体" panose="020B0500000000000000" pitchFamily="34" charset="-122"/>
                <a:ea typeface="思源黑体" panose="020B0500000000000000" pitchFamily="34" charset="-122"/>
                <a:cs typeface="+mn-ea"/>
                <a:sym typeface="+mn-lt"/>
              </a:rPr>
              <a:t>。点击</a:t>
            </a:r>
            <a:r>
              <a:rPr lang="zh-CN" altLang="en-US" sz="1000" dirty="0">
                <a:solidFill>
                  <a:srgbClr val="686769"/>
                </a:solidFill>
                <a:latin typeface="思源黑体" panose="020B0500000000000000" pitchFamily="34" charset="-122"/>
                <a:ea typeface="思源黑体" panose="020B0500000000000000" pitchFamily="34" charset="-122"/>
                <a:cs typeface="+mn-ea"/>
                <a:sym typeface="+mn-lt"/>
              </a:rPr>
              <a:t>输入简要文字解说，解说文字尽量概括精炼，不用多余的文字修饰简洁精准。点击输入简要文字解说，解说文字尽量概括精炼，不用多余的文字修饰，简洁精准的 解说所提炼的核心概念。</a:t>
            </a:r>
          </a:p>
          <a:p>
            <a:pPr algn="just">
              <a:lnSpc>
                <a:spcPct val="130000"/>
              </a:lnSpc>
            </a:pPr>
            <a:endParaRPr lang="zh-CN" altLang="en-US" sz="1000" dirty="0">
              <a:solidFill>
                <a:srgbClr val="686769"/>
              </a:solidFill>
              <a:latin typeface="思源黑体" panose="020B0500000000000000" pitchFamily="34" charset="-122"/>
              <a:ea typeface="思源黑体" panose="020B0500000000000000" pitchFamily="34" charset="-122"/>
              <a:cs typeface="+mn-ea"/>
              <a:sym typeface="+mn-lt"/>
            </a:endParaRPr>
          </a:p>
          <a:p>
            <a:pPr algn="just">
              <a:lnSpc>
                <a:spcPct val="130000"/>
              </a:lnSpc>
            </a:pPr>
            <a:endParaRPr lang="zh-CN" altLang="en-US" sz="1000" dirty="0">
              <a:solidFill>
                <a:srgbClr val="686769"/>
              </a:solidFill>
              <a:latin typeface="思源黑体" panose="020B0500000000000000" pitchFamily="34" charset="-122"/>
              <a:ea typeface="思源黑体" panose="020B0500000000000000" pitchFamily="34" charset="-122"/>
              <a:cs typeface="+mn-ea"/>
              <a:sym typeface="+mn-lt"/>
            </a:endParaRPr>
          </a:p>
          <a:p>
            <a:pPr algn="just">
              <a:lnSpc>
                <a:spcPct val="130000"/>
              </a:lnSpc>
            </a:pPr>
            <a:endParaRPr lang="zh-CN" altLang="en-US" sz="1000" dirty="0">
              <a:solidFill>
                <a:srgbClr val="686769"/>
              </a:solidFill>
              <a:latin typeface="思源黑体" panose="020B0500000000000000" pitchFamily="34" charset="-122"/>
              <a:ea typeface="思源黑体" panose="020B0500000000000000" pitchFamily="34" charset="-122"/>
              <a:cs typeface="+mn-ea"/>
              <a:sym typeface="+mn-lt"/>
            </a:endParaRPr>
          </a:p>
        </p:txBody>
      </p:sp>
      <p:sp>
        <p:nvSpPr>
          <p:cNvPr id="9" name="TextBox 7">
            <a:extLst>
              <a:ext uri="{FF2B5EF4-FFF2-40B4-BE49-F238E27FC236}">
                <a16:creationId xmlns="" xmlns:a16="http://schemas.microsoft.com/office/drawing/2014/main" id="{8DE6CD62-A5CF-42EF-B6BB-0447C20B7252}"/>
              </a:ext>
            </a:extLst>
          </p:cNvPr>
          <p:cNvSpPr txBox="1"/>
          <p:nvPr/>
        </p:nvSpPr>
        <p:spPr>
          <a:xfrm>
            <a:off x="8402375" y="2456624"/>
            <a:ext cx="1323439" cy="372410"/>
          </a:xfrm>
          <a:prstGeom prst="rect">
            <a:avLst/>
          </a:prstGeom>
          <a:noFill/>
        </p:spPr>
        <p:txBody>
          <a:bodyPr wrap="square" rtlCol="0">
            <a:spAutoFit/>
          </a:bodyPr>
          <a:lstStyle/>
          <a:p>
            <a:pPr>
              <a:lnSpc>
                <a:spcPct val="130000"/>
              </a:lnSpc>
            </a:pPr>
            <a:r>
              <a:rPr lang="zh-CN" altLang="en-US" sz="1400" dirty="0">
                <a:solidFill>
                  <a:srgbClr val="4F4D50"/>
                </a:solidFill>
                <a:latin typeface="思源黑体" panose="020B0500000000000000" pitchFamily="34" charset="-122"/>
                <a:ea typeface="思源黑体" panose="020B0500000000000000" pitchFamily="34" charset="-122"/>
                <a:cs typeface="+mn-ea"/>
                <a:sym typeface="+mn-lt"/>
              </a:rPr>
              <a:t>推广</a:t>
            </a:r>
            <a:r>
              <a:rPr lang="zh-CN" altLang="en-US" sz="1400" dirty="0" smtClean="0">
                <a:solidFill>
                  <a:srgbClr val="4F4D50"/>
                </a:solidFill>
                <a:latin typeface="思源黑体" panose="020B0500000000000000" pitchFamily="34" charset="-122"/>
                <a:ea typeface="思源黑体" panose="020B0500000000000000" pitchFamily="34" charset="-122"/>
                <a:cs typeface="+mn-ea"/>
                <a:sym typeface="+mn-lt"/>
              </a:rPr>
              <a:t>计划二</a:t>
            </a:r>
            <a:endParaRPr lang="en-US" altLang="zh-CN" sz="1400" dirty="0">
              <a:solidFill>
                <a:srgbClr val="4F4D50"/>
              </a:solidFill>
              <a:latin typeface="思源黑体" panose="020B0500000000000000" pitchFamily="34" charset="-122"/>
              <a:ea typeface="思源黑体" panose="020B0500000000000000" pitchFamily="34" charset="-122"/>
              <a:cs typeface="+mn-ea"/>
              <a:sym typeface="+mn-lt"/>
            </a:endParaRPr>
          </a:p>
        </p:txBody>
      </p:sp>
      <p:grpSp>
        <p:nvGrpSpPr>
          <p:cNvPr id="2" name="组合 1"/>
          <p:cNvGrpSpPr/>
          <p:nvPr/>
        </p:nvGrpSpPr>
        <p:grpSpPr>
          <a:xfrm>
            <a:off x="4696147" y="2082443"/>
            <a:ext cx="2826708" cy="3406892"/>
            <a:chOff x="4696146" y="2082443"/>
            <a:chExt cx="2826708" cy="3406892"/>
          </a:xfrm>
        </p:grpSpPr>
        <p:sp>
          <p:nvSpPr>
            <p:cNvPr id="3" name="矩形 2"/>
            <p:cNvSpPr/>
            <p:nvPr/>
          </p:nvSpPr>
          <p:spPr>
            <a:xfrm rot="2700000">
              <a:off x="4696146" y="2372536"/>
              <a:ext cx="2826708" cy="2826708"/>
            </a:xfrm>
            <a:prstGeom prst="rect">
              <a:avLst/>
            </a:prstGeom>
            <a:blipFill dpi="0" rotWithShape="0">
              <a:blip r:embed="rId3">
                <a:extLst>
                  <a:ext uri="{28A0092B-C50C-407E-A947-70E740481C1C}">
                    <a14:useLocalDpi xmlns:a14="http://schemas.microsoft.com/office/drawing/2010/main" val="0"/>
                  </a:ext>
                </a:extLst>
              </a:blip>
              <a:srcRect/>
              <a:stretch>
                <a:fillRect l="-24962" r="-24962"/>
              </a:stretch>
            </a:blip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rot="2700000">
              <a:off x="5403908" y="2082443"/>
              <a:ext cx="1411181" cy="1411181"/>
            </a:xfrm>
            <a:prstGeom prst="rect">
              <a:avLst/>
            </a:prstGeom>
            <a:gradFill>
              <a:gsLst>
                <a:gs pos="0">
                  <a:srgbClr val="4582ED">
                    <a:alpha val="83000"/>
                  </a:srgbClr>
                </a:gs>
                <a:gs pos="58000">
                  <a:srgbClr val="105AD7">
                    <a:alpha val="86000"/>
                  </a:srgbClr>
                </a:gs>
              </a:gsLst>
              <a:lin ang="0" scaled="0"/>
            </a:gra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rot="2700000">
              <a:off x="5403908" y="4078154"/>
              <a:ext cx="1411181" cy="1411181"/>
            </a:xfrm>
            <a:prstGeom prst="rect">
              <a:avLst/>
            </a:prstGeom>
            <a:gradFill>
              <a:gsLst>
                <a:gs pos="0">
                  <a:srgbClr val="4582ED">
                    <a:alpha val="95000"/>
                  </a:srgbClr>
                </a:gs>
                <a:gs pos="58000">
                  <a:srgbClr val="105AD7">
                    <a:alpha val="89000"/>
                  </a:srgbClr>
                </a:gs>
              </a:gsLst>
              <a:lin ang="0" scaled="0"/>
            </a:gra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8" name="组合 17"/>
            <p:cNvGrpSpPr/>
            <p:nvPr/>
          </p:nvGrpSpPr>
          <p:grpSpPr>
            <a:xfrm>
              <a:off x="5936268" y="2270022"/>
              <a:ext cx="308804" cy="310171"/>
              <a:chOff x="5394325" y="3578225"/>
              <a:chExt cx="358775" cy="360363"/>
            </a:xfrm>
            <a:solidFill>
              <a:schemeClr val="bg1"/>
            </a:solidFill>
          </p:grpSpPr>
          <p:sp>
            <p:nvSpPr>
              <p:cNvPr id="19" name="AutoShape 18"/>
              <p:cNvSpPr/>
              <p:nvPr/>
            </p:nvSpPr>
            <p:spPr bwMode="auto">
              <a:xfrm>
                <a:off x="5394325" y="3578225"/>
                <a:ext cx="358775" cy="36036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9799"/>
                    </a:moveTo>
                    <a:cubicBezTo>
                      <a:pt x="20249" y="20048"/>
                      <a:pt x="20048" y="20249"/>
                      <a:pt x="19799" y="20249"/>
                    </a:cubicBezTo>
                    <a:lnTo>
                      <a:pt x="1800" y="20249"/>
                    </a:lnTo>
                    <a:cubicBezTo>
                      <a:pt x="1551" y="20249"/>
                      <a:pt x="1349" y="20048"/>
                      <a:pt x="1349" y="19799"/>
                    </a:cubicBezTo>
                    <a:lnTo>
                      <a:pt x="1349" y="3824"/>
                    </a:lnTo>
                    <a:cubicBezTo>
                      <a:pt x="1349" y="3576"/>
                      <a:pt x="1551" y="3375"/>
                      <a:pt x="1800" y="3375"/>
                    </a:cubicBezTo>
                    <a:lnTo>
                      <a:pt x="4724" y="3375"/>
                    </a:lnTo>
                    <a:lnTo>
                      <a:pt x="4724" y="4725"/>
                    </a:lnTo>
                    <a:cubicBezTo>
                      <a:pt x="4724" y="5098"/>
                      <a:pt x="5027" y="5400"/>
                      <a:pt x="5399" y="5400"/>
                    </a:cubicBezTo>
                    <a:cubicBezTo>
                      <a:pt x="5772" y="5400"/>
                      <a:pt x="6074" y="5098"/>
                      <a:pt x="6074" y="4725"/>
                    </a:cubicBezTo>
                    <a:lnTo>
                      <a:pt x="6074" y="3375"/>
                    </a:lnTo>
                    <a:lnTo>
                      <a:pt x="10124" y="3375"/>
                    </a:lnTo>
                    <a:lnTo>
                      <a:pt x="10124" y="4725"/>
                    </a:lnTo>
                    <a:cubicBezTo>
                      <a:pt x="10124" y="5098"/>
                      <a:pt x="10427" y="5400"/>
                      <a:pt x="10800" y="5400"/>
                    </a:cubicBezTo>
                    <a:cubicBezTo>
                      <a:pt x="11172" y="5400"/>
                      <a:pt x="11474" y="5098"/>
                      <a:pt x="11474" y="4725"/>
                    </a:cubicBezTo>
                    <a:lnTo>
                      <a:pt x="11474" y="3375"/>
                    </a:lnTo>
                    <a:lnTo>
                      <a:pt x="15524" y="3375"/>
                    </a:lnTo>
                    <a:lnTo>
                      <a:pt x="15524" y="4725"/>
                    </a:lnTo>
                    <a:cubicBezTo>
                      <a:pt x="15524" y="5098"/>
                      <a:pt x="15827" y="5400"/>
                      <a:pt x="16199" y="5400"/>
                    </a:cubicBezTo>
                    <a:cubicBezTo>
                      <a:pt x="16572" y="5400"/>
                      <a:pt x="16874" y="5098"/>
                      <a:pt x="16874" y="4725"/>
                    </a:cubicBezTo>
                    <a:lnTo>
                      <a:pt x="16874" y="3375"/>
                    </a:lnTo>
                    <a:lnTo>
                      <a:pt x="19799" y="3375"/>
                    </a:lnTo>
                    <a:cubicBezTo>
                      <a:pt x="20048" y="3375"/>
                      <a:pt x="20249" y="3576"/>
                      <a:pt x="20249" y="3824"/>
                    </a:cubicBezTo>
                    <a:cubicBezTo>
                      <a:pt x="20249" y="3824"/>
                      <a:pt x="20249" y="19799"/>
                      <a:pt x="20249" y="19799"/>
                    </a:cubicBezTo>
                    <a:close/>
                    <a:moveTo>
                      <a:pt x="19799" y="2025"/>
                    </a:moveTo>
                    <a:lnTo>
                      <a:pt x="16874" y="2025"/>
                    </a:lnTo>
                    <a:lnTo>
                      <a:pt x="16874" y="675"/>
                    </a:lnTo>
                    <a:cubicBezTo>
                      <a:pt x="16874" y="301"/>
                      <a:pt x="16572" y="0"/>
                      <a:pt x="16199" y="0"/>
                    </a:cubicBezTo>
                    <a:cubicBezTo>
                      <a:pt x="15827" y="0"/>
                      <a:pt x="15524" y="301"/>
                      <a:pt x="15524" y="675"/>
                    </a:cubicBezTo>
                    <a:lnTo>
                      <a:pt x="15524" y="2025"/>
                    </a:lnTo>
                    <a:lnTo>
                      <a:pt x="11474" y="2025"/>
                    </a:lnTo>
                    <a:lnTo>
                      <a:pt x="11474" y="675"/>
                    </a:lnTo>
                    <a:cubicBezTo>
                      <a:pt x="11474" y="301"/>
                      <a:pt x="11172" y="0"/>
                      <a:pt x="10800" y="0"/>
                    </a:cubicBezTo>
                    <a:cubicBezTo>
                      <a:pt x="10427" y="0"/>
                      <a:pt x="10124" y="301"/>
                      <a:pt x="10124" y="675"/>
                    </a:cubicBezTo>
                    <a:lnTo>
                      <a:pt x="10124" y="2025"/>
                    </a:lnTo>
                    <a:lnTo>
                      <a:pt x="6074" y="2025"/>
                    </a:lnTo>
                    <a:lnTo>
                      <a:pt x="6074" y="675"/>
                    </a:lnTo>
                    <a:cubicBezTo>
                      <a:pt x="6074" y="301"/>
                      <a:pt x="5772" y="0"/>
                      <a:pt x="5399" y="0"/>
                    </a:cubicBezTo>
                    <a:cubicBezTo>
                      <a:pt x="5027" y="0"/>
                      <a:pt x="4724" y="301"/>
                      <a:pt x="4724" y="675"/>
                    </a:cubicBezTo>
                    <a:lnTo>
                      <a:pt x="4724" y="2025"/>
                    </a:lnTo>
                    <a:lnTo>
                      <a:pt x="1800" y="2025"/>
                    </a:lnTo>
                    <a:cubicBezTo>
                      <a:pt x="805" y="2025"/>
                      <a:pt x="0" y="2830"/>
                      <a:pt x="0" y="3824"/>
                    </a:cubicBezTo>
                    <a:lnTo>
                      <a:pt x="0" y="19799"/>
                    </a:lnTo>
                    <a:cubicBezTo>
                      <a:pt x="0" y="20793"/>
                      <a:pt x="805" y="21599"/>
                      <a:pt x="1800" y="21599"/>
                    </a:cubicBezTo>
                    <a:lnTo>
                      <a:pt x="19799" y="21599"/>
                    </a:lnTo>
                    <a:cubicBezTo>
                      <a:pt x="20794" y="21599"/>
                      <a:pt x="21600" y="20793"/>
                      <a:pt x="21600" y="19799"/>
                    </a:cubicBezTo>
                    <a:lnTo>
                      <a:pt x="21600" y="3824"/>
                    </a:lnTo>
                    <a:cubicBezTo>
                      <a:pt x="21600" y="2830"/>
                      <a:pt x="20794" y="2025"/>
                      <a:pt x="19799" y="2025"/>
                    </a:cubicBezTo>
                  </a:path>
                </a:pathLst>
              </a:custGeom>
              <a:grp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20" name="AutoShape 19"/>
              <p:cNvSpPr/>
              <p:nvPr/>
            </p:nvSpPr>
            <p:spPr bwMode="auto">
              <a:xfrm>
                <a:off x="5472113" y="3713163"/>
                <a:ext cx="46037" cy="349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600" y="21599"/>
                    </a:lnTo>
                    <a:lnTo>
                      <a:pt x="21600" y="0"/>
                    </a:lnTo>
                    <a:lnTo>
                      <a:pt x="0" y="0"/>
                    </a:lnTo>
                    <a:cubicBezTo>
                      <a:pt x="0" y="0"/>
                      <a:pt x="0" y="21599"/>
                      <a:pt x="0" y="21599"/>
                    </a:cubicBezTo>
                    <a:close/>
                  </a:path>
                </a:pathLst>
              </a:custGeom>
              <a:grp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21" name="AutoShape 20"/>
              <p:cNvSpPr/>
              <p:nvPr/>
            </p:nvSpPr>
            <p:spPr bwMode="auto">
              <a:xfrm>
                <a:off x="5472113" y="3770313"/>
                <a:ext cx="46037" cy="3333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600" y="21599"/>
                    </a:lnTo>
                    <a:lnTo>
                      <a:pt x="21600" y="0"/>
                    </a:lnTo>
                    <a:lnTo>
                      <a:pt x="0" y="0"/>
                    </a:lnTo>
                    <a:cubicBezTo>
                      <a:pt x="0" y="0"/>
                      <a:pt x="0" y="21599"/>
                      <a:pt x="0" y="21599"/>
                    </a:cubicBezTo>
                    <a:close/>
                  </a:path>
                </a:pathLst>
              </a:custGeom>
              <a:grp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22" name="AutoShape 21"/>
              <p:cNvSpPr/>
              <p:nvPr/>
            </p:nvSpPr>
            <p:spPr bwMode="auto">
              <a:xfrm>
                <a:off x="5472113" y="3825875"/>
                <a:ext cx="46037" cy="333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600" y="21599"/>
                    </a:lnTo>
                    <a:lnTo>
                      <a:pt x="21600" y="0"/>
                    </a:lnTo>
                    <a:lnTo>
                      <a:pt x="0" y="0"/>
                    </a:lnTo>
                    <a:cubicBezTo>
                      <a:pt x="0" y="0"/>
                      <a:pt x="0" y="21599"/>
                      <a:pt x="0" y="21599"/>
                    </a:cubicBezTo>
                    <a:close/>
                  </a:path>
                </a:pathLst>
              </a:custGeom>
              <a:grp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23" name="AutoShape 22"/>
              <p:cNvSpPr/>
              <p:nvPr/>
            </p:nvSpPr>
            <p:spPr bwMode="auto">
              <a:xfrm>
                <a:off x="5551488" y="3825875"/>
                <a:ext cx="44450" cy="333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600" y="21599"/>
                    </a:lnTo>
                    <a:lnTo>
                      <a:pt x="21600" y="0"/>
                    </a:lnTo>
                    <a:lnTo>
                      <a:pt x="0" y="0"/>
                    </a:lnTo>
                    <a:cubicBezTo>
                      <a:pt x="0" y="0"/>
                      <a:pt x="0" y="21599"/>
                      <a:pt x="0" y="21599"/>
                    </a:cubicBezTo>
                    <a:close/>
                  </a:path>
                </a:pathLst>
              </a:custGeom>
              <a:grp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24" name="AutoShape 23"/>
              <p:cNvSpPr/>
              <p:nvPr/>
            </p:nvSpPr>
            <p:spPr bwMode="auto">
              <a:xfrm>
                <a:off x="5551488" y="3770313"/>
                <a:ext cx="44450" cy="3333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600" y="21599"/>
                    </a:lnTo>
                    <a:lnTo>
                      <a:pt x="21600" y="0"/>
                    </a:lnTo>
                    <a:lnTo>
                      <a:pt x="0" y="0"/>
                    </a:lnTo>
                    <a:cubicBezTo>
                      <a:pt x="0" y="0"/>
                      <a:pt x="0" y="21599"/>
                      <a:pt x="0" y="21599"/>
                    </a:cubicBezTo>
                    <a:close/>
                  </a:path>
                </a:pathLst>
              </a:custGeom>
              <a:grp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25" name="AutoShape 24"/>
              <p:cNvSpPr/>
              <p:nvPr/>
            </p:nvSpPr>
            <p:spPr bwMode="auto">
              <a:xfrm>
                <a:off x="5551488" y="3713163"/>
                <a:ext cx="44450" cy="349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600" y="21599"/>
                    </a:lnTo>
                    <a:lnTo>
                      <a:pt x="21600" y="0"/>
                    </a:lnTo>
                    <a:lnTo>
                      <a:pt x="0" y="0"/>
                    </a:lnTo>
                    <a:cubicBezTo>
                      <a:pt x="0" y="0"/>
                      <a:pt x="0" y="21599"/>
                      <a:pt x="0" y="21599"/>
                    </a:cubicBezTo>
                    <a:close/>
                  </a:path>
                </a:pathLst>
              </a:custGeom>
              <a:grp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26" name="AutoShape 25"/>
              <p:cNvSpPr/>
              <p:nvPr/>
            </p:nvSpPr>
            <p:spPr bwMode="auto">
              <a:xfrm>
                <a:off x="5630863" y="3825875"/>
                <a:ext cx="44450" cy="333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600" y="21599"/>
                    </a:lnTo>
                    <a:lnTo>
                      <a:pt x="21600" y="0"/>
                    </a:lnTo>
                    <a:lnTo>
                      <a:pt x="0" y="0"/>
                    </a:lnTo>
                    <a:cubicBezTo>
                      <a:pt x="0" y="0"/>
                      <a:pt x="0" y="21599"/>
                      <a:pt x="0" y="21599"/>
                    </a:cubicBezTo>
                    <a:close/>
                  </a:path>
                </a:pathLst>
              </a:custGeom>
              <a:grp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27" name="AutoShape 26"/>
              <p:cNvSpPr/>
              <p:nvPr/>
            </p:nvSpPr>
            <p:spPr bwMode="auto">
              <a:xfrm>
                <a:off x="5630863" y="3770313"/>
                <a:ext cx="44450" cy="3333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600" y="21599"/>
                    </a:lnTo>
                    <a:lnTo>
                      <a:pt x="21600" y="0"/>
                    </a:lnTo>
                    <a:lnTo>
                      <a:pt x="0" y="0"/>
                    </a:lnTo>
                    <a:cubicBezTo>
                      <a:pt x="0" y="0"/>
                      <a:pt x="0" y="21599"/>
                      <a:pt x="0" y="21599"/>
                    </a:cubicBezTo>
                    <a:close/>
                  </a:path>
                </a:pathLst>
              </a:custGeom>
              <a:grp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28" name="AutoShape 27"/>
              <p:cNvSpPr/>
              <p:nvPr/>
            </p:nvSpPr>
            <p:spPr bwMode="auto">
              <a:xfrm>
                <a:off x="5630863" y="3713163"/>
                <a:ext cx="44450" cy="349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600" y="21599"/>
                    </a:lnTo>
                    <a:lnTo>
                      <a:pt x="21600" y="0"/>
                    </a:lnTo>
                    <a:lnTo>
                      <a:pt x="0" y="0"/>
                    </a:lnTo>
                    <a:cubicBezTo>
                      <a:pt x="0" y="0"/>
                      <a:pt x="0" y="21599"/>
                      <a:pt x="0" y="21599"/>
                    </a:cubicBezTo>
                    <a:close/>
                  </a:path>
                </a:pathLst>
              </a:custGeom>
              <a:grp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grpSp>
        <p:grpSp>
          <p:nvGrpSpPr>
            <p:cNvPr id="29" name="Group 85"/>
            <p:cNvGrpSpPr/>
            <p:nvPr/>
          </p:nvGrpSpPr>
          <p:grpSpPr>
            <a:xfrm>
              <a:off x="5918964" y="4492239"/>
              <a:ext cx="343412" cy="343412"/>
              <a:chOff x="1200150" y="3768725"/>
              <a:chExt cx="446088" cy="446088"/>
            </a:xfrm>
            <a:solidFill>
              <a:schemeClr val="bg1"/>
            </a:solidFill>
          </p:grpSpPr>
          <p:sp>
            <p:nvSpPr>
              <p:cNvPr id="30" name="Freeform 78"/>
              <p:cNvSpPr/>
              <p:nvPr/>
            </p:nvSpPr>
            <p:spPr bwMode="auto">
              <a:xfrm>
                <a:off x="1200150" y="3768725"/>
                <a:ext cx="446088" cy="446088"/>
              </a:xfrm>
              <a:custGeom>
                <a:avLst/>
                <a:gdLst>
                  <a:gd name="T0" fmla="*/ 539 w 580"/>
                  <a:gd name="T1" fmla="*/ 141 h 580"/>
                  <a:gd name="T2" fmla="*/ 509 w 580"/>
                  <a:gd name="T3" fmla="*/ 171 h 580"/>
                  <a:gd name="T4" fmla="*/ 489 w 580"/>
                  <a:gd name="T5" fmla="*/ 181 h 580"/>
                  <a:gd name="T6" fmla="*/ 517 w 580"/>
                  <a:gd name="T7" fmla="*/ 290 h 580"/>
                  <a:gd name="T8" fmla="*/ 290 w 580"/>
                  <a:gd name="T9" fmla="*/ 517 h 580"/>
                  <a:gd name="T10" fmla="*/ 63 w 580"/>
                  <a:gd name="T11" fmla="*/ 290 h 580"/>
                  <a:gd name="T12" fmla="*/ 290 w 580"/>
                  <a:gd name="T13" fmla="*/ 63 h 580"/>
                  <a:gd name="T14" fmla="*/ 401 w 580"/>
                  <a:gd name="T15" fmla="*/ 92 h 580"/>
                  <a:gd name="T16" fmla="*/ 411 w 580"/>
                  <a:gd name="T17" fmla="*/ 72 h 580"/>
                  <a:gd name="T18" fmla="*/ 441 w 580"/>
                  <a:gd name="T19" fmla="*/ 42 h 580"/>
                  <a:gd name="T20" fmla="*/ 290 w 580"/>
                  <a:gd name="T21" fmla="*/ 0 h 580"/>
                  <a:gd name="T22" fmla="*/ 0 w 580"/>
                  <a:gd name="T23" fmla="*/ 290 h 580"/>
                  <a:gd name="T24" fmla="*/ 290 w 580"/>
                  <a:gd name="T25" fmla="*/ 580 h 580"/>
                  <a:gd name="T26" fmla="*/ 580 w 580"/>
                  <a:gd name="T27" fmla="*/ 290 h 580"/>
                  <a:gd name="T28" fmla="*/ 539 w 580"/>
                  <a:gd name="T29" fmla="*/ 141 h 5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80" h="580">
                    <a:moveTo>
                      <a:pt x="539" y="141"/>
                    </a:moveTo>
                    <a:cubicBezTo>
                      <a:pt x="509" y="171"/>
                      <a:pt x="509" y="171"/>
                      <a:pt x="509" y="171"/>
                    </a:cubicBezTo>
                    <a:cubicBezTo>
                      <a:pt x="504" y="176"/>
                      <a:pt x="496" y="179"/>
                      <a:pt x="489" y="181"/>
                    </a:cubicBezTo>
                    <a:cubicBezTo>
                      <a:pt x="506" y="213"/>
                      <a:pt x="517" y="250"/>
                      <a:pt x="517" y="290"/>
                    </a:cubicBezTo>
                    <a:cubicBezTo>
                      <a:pt x="517" y="415"/>
                      <a:pt x="415" y="517"/>
                      <a:pt x="290" y="517"/>
                    </a:cubicBezTo>
                    <a:cubicBezTo>
                      <a:pt x="165" y="517"/>
                      <a:pt x="63" y="415"/>
                      <a:pt x="63" y="290"/>
                    </a:cubicBezTo>
                    <a:cubicBezTo>
                      <a:pt x="63" y="165"/>
                      <a:pt x="165" y="63"/>
                      <a:pt x="290" y="63"/>
                    </a:cubicBezTo>
                    <a:cubicBezTo>
                      <a:pt x="330" y="63"/>
                      <a:pt x="368" y="74"/>
                      <a:pt x="401" y="92"/>
                    </a:cubicBezTo>
                    <a:cubicBezTo>
                      <a:pt x="402" y="85"/>
                      <a:pt x="406" y="78"/>
                      <a:pt x="411" y="72"/>
                    </a:cubicBezTo>
                    <a:cubicBezTo>
                      <a:pt x="441" y="42"/>
                      <a:pt x="441" y="42"/>
                      <a:pt x="441" y="42"/>
                    </a:cubicBezTo>
                    <a:cubicBezTo>
                      <a:pt x="397" y="15"/>
                      <a:pt x="345" y="0"/>
                      <a:pt x="290" y="0"/>
                    </a:cubicBezTo>
                    <a:cubicBezTo>
                      <a:pt x="130" y="0"/>
                      <a:pt x="0" y="130"/>
                      <a:pt x="0" y="290"/>
                    </a:cubicBezTo>
                    <a:cubicBezTo>
                      <a:pt x="0" y="450"/>
                      <a:pt x="130" y="580"/>
                      <a:pt x="290" y="580"/>
                    </a:cubicBezTo>
                    <a:cubicBezTo>
                      <a:pt x="450" y="580"/>
                      <a:pt x="580" y="450"/>
                      <a:pt x="580" y="290"/>
                    </a:cubicBezTo>
                    <a:cubicBezTo>
                      <a:pt x="580" y="235"/>
                      <a:pt x="565" y="184"/>
                      <a:pt x="539" y="141"/>
                    </a:cubicBez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sp>
            <p:nvSpPr>
              <p:cNvPr id="31" name="Freeform 79"/>
              <p:cNvSpPr/>
              <p:nvPr/>
            </p:nvSpPr>
            <p:spPr bwMode="auto">
              <a:xfrm>
                <a:off x="1381125" y="3781425"/>
                <a:ext cx="252413" cy="252413"/>
              </a:xfrm>
              <a:custGeom>
                <a:avLst/>
                <a:gdLst>
                  <a:gd name="T0" fmla="*/ 186 w 329"/>
                  <a:gd name="T1" fmla="*/ 67 h 328"/>
                  <a:gd name="T2" fmla="*/ 249 w 329"/>
                  <a:gd name="T3" fmla="*/ 4 h 328"/>
                  <a:gd name="T4" fmla="*/ 257 w 329"/>
                  <a:gd name="T5" fmla="*/ 7 h 328"/>
                  <a:gd name="T6" fmla="*/ 263 w 329"/>
                  <a:gd name="T7" fmla="*/ 66 h 328"/>
                  <a:gd name="T8" fmla="*/ 322 w 329"/>
                  <a:gd name="T9" fmla="*/ 71 h 328"/>
                  <a:gd name="T10" fmla="*/ 325 w 329"/>
                  <a:gd name="T11" fmla="*/ 80 h 328"/>
                  <a:gd name="T12" fmla="*/ 262 w 329"/>
                  <a:gd name="T13" fmla="*/ 142 h 328"/>
                  <a:gd name="T14" fmla="*/ 245 w 329"/>
                  <a:gd name="T15" fmla="*/ 149 h 328"/>
                  <a:gd name="T16" fmla="*/ 207 w 329"/>
                  <a:gd name="T17" fmla="*/ 145 h 328"/>
                  <a:gd name="T18" fmla="*/ 99 w 329"/>
                  <a:gd name="T19" fmla="*/ 253 h 328"/>
                  <a:gd name="T20" fmla="*/ 89 w 329"/>
                  <a:gd name="T21" fmla="*/ 309 h 328"/>
                  <a:gd name="T22" fmla="*/ 19 w 329"/>
                  <a:gd name="T23" fmla="*/ 309 h 328"/>
                  <a:gd name="T24" fmla="*/ 19 w 329"/>
                  <a:gd name="T25" fmla="*/ 239 h 328"/>
                  <a:gd name="T26" fmla="*/ 75 w 329"/>
                  <a:gd name="T27" fmla="*/ 230 h 328"/>
                  <a:gd name="T28" fmla="*/ 184 w 329"/>
                  <a:gd name="T29" fmla="*/ 121 h 328"/>
                  <a:gd name="T30" fmla="*/ 180 w 329"/>
                  <a:gd name="T31" fmla="*/ 84 h 328"/>
                  <a:gd name="T32" fmla="*/ 186 w 329"/>
                  <a:gd name="T33" fmla="*/ 67 h 3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29" h="328">
                    <a:moveTo>
                      <a:pt x="186" y="67"/>
                    </a:moveTo>
                    <a:cubicBezTo>
                      <a:pt x="249" y="4"/>
                      <a:pt x="249" y="4"/>
                      <a:pt x="249" y="4"/>
                    </a:cubicBezTo>
                    <a:cubicBezTo>
                      <a:pt x="253" y="0"/>
                      <a:pt x="256" y="1"/>
                      <a:pt x="257" y="7"/>
                    </a:cubicBezTo>
                    <a:cubicBezTo>
                      <a:pt x="263" y="66"/>
                      <a:pt x="263" y="66"/>
                      <a:pt x="263" y="66"/>
                    </a:cubicBezTo>
                    <a:cubicBezTo>
                      <a:pt x="322" y="71"/>
                      <a:pt x="322" y="71"/>
                      <a:pt x="322" y="71"/>
                    </a:cubicBezTo>
                    <a:cubicBezTo>
                      <a:pt x="327" y="72"/>
                      <a:pt x="329" y="76"/>
                      <a:pt x="325" y="80"/>
                    </a:cubicBezTo>
                    <a:cubicBezTo>
                      <a:pt x="262" y="142"/>
                      <a:pt x="262" y="142"/>
                      <a:pt x="262" y="142"/>
                    </a:cubicBezTo>
                    <a:cubicBezTo>
                      <a:pt x="258" y="146"/>
                      <a:pt x="250" y="149"/>
                      <a:pt x="245" y="149"/>
                    </a:cubicBezTo>
                    <a:cubicBezTo>
                      <a:pt x="207" y="145"/>
                      <a:pt x="207" y="145"/>
                      <a:pt x="207" y="145"/>
                    </a:cubicBezTo>
                    <a:cubicBezTo>
                      <a:pt x="99" y="253"/>
                      <a:pt x="99" y="253"/>
                      <a:pt x="99" y="253"/>
                    </a:cubicBezTo>
                    <a:cubicBezTo>
                      <a:pt x="107" y="272"/>
                      <a:pt x="104" y="294"/>
                      <a:pt x="89" y="309"/>
                    </a:cubicBezTo>
                    <a:cubicBezTo>
                      <a:pt x="70" y="328"/>
                      <a:pt x="39" y="328"/>
                      <a:pt x="19" y="309"/>
                    </a:cubicBezTo>
                    <a:cubicBezTo>
                      <a:pt x="0" y="290"/>
                      <a:pt x="0" y="259"/>
                      <a:pt x="19" y="239"/>
                    </a:cubicBezTo>
                    <a:cubicBezTo>
                      <a:pt x="34" y="224"/>
                      <a:pt x="57" y="221"/>
                      <a:pt x="75" y="230"/>
                    </a:cubicBezTo>
                    <a:cubicBezTo>
                      <a:pt x="184" y="121"/>
                      <a:pt x="184" y="121"/>
                      <a:pt x="184" y="121"/>
                    </a:cubicBezTo>
                    <a:cubicBezTo>
                      <a:pt x="180" y="84"/>
                      <a:pt x="180" y="84"/>
                      <a:pt x="180" y="84"/>
                    </a:cubicBezTo>
                    <a:cubicBezTo>
                      <a:pt x="179" y="78"/>
                      <a:pt x="182" y="71"/>
                      <a:pt x="186" y="67"/>
                    </a:cubicBez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sp>
            <p:nvSpPr>
              <p:cNvPr id="32" name="Freeform 80"/>
              <p:cNvSpPr/>
              <p:nvPr/>
            </p:nvSpPr>
            <p:spPr bwMode="auto">
              <a:xfrm>
                <a:off x="1292225" y="3860800"/>
                <a:ext cx="261938" cy="261938"/>
              </a:xfrm>
              <a:custGeom>
                <a:avLst/>
                <a:gdLst>
                  <a:gd name="T0" fmla="*/ 170 w 340"/>
                  <a:gd name="T1" fmla="*/ 73 h 340"/>
                  <a:gd name="T2" fmla="*/ 212 w 340"/>
                  <a:gd name="T3" fmla="*/ 83 h 340"/>
                  <a:gd name="T4" fmla="*/ 266 w 340"/>
                  <a:gd name="T5" fmla="*/ 30 h 340"/>
                  <a:gd name="T6" fmla="*/ 170 w 340"/>
                  <a:gd name="T7" fmla="*/ 0 h 340"/>
                  <a:gd name="T8" fmla="*/ 0 w 340"/>
                  <a:gd name="T9" fmla="*/ 170 h 340"/>
                  <a:gd name="T10" fmla="*/ 170 w 340"/>
                  <a:gd name="T11" fmla="*/ 340 h 340"/>
                  <a:gd name="T12" fmla="*/ 340 w 340"/>
                  <a:gd name="T13" fmla="*/ 170 h 340"/>
                  <a:gd name="T14" fmla="*/ 311 w 340"/>
                  <a:gd name="T15" fmla="*/ 76 h 340"/>
                  <a:gd name="T16" fmla="*/ 258 w 340"/>
                  <a:gd name="T17" fmla="*/ 130 h 340"/>
                  <a:gd name="T18" fmla="*/ 267 w 340"/>
                  <a:gd name="T19" fmla="*/ 170 h 340"/>
                  <a:gd name="T20" fmla="*/ 170 w 340"/>
                  <a:gd name="T21" fmla="*/ 267 h 340"/>
                  <a:gd name="T22" fmla="*/ 73 w 340"/>
                  <a:gd name="T23" fmla="*/ 170 h 340"/>
                  <a:gd name="T24" fmla="*/ 170 w 340"/>
                  <a:gd name="T25" fmla="*/ 73 h 3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40" h="340">
                    <a:moveTo>
                      <a:pt x="170" y="73"/>
                    </a:moveTo>
                    <a:cubicBezTo>
                      <a:pt x="185" y="73"/>
                      <a:pt x="199" y="77"/>
                      <a:pt x="212" y="83"/>
                    </a:cubicBezTo>
                    <a:cubicBezTo>
                      <a:pt x="266" y="30"/>
                      <a:pt x="266" y="30"/>
                      <a:pt x="266" y="30"/>
                    </a:cubicBezTo>
                    <a:cubicBezTo>
                      <a:pt x="238" y="11"/>
                      <a:pt x="205" y="0"/>
                      <a:pt x="170" y="0"/>
                    </a:cubicBezTo>
                    <a:cubicBezTo>
                      <a:pt x="76" y="0"/>
                      <a:pt x="0" y="76"/>
                      <a:pt x="0" y="170"/>
                    </a:cubicBezTo>
                    <a:cubicBezTo>
                      <a:pt x="0" y="264"/>
                      <a:pt x="76" y="340"/>
                      <a:pt x="170" y="340"/>
                    </a:cubicBezTo>
                    <a:cubicBezTo>
                      <a:pt x="264" y="340"/>
                      <a:pt x="340" y="264"/>
                      <a:pt x="340" y="170"/>
                    </a:cubicBezTo>
                    <a:cubicBezTo>
                      <a:pt x="340" y="135"/>
                      <a:pt x="329" y="103"/>
                      <a:pt x="311" y="76"/>
                    </a:cubicBezTo>
                    <a:cubicBezTo>
                      <a:pt x="258" y="130"/>
                      <a:pt x="258" y="130"/>
                      <a:pt x="258" y="130"/>
                    </a:cubicBezTo>
                    <a:cubicBezTo>
                      <a:pt x="264" y="142"/>
                      <a:pt x="267" y="156"/>
                      <a:pt x="267" y="170"/>
                    </a:cubicBezTo>
                    <a:cubicBezTo>
                      <a:pt x="267" y="223"/>
                      <a:pt x="223" y="267"/>
                      <a:pt x="170" y="267"/>
                    </a:cubicBezTo>
                    <a:cubicBezTo>
                      <a:pt x="117" y="267"/>
                      <a:pt x="73" y="223"/>
                      <a:pt x="73" y="170"/>
                    </a:cubicBezTo>
                    <a:cubicBezTo>
                      <a:pt x="73" y="117"/>
                      <a:pt x="117" y="73"/>
                      <a:pt x="170" y="73"/>
                    </a:cubicBez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grpSp>
        <p:sp>
          <p:nvSpPr>
            <p:cNvPr id="33" name="TextBox 7">
              <a:extLst>
                <a:ext uri="{FF2B5EF4-FFF2-40B4-BE49-F238E27FC236}">
                  <a16:creationId xmlns="" xmlns:a16="http://schemas.microsoft.com/office/drawing/2014/main" id="{8DE6CD62-A5CF-42EF-B6BB-0447C20B7252}"/>
                </a:ext>
              </a:extLst>
            </p:cNvPr>
            <p:cNvSpPr txBox="1"/>
            <p:nvPr/>
          </p:nvSpPr>
          <p:spPr>
            <a:xfrm>
              <a:off x="5428951" y="2742820"/>
              <a:ext cx="1323439" cy="292388"/>
            </a:xfrm>
            <a:prstGeom prst="rect">
              <a:avLst/>
            </a:prstGeom>
            <a:noFill/>
          </p:spPr>
          <p:txBody>
            <a:bodyPr wrap="square" rtlCol="0">
              <a:spAutoFit/>
            </a:bodyPr>
            <a:lstStyle/>
            <a:p>
              <a:pPr algn="ctr">
                <a:lnSpc>
                  <a:spcPct val="130000"/>
                </a:lnSpc>
              </a:pPr>
              <a:r>
                <a:rPr lang="zh-CN" altLang="en-US" sz="1000" dirty="0" smtClean="0">
                  <a:solidFill>
                    <a:schemeClr val="bg1"/>
                  </a:solidFill>
                  <a:latin typeface="思源黑体" panose="020B0500000000000000" pitchFamily="34" charset="-122"/>
                  <a:ea typeface="思源黑体" panose="020B0500000000000000" pitchFamily="34" charset="-122"/>
                  <a:cs typeface="+mn-ea"/>
                  <a:sym typeface="+mn-lt"/>
                </a:rPr>
                <a:t>推广方案计划</a:t>
              </a:r>
              <a:endParaRPr lang="en-US" altLang="zh-CN" sz="1000" dirty="0">
                <a:solidFill>
                  <a:schemeClr val="bg1"/>
                </a:solidFill>
                <a:latin typeface="思源黑体" panose="020B0500000000000000" pitchFamily="34" charset="-122"/>
                <a:ea typeface="思源黑体" panose="020B0500000000000000" pitchFamily="34" charset="-122"/>
                <a:cs typeface="+mn-ea"/>
                <a:sym typeface="+mn-lt"/>
              </a:endParaRPr>
            </a:p>
          </p:txBody>
        </p:sp>
        <p:sp>
          <p:nvSpPr>
            <p:cNvPr id="34" name="TextBox 7">
              <a:extLst>
                <a:ext uri="{FF2B5EF4-FFF2-40B4-BE49-F238E27FC236}">
                  <a16:creationId xmlns="" xmlns:a16="http://schemas.microsoft.com/office/drawing/2014/main" id="{8DE6CD62-A5CF-42EF-B6BB-0447C20B7252}"/>
                </a:ext>
              </a:extLst>
            </p:cNvPr>
            <p:cNvSpPr txBox="1"/>
            <p:nvPr/>
          </p:nvSpPr>
          <p:spPr>
            <a:xfrm>
              <a:off x="5428951" y="4906533"/>
              <a:ext cx="1323439" cy="292388"/>
            </a:xfrm>
            <a:prstGeom prst="rect">
              <a:avLst/>
            </a:prstGeom>
            <a:noFill/>
          </p:spPr>
          <p:txBody>
            <a:bodyPr wrap="square" rtlCol="0">
              <a:spAutoFit/>
            </a:bodyPr>
            <a:lstStyle/>
            <a:p>
              <a:pPr algn="ctr">
                <a:lnSpc>
                  <a:spcPct val="130000"/>
                </a:lnSpc>
              </a:pPr>
              <a:r>
                <a:rPr lang="zh-CN" altLang="en-US" sz="1000" dirty="0" smtClean="0">
                  <a:solidFill>
                    <a:schemeClr val="bg1"/>
                  </a:solidFill>
                  <a:latin typeface="思源黑体" panose="020B0500000000000000" pitchFamily="34" charset="-122"/>
                  <a:ea typeface="思源黑体" panose="020B0500000000000000" pitchFamily="34" charset="-122"/>
                  <a:cs typeface="+mn-ea"/>
                  <a:sym typeface="+mn-lt"/>
                </a:rPr>
                <a:t>推广方案计划</a:t>
              </a:r>
              <a:endParaRPr lang="en-US" altLang="zh-CN" sz="1000" dirty="0">
                <a:solidFill>
                  <a:schemeClr val="bg1"/>
                </a:solidFill>
                <a:latin typeface="思源黑体" panose="020B0500000000000000" pitchFamily="34" charset="-122"/>
                <a:ea typeface="思源黑体" panose="020B0500000000000000" pitchFamily="34" charset="-122"/>
                <a:cs typeface="+mn-ea"/>
                <a:sym typeface="+mn-lt"/>
              </a:endParaRPr>
            </a:p>
          </p:txBody>
        </p:sp>
      </p:grpSp>
      <p:cxnSp>
        <p:nvCxnSpPr>
          <p:cNvPr id="36" name="直接连接符 35"/>
          <p:cNvCxnSpPr/>
          <p:nvPr/>
        </p:nvCxnSpPr>
        <p:spPr>
          <a:xfrm>
            <a:off x="1000897" y="2929666"/>
            <a:ext cx="395416" cy="0"/>
          </a:xfrm>
          <a:prstGeom prst="line">
            <a:avLst/>
          </a:prstGeom>
          <a:ln w="12700">
            <a:solidFill>
              <a:srgbClr val="4F4D50"/>
            </a:solidFill>
          </a:ln>
        </p:spPr>
        <p:style>
          <a:lnRef idx="1">
            <a:schemeClr val="accent1"/>
          </a:lnRef>
          <a:fillRef idx="0">
            <a:schemeClr val="accent1"/>
          </a:fillRef>
          <a:effectRef idx="0">
            <a:schemeClr val="accent1"/>
          </a:effectRef>
          <a:fontRef idx="minor">
            <a:schemeClr val="tx1"/>
          </a:fontRef>
        </p:style>
      </p:cxnSp>
      <p:cxnSp>
        <p:nvCxnSpPr>
          <p:cNvPr id="37" name="直接连接符 36"/>
          <p:cNvCxnSpPr/>
          <p:nvPr/>
        </p:nvCxnSpPr>
        <p:spPr>
          <a:xfrm>
            <a:off x="8501448" y="2929666"/>
            <a:ext cx="395416" cy="0"/>
          </a:xfrm>
          <a:prstGeom prst="line">
            <a:avLst/>
          </a:prstGeom>
          <a:ln w="12700">
            <a:solidFill>
              <a:srgbClr val="4F4D50"/>
            </a:solidFill>
          </a:ln>
        </p:spPr>
        <p:style>
          <a:lnRef idx="1">
            <a:schemeClr val="accent1"/>
          </a:lnRef>
          <a:fillRef idx="0">
            <a:schemeClr val="accent1"/>
          </a:fillRef>
          <a:effectRef idx="0">
            <a:schemeClr val="accent1"/>
          </a:effectRef>
          <a:fontRef idx="minor">
            <a:schemeClr val="tx1"/>
          </a:fontRef>
        </p:style>
      </p:cxnSp>
      <p:sp>
        <p:nvSpPr>
          <p:cNvPr id="35" name="椭圆 34"/>
          <p:cNvSpPr/>
          <p:nvPr/>
        </p:nvSpPr>
        <p:spPr>
          <a:xfrm>
            <a:off x="462653" y="492370"/>
            <a:ext cx="513595" cy="513594"/>
          </a:xfrm>
          <a:prstGeom prst="ellipse">
            <a:avLst/>
          </a:prstGeom>
          <a:gradFill>
            <a:gsLst>
              <a:gs pos="1000">
                <a:srgbClr val="4582ED"/>
              </a:gs>
              <a:gs pos="66000">
                <a:srgbClr val="105AD7"/>
              </a:gs>
            </a:gsLst>
          </a:gradFill>
          <a:ln>
            <a:noFill/>
          </a:ln>
          <a:effectLst>
            <a:outerShdw blurRad="127000" dist="635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altLang="zh-CN" sz="2400" dirty="0" smtClean="0">
                <a:latin typeface="Agency FB" panose="020B0503020202020204" pitchFamily="34" charset="0"/>
              </a:rPr>
              <a:t>03</a:t>
            </a:r>
            <a:endParaRPr lang="zh-CN" altLang="en-US" sz="2400" dirty="0">
              <a:latin typeface="Agency FB" panose="020B0503020202020204" pitchFamily="34" charset="0"/>
            </a:endParaRPr>
          </a:p>
        </p:txBody>
      </p:sp>
      <p:grpSp>
        <p:nvGrpSpPr>
          <p:cNvPr id="38" name="组合 37"/>
          <p:cNvGrpSpPr/>
          <p:nvPr/>
        </p:nvGrpSpPr>
        <p:grpSpPr>
          <a:xfrm>
            <a:off x="1112716" y="370922"/>
            <a:ext cx="3110091" cy="663260"/>
            <a:chOff x="1220641" y="259282"/>
            <a:chExt cx="3110496" cy="663346"/>
          </a:xfrm>
        </p:grpSpPr>
        <p:sp>
          <p:nvSpPr>
            <p:cNvPr id="39" name="文本框 38">
              <a:extLst>
                <a:ext uri="{FF2B5EF4-FFF2-40B4-BE49-F238E27FC236}">
                  <a16:creationId xmlns="" xmlns:a16="http://schemas.microsoft.com/office/drawing/2014/main" id="{C9FE3F12-EF2B-4C2B-8DA1-3D9B6D947A7C}"/>
                </a:ext>
              </a:extLst>
            </p:cNvPr>
            <p:cNvSpPr txBox="1"/>
            <p:nvPr/>
          </p:nvSpPr>
          <p:spPr>
            <a:xfrm>
              <a:off x="1220641" y="259282"/>
              <a:ext cx="1313351" cy="532522"/>
            </a:xfrm>
            <a:prstGeom prst="rect">
              <a:avLst/>
            </a:prstGeom>
            <a:noFill/>
          </p:spPr>
          <p:txBody>
            <a:bodyPr wrap="none" rtlCol="0">
              <a:spAutoFit/>
            </a:bodyPr>
            <a:lstStyle/>
            <a:p>
              <a:pPr fontAlgn="auto">
                <a:lnSpc>
                  <a:spcPct val="130000"/>
                </a:lnSpc>
                <a:defRPr/>
              </a:pPr>
              <a:r>
                <a:rPr lang="zh-CN" altLang="en-US" sz="2200" dirty="0">
                  <a:solidFill>
                    <a:srgbClr val="554B4F"/>
                  </a:solidFill>
                  <a:latin typeface="思源黑体" panose="020B0500000000000000" pitchFamily="34" charset="-122"/>
                  <a:ea typeface="思源黑体" panose="020B0500000000000000" pitchFamily="34" charset="-122"/>
                  <a:cs typeface="+mn-ea"/>
                  <a:sym typeface="+mn-lt"/>
                </a:rPr>
                <a:t>推广计划</a:t>
              </a:r>
            </a:p>
          </p:txBody>
        </p:sp>
        <p:sp>
          <p:nvSpPr>
            <p:cNvPr id="40" name="矩形 39">
              <a:extLst>
                <a:ext uri="{FF2B5EF4-FFF2-40B4-BE49-F238E27FC236}">
                  <a16:creationId xmlns="" xmlns:a16="http://schemas.microsoft.com/office/drawing/2014/main" id="{F3726BB5-172B-4432-AF35-26229E90CCC6}"/>
                </a:ext>
              </a:extLst>
            </p:cNvPr>
            <p:cNvSpPr/>
            <p:nvPr/>
          </p:nvSpPr>
          <p:spPr>
            <a:xfrm>
              <a:off x="1235631" y="630202"/>
              <a:ext cx="3095506" cy="292426"/>
            </a:xfrm>
            <a:prstGeom prst="rect">
              <a:avLst/>
            </a:prstGeom>
          </p:spPr>
          <p:txBody>
            <a:bodyPr wrap="square">
              <a:spAutoFit/>
            </a:bodyPr>
            <a:lstStyle/>
            <a:p>
              <a:pPr>
                <a:lnSpc>
                  <a:spcPct val="130000"/>
                </a:lnSpc>
              </a:pPr>
              <a:r>
                <a:rPr lang="zh-CN" altLang="en-US" sz="1000" dirty="0">
                  <a:solidFill>
                    <a:schemeClr val="tx1">
                      <a:lumMod val="65000"/>
                      <a:lumOff val="35000"/>
                    </a:schemeClr>
                  </a:solidFill>
                  <a:latin typeface="思源黑体" panose="020B0500000000000000" pitchFamily="34" charset="-122"/>
                  <a:ea typeface="思源黑体" panose="020B0500000000000000" pitchFamily="34" charset="-122"/>
                  <a:cs typeface="+mn-ea"/>
                  <a:sym typeface="+mn-lt"/>
                </a:rPr>
                <a:t>此处添加您的副标题文字</a:t>
              </a:r>
              <a:r>
                <a:rPr lang="zh-CN" altLang="en-US" sz="1000" dirty="0" smtClean="0">
                  <a:solidFill>
                    <a:schemeClr val="tx1">
                      <a:lumMod val="65000"/>
                      <a:lumOff val="35000"/>
                    </a:schemeClr>
                  </a:solidFill>
                  <a:latin typeface="思源黑体" panose="020B0500000000000000" pitchFamily="34" charset="-122"/>
                  <a:ea typeface="思源黑体" panose="020B0500000000000000" pitchFamily="34" charset="-122"/>
                  <a:cs typeface="+mn-ea"/>
                  <a:sym typeface="+mn-lt"/>
                </a:rPr>
                <a:t>说明</a:t>
              </a:r>
              <a:endParaRPr lang="zh-CN" altLang="en-US" sz="1000" dirty="0">
                <a:solidFill>
                  <a:schemeClr val="tx1">
                    <a:lumMod val="65000"/>
                    <a:lumOff val="35000"/>
                  </a:schemeClr>
                </a:solidFill>
                <a:latin typeface="思源黑体" panose="020B0500000000000000" pitchFamily="34" charset="-122"/>
                <a:ea typeface="思源黑体" panose="020B0500000000000000" pitchFamily="34" charset="-122"/>
                <a:cs typeface="+mn-ea"/>
                <a:sym typeface="+mn-lt"/>
              </a:endParaRPr>
            </a:p>
          </p:txBody>
        </p:sp>
      </p:grpSp>
    </p:spTree>
    <p:extLst>
      <p:ext uri="{BB962C8B-B14F-4D97-AF65-F5344CB8AC3E}">
        <p14:creationId xmlns:p14="http://schemas.microsoft.com/office/powerpoint/2010/main" val="1629714250"/>
      </p:ext>
    </p:extLst>
  </p:cSld>
  <p:clrMapOvr>
    <a:masterClrMapping/>
  </p:clrMapOvr>
  <p:transition spd="slow" advClick="0"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grpId="0" nodeType="clickEffect">
                                  <p:stCondLst>
                                    <p:cond delay="0"/>
                                  </p:stCondLst>
                                  <p:childTnLst>
                                    <p:set>
                                      <p:cBhvr>
                                        <p:cTn id="13" dur="1" fill="hold">
                                          <p:stCondLst>
                                            <p:cond delay="0"/>
                                          </p:stCondLst>
                                        </p:cTn>
                                        <p:tgtEl>
                                          <p:spTgt spid="6"/>
                                        </p:tgtEl>
                                        <p:attrNameLst>
                                          <p:attrName>style.visibility</p:attrName>
                                        </p:attrNameLst>
                                      </p:cBhvr>
                                      <p:to>
                                        <p:strVal val="visible"/>
                                      </p:to>
                                    </p:set>
                                    <p:anim calcmode="lin" valueType="num">
                                      <p:cBhvr additive="base">
                                        <p:cTn id="14" dur="500" fill="hold"/>
                                        <p:tgtEl>
                                          <p:spTgt spid="6"/>
                                        </p:tgtEl>
                                        <p:attrNameLst>
                                          <p:attrName>ppt_x</p:attrName>
                                        </p:attrNameLst>
                                      </p:cBhvr>
                                      <p:tavLst>
                                        <p:tav tm="0">
                                          <p:val>
                                            <p:strVal val="#ppt_x"/>
                                          </p:val>
                                        </p:tav>
                                        <p:tav tm="100000">
                                          <p:val>
                                            <p:strVal val="#ppt_x"/>
                                          </p:val>
                                        </p:tav>
                                      </p:tavLst>
                                    </p:anim>
                                    <p:anim calcmode="lin" valueType="num">
                                      <p:cBhvr additive="base">
                                        <p:cTn id="15" dur="500" fill="hold"/>
                                        <p:tgtEl>
                                          <p:spTgt spid="6"/>
                                        </p:tgtEl>
                                        <p:attrNameLst>
                                          <p:attrName>ppt_y</p:attrName>
                                        </p:attrNameLst>
                                      </p:cBhvr>
                                      <p:tavLst>
                                        <p:tav tm="0">
                                          <p:val>
                                            <p:strVal val="1+#ppt_h/2"/>
                                          </p:val>
                                        </p:tav>
                                        <p:tav tm="100000">
                                          <p:val>
                                            <p:strVal val="#ppt_y"/>
                                          </p:val>
                                        </p:tav>
                                      </p:tavLst>
                                    </p:anim>
                                  </p:childTnLst>
                                </p:cTn>
                              </p:par>
                              <p:par>
                                <p:cTn id="16" presetID="2" presetClass="entr" presetSubtype="4" fill="hold" grpId="0" nodeType="withEffect">
                                  <p:stCondLst>
                                    <p:cond delay="0"/>
                                  </p:stCondLst>
                                  <p:childTnLst>
                                    <p:set>
                                      <p:cBhvr>
                                        <p:cTn id="17" dur="1" fill="hold">
                                          <p:stCondLst>
                                            <p:cond delay="0"/>
                                          </p:stCondLst>
                                        </p:cTn>
                                        <p:tgtEl>
                                          <p:spTgt spid="7"/>
                                        </p:tgtEl>
                                        <p:attrNameLst>
                                          <p:attrName>style.visibility</p:attrName>
                                        </p:attrNameLst>
                                      </p:cBhvr>
                                      <p:to>
                                        <p:strVal val="visible"/>
                                      </p:to>
                                    </p:set>
                                    <p:anim calcmode="lin" valueType="num">
                                      <p:cBhvr additive="base">
                                        <p:cTn id="18" dur="500" fill="hold"/>
                                        <p:tgtEl>
                                          <p:spTgt spid="7"/>
                                        </p:tgtEl>
                                        <p:attrNameLst>
                                          <p:attrName>ppt_x</p:attrName>
                                        </p:attrNameLst>
                                      </p:cBhvr>
                                      <p:tavLst>
                                        <p:tav tm="0">
                                          <p:val>
                                            <p:strVal val="#ppt_x"/>
                                          </p:val>
                                        </p:tav>
                                        <p:tav tm="100000">
                                          <p:val>
                                            <p:strVal val="#ppt_x"/>
                                          </p:val>
                                        </p:tav>
                                      </p:tavLst>
                                    </p:anim>
                                    <p:anim calcmode="lin" valueType="num">
                                      <p:cBhvr additive="base">
                                        <p:cTn id="19" dur="500" fill="hold"/>
                                        <p:tgtEl>
                                          <p:spTgt spid="7"/>
                                        </p:tgtEl>
                                        <p:attrNameLst>
                                          <p:attrName>ppt_y</p:attrName>
                                        </p:attrNameLst>
                                      </p:cBhvr>
                                      <p:tavLst>
                                        <p:tav tm="0">
                                          <p:val>
                                            <p:strVal val="1+#ppt_h/2"/>
                                          </p:val>
                                        </p:tav>
                                        <p:tav tm="100000">
                                          <p:val>
                                            <p:strVal val="#ppt_y"/>
                                          </p:val>
                                        </p:tav>
                                      </p:tavLst>
                                    </p:anim>
                                  </p:childTnLst>
                                </p:cTn>
                              </p:par>
                              <p:par>
                                <p:cTn id="20" presetID="2" presetClass="entr" presetSubtype="4" fill="hold" nodeType="withEffect">
                                  <p:stCondLst>
                                    <p:cond delay="0"/>
                                  </p:stCondLst>
                                  <p:childTnLst>
                                    <p:set>
                                      <p:cBhvr>
                                        <p:cTn id="21" dur="1" fill="hold">
                                          <p:stCondLst>
                                            <p:cond delay="0"/>
                                          </p:stCondLst>
                                        </p:cTn>
                                        <p:tgtEl>
                                          <p:spTgt spid="36"/>
                                        </p:tgtEl>
                                        <p:attrNameLst>
                                          <p:attrName>style.visibility</p:attrName>
                                        </p:attrNameLst>
                                      </p:cBhvr>
                                      <p:to>
                                        <p:strVal val="visible"/>
                                      </p:to>
                                    </p:set>
                                    <p:anim calcmode="lin" valueType="num">
                                      <p:cBhvr additive="base">
                                        <p:cTn id="22" dur="500" fill="hold"/>
                                        <p:tgtEl>
                                          <p:spTgt spid="36"/>
                                        </p:tgtEl>
                                        <p:attrNameLst>
                                          <p:attrName>ppt_x</p:attrName>
                                        </p:attrNameLst>
                                      </p:cBhvr>
                                      <p:tavLst>
                                        <p:tav tm="0">
                                          <p:val>
                                            <p:strVal val="#ppt_x"/>
                                          </p:val>
                                        </p:tav>
                                        <p:tav tm="100000">
                                          <p:val>
                                            <p:strVal val="#ppt_x"/>
                                          </p:val>
                                        </p:tav>
                                      </p:tavLst>
                                    </p:anim>
                                    <p:anim calcmode="lin" valueType="num">
                                      <p:cBhvr additive="base">
                                        <p:cTn id="23" dur="500" fill="hold"/>
                                        <p:tgtEl>
                                          <p:spTgt spid="36"/>
                                        </p:tgtEl>
                                        <p:attrNameLst>
                                          <p:attrName>ppt_y</p:attrName>
                                        </p:attrNameLst>
                                      </p:cBhvr>
                                      <p:tavLst>
                                        <p:tav tm="0">
                                          <p:val>
                                            <p:strVal val="1+#ppt_h/2"/>
                                          </p:val>
                                        </p:tav>
                                        <p:tav tm="100000">
                                          <p:val>
                                            <p:strVal val="#ppt_y"/>
                                          </p:val>
                                        </p:tav>
                                      </p:tavLst>
                                    </p:anim>
                                  </p:childTnLst>
                                </p:cTn>
                              </p:par>
                              <p:par>
                                <p:cTn id="24" presetID="2" presetClass="entr" presetSubtype="4" fill="hold" grpId="0" nodeType="withEffect">
                                  <p:stCondLst>
                                    <p:cond delay="0"/>
                                  </p:stCondLst>
                                  <p:childTnLst>
                                    <p:set>
                                      <p:cBhvr>
                                        <p:cTn id="25" dur="1" fill="hold">
                                          <p:stCondLst>
                                            <p:cond delay="0"/>
                                          </p:stCondLst>
                                        </p:cTn>
                                        <p:tgtEl>
                                          <p:spTgt spid="8"/>
                                        </p:tgtEl>
                                        <p:attrNameLst>
                                          <p:attrName>style.visibility</p:attrName>
                                        </p:attrNameLst>
                                      </p:cBhvr>
                                      <p:to>
                                        <p:strVal val="visible"/>
                                      </p:to>
                                    </p:set>
                                    <p:anim calcmode="lin" valueType="num">
                                      <p:cBhvr additive="base">
                                        <p:cTn id="26" dur="500" fill="hold"/>
                                        <p:tgtEl>
                                          <p:spTgt spid="8"/>
                                        </p:tgtEl>
                                        <p:attrNameLst>
                                          <p:attrName>ppt_x</p:attrName>
                                        </p:attrNameLst>
                                      </p:cBhvr>
                                      <p:tavLst>
                                        <p:tav tm="0">
                                          <p:val>
                                            <p:strVal val="#ppt_x"/>
                                          </p:val>
                                        </p:tav>
                                        <p:tav tm="100000">
                                          <p:val>
                                            <p:strVal val="#ppt_x"/>
                                          </p:val>
                                        </p:tav>
                                      </p:tavLst>
                                    </p:anim>
                                    <p:anim calcmode="lin" valueType="num">
                                      <p:cBhvr additive="base">
                                        <p:cTn id="27" dur="500" fill="hold"/>
                                        <p:tgtEl>
                                          <p:spTgt spid="8"/>
                                        </p:tgtEl>
                                        <p:attrNameLst>
                                          <p:attrName>ppt_y</p:attrName>
                                        </p:attrNameLst>
                                      </p:cBhvr>
                                      <p:tavLst>
                                        <p:tav tm="0">
                                          <p:val>
                                            <p:strVal val="1+#ppt_h/2"/>
                                          </p:val>
                                        </p:tav>
                                        <p:tav tm="100000">
                                          <p:val>
                                            <p:strVal val="#ppt_y"/>
                                          </p:val>
                                        </p:tav>
                                      </p:tavLst>
                                    </p:anim>
                                  </p:childTnLst>
                                </p:cTn>
                              </p:par>
                              <p:par>
                                <p:cTn id="28" presetID="2" presetClass="entr" presetSubtype="4" fill="hold" grpId="0" nodeType="withEffect">
                                  <p:stCondLst>
                                    <p:cond delay="0"/>
                                  </p:stCondLst>
                                  <p:childTnLst>
                                    <p:set>
                                      <p:cBhvr>
                                        <p:cTn id="29" dur="1" fill="hold">
                                          <p:stCondLst>
                                            <p:cond delay="0"/>
                                          </p:stCondLst>
                                        </p:cTn>
                                        <p:tgtEl>
                                          <p:spTgt spid="9"/>
                                        </p:tgtEl>
                                        <p:attrNameLst>
                                          <p:attrName>style.visibility</p:attrName>
                                        </p:attrNameLst>
                                      </p:cBhvr>
                                      <p:to>
                                        <p:strVal val="visible"/>
                                      </p:to>
                                    </p:set>
                                    <p:anim calcmode="lin" valueType="num">
                                      <p:cBhvr additive="base">
                                        <p:cTn id="30" dur="500" fill="hold"/>
                                        <p:tgtEl>
                                          <p:spTgt spid="9"/>
                                        </p:tgtEl>
                                        <p:attrNameLst>
                                          <p:attrName>ppt_x</p:attrName>
                                        </p:attrNameLst>
                                      </p:cBhvr>
                                      <p:tavLst>
                                        <p:tav tm="0">
                                          <p:val>
                                            <p:strVal val="#ppt_x"/>
                                          </p:val>
                                        </p:tav>
                                        <p:tav tm="100000">
                                          <p:val>
                                            <p:strVal val="#ppt_x"/>
                                          </p:val>
                                        </p:tav>
                                      </p:tavLst>
                                    </p:anim>
                                    <p:anim calcmode="lin" valueType="num">
                                      <p:cBhvr additive="base">
                                        <p:cTn id="31" dur="500" fill="hold"/>
                                        <p:tgtEl>
                                          <p:spTgt spid="9"/>
                                        </p:tgtEl>
                                        <p:attrNameLst>
                                          <p:attrName>ppt_y</p:attrName>
                                        </p:attrNameLst>
                                      </p:cBhvr>
                                      <p:tavLst>
                                        <p:tav tm="0">
                                          <p:val>
                                            <p:strVal val="1+#ppt_h/2"/>
                                          </p:val>
                                        </p:tav>
                                        <p:tav tm="100000">
                                          <p:val>
                                            <p:strVal val="#ppt_y"/>
                                          </p:val>
                                        </p:tav>
                                      </p:tavLst>
                                    </p:anim>
                                  </p:childTnLst>
                                </p:cTn>
                              </p:par>
                              <p:par>
                                <p:cTn id="32" presetID="2" presetClass="entr" presetSubtype="4" fill="hold" nodeType="withEffect">
                                  <p:stCondLst>
                                    <p:cond delay="0"/>
                                  </p:stCondLst>
                                  <p:childTnLst>
                                    <p:set>
                                      <p:cBhvr>
                                        <p:cTn id="33" dur="1" fill="hold">
                                          <p:stCondLst>
                                            <p:cond delay="0"/>
                                          </p:stCondLst>
                                        </p:cTn>
                                        <p:tgtEl>
                                          <p:spTgt spid="37"/>
                                        </p:tgtEl>
                                        <p:attrNameLst>
                                          <p:attrName>style.visibility</p:attrName>
                                        </p:attrNameLst>
                                      </p:cBhvr>
                                      <p:to>
                                        <p:strVal val="visible"/>
                                      </p:to>
                                    </p:set>
                                    <p:anim calcmode="lin" valueType="num">
                                      <p:cBhvr additive="base">
                                        <p:cTn id="34" dur="500" fill="hold"/>
                                        <p:tgtEl>
                                          <p:spTgt spid="37"/>
                                        </p:tgtEl>
                                        <p:attrNameLst>
                                          <p:attrName>ppt_x</p:attrName>
                                        </p:attrNameLst>
                                      </p:cBhvr>
                                      <p:tavLst>
                                        <p:tav tm="0">
                                          <p:val>
                                            <p:strVal val="#ppt_x"/>
                                          </p:val>
                                        </p:tav>
                                        <p:tav tm="100000">
                                          <p:val>
                                            <p:strVal val="#ppt_x"/>
                                          </p:val>
                                        </p:tav>
                                      </p:tavLst>
                                    </p:anim>
                                    <p:anim calcmode="lin" valueType="num">
                                      <p:cBhvr additive="base">
                                        <p:cTn id="35" dur="500" fill="hold"/>
                                        <p:tgtEl>
                                          <p:spTgt spid="3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p:bldP spid="9"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4" name="组合 43"/>
          <p:cNvGrpSpPr/>
          <p:nvPr/>
        </p:nvGrpSpPr>
        <p:grpSpPr>
          <a:xfrm>
            <a:off x="4592133" y="1593670"/>
            <a:ext cx="3157857" cy="4402183"/>
            <a:chOff x="4496977" y="1528353"/>
            <a:chExt cx="3157857" cy="4402183"/>
          </a:xfrm>
        </p:grpSpPr>
        <p:sp>
          <p:nvSpPr>
            <p:cNvPr id="45" name="矩形 44"/>
            <p:cNvSpPr/>
            <p:nvPr/>
          </p:nvSpPr>
          <p:spPr>
            <a:xfrm>
              <a:off x="4496977" y="1528353"/>
              <a:ext cx="3157857" cy="4402183"/>
            </a:xfrm>
            <a:prstGeom prst="rect">
              <a:avLst/>
            </a:prstGeom>
            <a:solidFill>
              <a:schemeClr val="bg1"/>
            </a:solidFill>
            <a:ln>
              <a:noFill/>
            </a:ln>
            <a:effectLst>
              <a:outerShdw blurRad="254000" sx="102000" sy="102000" algn="c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 name="矩形 45"/>
            <p:cNvSpPr/>
            <p:nvPr/>
          </p:nvSpPr>
          <p:spPr>
            <a:xfrm>
              <a:off x="4496977" y="1528353"/>
              <a:ext cx="3157857" cy="2194562"/>
            </a:xfrm>
            <a:prstGeom prst="rect">
              <a:avLst/>
            </a:prstGeom>
            <a:blipFill dpi="0" rotWithShape="1">
              <a:blip r:embed="rId3" cstate="print">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 name="TextBox 21"/>
            <p:cNvSpPr txBox="1"/>
            <p:nvPr/>
          </p:nvSpPr>
          <p:spPr>
            <a:xfrm>
              <a:off x="5021528" y="4327471"/>
              <a:ext cx="2206076" cy="800219"/>
            </a:xfrm>
            <a:prstGeom prst="rect">
              <a:avLst/>
            </a:prstGeom>
            <a:noFill/>
          </p:spPr>
          <p:txBody>
            <a:bodyPr wrap="square" lIns="0" tIns="0" rIns="0" bIns="0" rtlCol="0">
              <a:spAutoFit/>
            </a:bodyPr>
            <a:lstStyle/>
            <a:p>
              <a:pPr algn="ctr">
                <a:lnSpc>
                  <a:spcPct val="130000"/>
                </a:lnSpc>
              </a:pPr>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rPr>
                <a:t>您的内容打在这里，或者通过复制您的文本后，在此框中选择</a:t>
              </a:r>
              <a:r>
                <a:rPr lang="zh-CN" altLang="en-US" sz="1000" dirty="0" smtClean="0">
                  <a:solidFill>
                    <a:schemeClr val="tx1">
                      <a:lumMod val="50000"/>
                      <a:lumOff val="50000"/>
                    </a:schemeClr>
                  </a:solidFill>
                  <a:latin typeface="微软雅黑" panose="020B0503020204020204" pitchFamily="34" charset="-122"/>
                  <a:ea typeface="微软雅黑" panose="020B0503020204020204" pitchFamily="34" charset="-122"/>
                </a:rPr>
                <a:t>粘贴并</a:t>
              </a:r>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rPr>
                <a:t>选择只保留文字。您的内容打在这里中选择粘贴并选择只保留</a:t>
              </a:r>
              <a:r>
                <a:rPr lang="zh-CN" altLang="en-US" sz="1000" dirty="0" smtClean="0">
                  <a:solidFill>
                    <a:schemeClr val="tx1">
                      <a:lumMod val="50000"/>
                      <a:lumOff val="50000"/>
                    </a:schemeClr>
                  </a:solidFill>
                  <a:latin typeface="微软雅黑" panose="020B0503020204020204" pitchFamily="34" charset="-122"/>
                  <a:ea typeface="微软雅黑" panose="020B0503020204020204" pitchFamily="34" charset="-122"/>
                </a:rPr>
                <a:t>文字</a:t>
              </a:r>
              <a:endParaRPr lang="en-US" altLang="zh-CN" sz="10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48" name="Subtitle 2">
              <a:extLst>
                <a:ext uri="{FF2B5EF4-FFF2-40B4-BE49-F238E27FC236}">
                  <a16:creationId xmlns:a16="http://schemas.microsoft.com/office/drawing/2014/main" xmlns="" id="{360062CF-4239-4286-B703-132EC1F0E32B}"/>
                </a:ext>
              </a:extLst>
            </p:cNvPr>
            <p:cNvSpPr txBox="1">
              <a:spLocks/>
            </p:cNvSpPr>
            <p:nvPr/>
          </p:nvSpPr>
          <p:spPr>
            <a:xfrm>
              <a:off x="5215197" y="3886954"/>
              <a:ext cx="1818736" cy="414007"/>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nSpc>
                  <a:spcPct val="130000"/>
                </a:lnSpc>
                <a:spcBef>
                  <a:spcPts val="0"/>
                </a:spcBef>
                <a:defRPr/>
              </a:pPr>
              <a:r>
                <a:rPr lang="zh-CN" altLang="en-US" sz="1400" dirty="0">
                  <a:solidFill>
                    <a:srgbClr val="4F4D50"/>
                  </a:solidFill>
                  <a:latin typeface="微软雅黑" panose="020B0503020204020204" pitchFamily="34" charset="-122"/>
                  <a:ea typeface="微软雅黑" panose="020B0503020204020204" pitchFamily="34" charset="-122"/>
                  <a:cs typeface="Lato" panose="020F0502020204030203" pitchFamily="34" charset="0"/>
                </a:rPr>
                <a:t>执行</a:t>
              </a:r>
              <a:r>
                <a:rPr lang="zh-CN" altLang="en-US" sz="1400" dirty="0" smtClean="0">
                  <a:solidFill>
                    <a:srgbClr val="4F4D50"/>
                  </a:solidFill>
                  <a:latin typeface="微软雅黑" panose="020B0503020204020204" pitchFamily="34" charset="-122"/>
                  <a:ea typeface="微软雅黑" panose="020B0503020204020204" pitchFamily="34" charset="-122"/>
                  <a:cs typeface="Lato" panose="020F0502020204030203" pitchFamily="34" charset="0"/>
                </a:rPr>
                <a:t>方式</a:t>
              </a:r>
              <a:r>
                <a:rPr lang="zh-CN" altLang="en-US" sz="1400" dirty="0">
                  <a:solidFill>
                    <a:srgbClr val="4F4D50"/>
                  </a:solidFill>
                  <a:latin typeface="微软雅黑" panose="020B0503020204020204" pitchFamily="34" charset="-122"/>
                  <a:ea typeface="微软雅黑" panose="020B0503020204020204" pitchFamily="34" charset="-122"/>
                  <a:cs typeface="Lato" panose="020F0502020204030203" pitchFamily="34" charset="0"/>
                </a:rPr>
                <a:t>二</a:t>
              </a:r>
              <a:endParaRPr lang="id-ID" altLang="zh-CN" sz="1400" dirty="0">
                <a:solidFill>
                  <a:srgbClr val="4F4D50"/>
                </a:solidFill>
                <a:latin typeface="微软雅黑" panose="020B0503020204020204" pitchFamily="34" charset="-122"/>
                <a:ea typeface="微软雅黑" panose="020B0503020204020204" pitchFamily="34" charset="-122"/>
                <a:cs typeface="Lato" panose="020F0502020204030203" pitchFamily="34" charset="0"/>
              </a:endParaRPr>
            </a:p>
          </p:txBody>
        </p:sp>
        <p:cxnSp>
          <p:nvCxnSpPr>
            <p:cNvPr id="49" name="直接连接符 48"/>
            <p:cNvCxnSpPr/>
            <p:nvPr/>
          </p:nvCxnSpPr>
          <p:spPr>
            <a:xfrm>
              <a:off x="5799909" y="5499463"/>
              <a:ext cx="535577" cy="0"/>
            </a:xfrm>
            <a:prstGeom prst="line">
              <a:avLst/>
            </a:prstGeom>
            <a:ln w="38100">
              <a:solidFill>
                <a:srgbClr val="105AD7"/>
              </a:solidFill>
            </a:ln>
          </p:spPr>
          <p:style>
            <a:lnRef idx="1">
              <a:schemeClr val="accent1"/>
            </a:lnRef>
            <a:fillRef idx="0">
              <a:schemeClr val="accent1"/>
            </a:fillRef>
            <a:effectRef idx="0">
              <a:schemeClr val="accent1"/>
            </a:effectRef>
            <a:fontRef idx="minor">
              <a:schemeClr val="tx1"/>
            </a:fontRef>
          </p:style>
        </p:cxnSp>
      </p:grpSp>
      <p:grpSp>
        <p:nvGrpSpPr>
          <p:cNvPr id="50" name="组合 49"/>
          <p:cNvGrpSpPr/>
          <p:nvPr/>
        </p:nvGrpSpPr>
        <p:grpSpPr>
          <a:xfrm>
            <a:off x="1335769" y="1951490"/>
            <a:ext cx="2870473" cy="4001558"/>
            <a:chOff x="4496977" y="1528353"/>
            <a:chExt cx="3157857" cy="4402183"/>
          </a:xfrm>
          <a:scene3d>
            <a:camera prst="perspectiveRight"/>
            <a:lightRig rig="threePt" dir="t"/>
          </a:scene3d>
        </p:grpSpPr>
        <p:sp>
          <p:nvSpPr>
            <p:cNvPr id="51" name="矩形 50"/>
            <p:cNvSpPr/>
            <p:nvPr/>
          </p:nvSpPr>
          <p:spPr>
            <a:xfrm>
              <a:off x="4496977" y="1528353"/>
              <a:ext cx="3157857" cy="4402183"/>
            </a:xfrm>
            <a:prstGeom prst="rect">
              <a:avLst/>
            </a:prstGeom>
            <a:solidFill>
              <a:schemeClr val="bg1"/>
            </a:solidFill>
            <a:ln>
              <a:noFill/>
            </a:ln>
            <a:effectLst>
              <a:outerShdw blurRad="254000" sx="102000" sy="102000" algn="c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 name="矩形 51"/>
            <p:cNvSpPr/>
            <p:nvPr/>
          </p:nvSpPr>
          <p:spPr>
            <a:xfrm>
              <a:off x="4496977" y="1528353"/>
              <a:ext cx="3157857" cy="2194562"/>
            </a:xfrm>
            <a:prstGeom prst="rect">
              <a:avLst/>
            </a:prstGeom>
            <a:blipFill dpi="0" rotWithShape="1">
              <a:blip r:embed="rId4" cstate="print">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3" name="TextBox 21"/>
            <p:cNvSpPr txBox="1"/>
            <p:nvPr/>
          </p:nvSpPr>
          <p:spPr>
            <a:xfrm>
              <a:off x="5021528" y="4327472"/>
              <a:ext cx="2206077" cy="880335"/>
            </a:xfrm>
            <a:prstGeom prst="rect">
              <a:avLst/>
            </a:prstGeom>
            <a:noFill/>
          </p:spPr>
          <p:txBody>
            <a:bodyPr wrap="square" lIns="0" tIns="0" rIns="0" bIns="0" rtlCol="0">
              <a:spAutoFit/>
            </a:bodyPr>
            <a:lstStyle/>
            <a:p>
              <a:pPr algn="ctr">
                <a:lnSpc>
                  <a:spcPct val="130000"/>
                </a:lnSpc>
              </a:pPr>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rPr>
                <a:t>您的内容打在这里，或者通过复制您的文本后，在此框中选择</a:t>
              </a:r>
              <a:r>
                <a:rPr lang="zh-CN" altLang="en-US" sz="1000" dirty="0" smtClean="0">
                  <a:solidFill>
                    <a:schemeClr val="tx1">
                      <a:lumMod val="50000"/>
                      <a:lumOff val="50000"/>
                    </a:schemeClr>
                  </a:solidFill>
                  <a:latin typeface="微软雅黑" panose="020B0503020204020204" pitchFamily="34" charset="-122"/>
                  <a:ea typeface="微软雅黑" panose="020B0503020204020204" pitchFamily="34" charset="-122"/>
                </a:rPr>
                <a:t>粘贴并</a:t>
              </a:r>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rPr>
                <a:t>选择只保留文字。您的内容打在这里中选择粘贴并选择只保留</a:t>
              </a:r>
              <a:r>
                <a:rPr lang="zh-CN" altLang="en-US" sz="1000" dirty="0" smtClean="0">
                  <a:solidFill>
                    <a:schemeClr val="tx1">
                      <a:lumMod val="50000"/>
                      <a:lumOff val="50000"/>
                    </a:schemeClr>
                  </a:solidFill>
                  <a:latin typeface="微软雅黑" panose="020B0503020204020204" pitchFamily="34" charset="-122"/>
                  <a:ea typeface="微软雅黑" panose="020B0503020204020204" pitchFamily="34" charset="-122"/>
                </a:rPr>
                <a:t>文字</a:t>
              </a:r>
              <a:endParaRPr lang="en-US" altLang="zh-CN" sz="10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54" name="Subtitle 2">
              <a:extLst>
                <a:ext uri="{FF2B5EF4-FFF2-40B4-BE49-F238E27FC236}">
                  <a16:creationId xmlns:a16="http://schemas.microsoft.com/office/drawing/2014/main" xmlns="" id="{360062CF-4239-4286-B703-132EC1F0E32B}"/>
                </a:ext>
              </a:extLst>
            </p:cNvPr>
            <p:cNvSpPr txBox="1">
              <a:spLocks/>
            </p:cNvSpPr>
            <p:nvPr/>
          </p:nvSpPr>
          <p:spPr>
            <a:xfrm>
              <a:off x="5215197" y="3886954"/>
              <a:ext cx="1818736" cy="414007"/>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nSpc>
                  <a:spcPct val="130000"/>
                </a:lnSpc>
                <a:spcBef>
                  <a:spcPts val="0"/>
                </a:spcBef>
                <a:defRPr/>
              </a:pPr>
              <a:r>
                <a:rPr lang="zh-CN" altLang="en-US" sz="1400" dirty="0" smtClean="0">
                  <a:solidFill>
                    <a:srgbClr val="4F4D50"/>
                  </a:solidFill>
                  <a:latin typeface="微软雅黑" panose="020B0503020204020204" pitchFamily="34" charset="-122"/>
                  <a:ea typeface="微软雅黑" panose="020B0503020204020204" pitchFamily="34" charset="-122"/>
                  <a:cs typeface="Lato" panose="020F0502020204030203" pitchFamily="34" charset="0"/>
                </a:rPr>
                <a:t>执行方式一</a:t>
              </a:r>
              <a:endParaRPr lang="id-ID" sz="1400" dirty="0">
                <a:solidFill>
                  <a:srgbClr val="4F4D50"/>
                </a:solidFill>
                <a:latin typeface="微软雅黑" panose="020B0503020204020204" pitchFamily="34" charset="-122"/>
                <a:ea typeface="微软雅黑" panose="020B0503020204020204" pitchFamily="34" charset="-122"/>
                <a:cs typeface="Lato" panose="020F0502020204030203" pitchFamily="34" charset="0"/>
              </a:endParaRPr>
            </a:p>
          </p:txBody>
        </p:sp>
        <p:cxnSp>
          <p:nvCxnSpPr>
            <p:cNvPr id="55" name="直接连接符 54"/>
            <p:cNvCxnSpPr/>
            <p:nvPr/>
          </p:nvCxnSpPr>
          <p:spPr>
            <a:xfrm>
              <a:off x="5799909" y="5499463"/>
              <a:ext cx="535577" cy="0"/>
            </a:xfrm>
            <a:prstGeom prst="line">
              <a:avLst/>
            </a:prstGeom>
            <a:ln w="38100">
              <a:solidFill>
                <a:srgbClr val="105AD7"/>
              </a:solidFill>
            </a:ln>
          </p:spPr>
          <p:style>
            <a:lnRef idx="1">
              <a:schemeClr val="accent1"/>
            </a:lnRef>
            <a:fillRef idx="0">
              <a:schemeClr val="accent1"/>
            </a:fillRef>
            <a:effectRef idx="0">
              <a:schemeClr val="accent1"/>
            </a:effectRef>
            <a:fontRef idx="minor">
              <a:schemeClr val="tx1"/>
            </a:fontRef>
          </p:style>
        </p:cxnSp>
      </p:grpSp>
      <p:grpSp>
        <p:nvGrpSpPr>
          <p:cNvPr id="56" name="组合 55"/>
          <p:cNvGrpSpPr/>
          <p:nvPr/>
        </p:nvGrpSpPr>
        <p:grpSpPr>
          <a:xfrm>
            <a:off x="8135880" y="1951490"/>
            <a:ext cx="2870473" cy="4001558"/>
            <a:chOff x="4496977" y="1528353"/>
            <a:chExt cx="3157857" cy="4402183"/>
          </a:xfrm>
          <a:scene3d>
            <a:camera prst="perspectiveLeft"/>
            <a:lightRig rig="threePt" dir="t"/>
          </a:scene3d>
        </p:grpSpPr>
        <p:sp>
          <p:nvSpPr>
            <p:cNvPr id="57" name="矩形 56"/>
            <p:cNvSpPr/>
            <p:nvPr/>
          </p:nvSpPr>
          <p:spPr>
            <a:xfrm>
              <a:off x="4496977" y="1528353"/>
              <a:ext cx="3157857" cy="4402183"/>
            </a:xfrm>
            <a:prstGeom prst="rect">
              <a:avLst/>
            </a:prstGeom>
            <a:solidFill>
              <a:schemeClr val="bg1"/>
            </a:solidFill>
            <a:ln>
              <a:noFill/>
            </a:ln>
            <a:effectLst>
              <a:outerShdw blurRad="254000" sx="102000" sy="102000" algn="c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8" name="矩形 57"/>
            <p:cNvSpPr/>
            <p:nvPr/>
          </p:nvSpPr>
          <p:spPr>
            <a:xfrm>
              <a:off x="4496977" y="1528353"/>
              <a:ext cx="3157857" cy="2194562"/>
            </a:xfrm>
            <a:prstGeom prst="rect">
              <a:avLst/>
            </a:prstGeom>
            <a:blipFill dpi="0" rotWithShape="1">
              <a:blip r:embed="rId5" cstate="print">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9" name="TextBox 21"/>
            <p:cNvSpPr txBox="1"/>
            <p:nvPr/>
          </p:nvSpPr>
          <p:spPr>
            <a:xfrm>
              <a:off x="5021528" y="4327472"/>
              <a:ext cx="2206077" cy="880335"/>
            </a:xfrm>
            <a:prstGeom prst="rect">
              <a:avLst/>
            </a:prstGeom>
            <a:noFill/>
          </p:spPr>
          <p:txBody>
            <a:bodyPr wrap="square" lIns="0" tIns="0" rIns="0" bIns="0" rtlCol="0">
              <a:spAutoFit/>
            </a:bodyPr>
            <a:lstStyle/>
            <a:p>
              <a:pPr algn="ctr">
                <a:lnSpc>
                  <a:spcPct val="130000"/>
                </a:lnSpc>
              </a:pPr>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rPr>
                <a:t>您的内容打在这里，或者通过复制您的文本后，在此框中选择</a:t>
              </a:r>
              <a:r>
                <a:rPr lang="zh-CN" altLang="en-US" sz="1000" dirty="0" smtClean="0">
                  <a:solidFill>
                    <a:schemeClr val="tx1">
                      <a:lumMod val="50000"/>
                      <a:lumOff val="50000"/>
                    </a:schemeClr>
                  </a:solidFill>
                  <a:latin typeface="微软雅黑" panose="020B0503020204020204" pitchFamily="34" charset="-122"/>
                  <a:ea typeface="微软雅黑" panose="020B0503020204020204" pitchFamily="34" charset="-122"/>
                </a:rPr>
                <a:t>粘贴并</a:t>
              </a:r>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rPr>
                <a:t>选择只保留文字。您的内容打在这里中选择粘贴并选择只保留</a:t>
              </a:r>
              <a:r>
                <a:rPr lang="zh-CN" altLang="en-US" sz="1000" dirty="0" smtClean="0">
                  <a:solidFill>
                    <a:schemeClr val="tx1">
                      <a:lumMod val="50000"/>
                      <a:lumOff val="50000"/>
                    </a:schemeClr>
                  </a:solidFill>
                  <a:latin typeface="微软雅黑" panose="020B0503020204020204" pitchFamily="34" charset="-122"/>
                  <a:ea typeface="微软雅黑" panose="020B0503020204020204" pitchFamily="34" charset="-122"/>
                </a:rPr>
                <a:t>文字</a:t>
              </a:r>
              <a:endParaRPr lang="en-US" altLang="zh-CN" sz="10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60" name="Subtitle 2">
              <a:extLst>
                <a:ext uri="{FF2B5EF4-FFF2-40B4-BE49-F238E27FC236}">
                  <a16:creationId xmlns:a16="http://schemas.microsoft.com/office/drawing/2014/main" xmlns="" id="{360062CF-4239-4286-B703-132EC1F0E32B}"/>
                </a:ext>
              </a:extLst>
            </p:cNvPr>
            <p:cNvSpPr txBox="1">
              <a:spLocks/>
            </p:cNvSpPr>
            <p:nvPr/>
          </p:nvSpPr>
          <p:spPr>
            <a:xfrm>
              <a:off x="5215197" y="3886954"/>
              <a:ext cx="1818736" cy="414007"/>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nSpc>
                  <a:spcPct val="130000"/>
                </a:lnSpc>
                <a:spcBef>
                  <a:spcPts val="0"/>
                </a:spcBef>
                <a:defRPr/>
              </a:pPr>
              <a:r>
                <a:rPr lang="zh-CN" altLang="en-US" sz="1400" dirty="0">
                  <a:solidFill>
                    <a:srgbClr val="4F4D50"/>
                  </a:solidFill>
                  <a:latin typeface="微软雅黑" panose="020B0503020204020204" pitchFamily="34" charset="-122"/>
                  <a:ea typeface="微软雅黑" panose="020B0503020204020204" pitchFamily="34" charset="-122"/>
                  <a:cs typeface="Lato" panose="020F0502020204030203" pitchFamily="34" charset="0"/>
                </a:rPr>
                <a:t>执行</a:t>
              </a:r>
              <a:r>
                <a:rPr lang="zh-CN" altLang="en-US" sz="1400" dirty="0" smtClean="0">
                  <a:solidFill>
                    <a:srgbClr val="4F4D50"/>
                  </a:solidFill>
                  <a:latin typeface="微软雅黑" panose="020B0503020204020204" pitchFamily="34" charset="-122"/>
                  <a:ea typeface="微软雅黑" panose="020B0503020204020204" pitchFamily="34" charset="-122"/>
                  <a:cs typeface="Lato" panose="020F0502020204030203" pitchFamily="34" charset="0"/>
                </a:rPr>
                <a:t>方式三</a:t>
              </a:r>
              <a:endParaRPr lang="id-ID" altLang="zh-CN" sz="1400" dirty="0">
                <a:solidFill>
                  <a:srgbClr val="4F4D50"/>
                </a:solidFill>
                <a:latin typeface="微软雅黑" panose="020B0503020204020204" pitchFamily="34" charset="-122"/>
                <a:ea typeface="微软雅黑" panose="020B0503020204020204" pitchFamily="34" charset="-122"/>
                <a:cs typeface="Lato" panose="020F0502020204030203" pitchFamily="34" charset="0"/>
              </a:endParaRPr>
            </a:p>
          </p:txBody>
        </p:sp>
        <p:cxnSp>
          <p:nvCxnSpPr>
            <p:cNvPr id="61" name="直接连接符 60"/>
            <p:cNvCxnSpPr/>
            <p:nvPr/>
          </p:nvCxnSpPr>
          <p:spPr>
            <a:xfrm>
              <a:off x="5799909" y="5499463"/>
              <a:ext cx="535577" cy="0"/>
            </a:xfrm>
            <a:prstGeom prst="line">
              <a:avLst/>
            </a:prstGeom>
            <a:ln w="38100">
              <a:solidFill>
                <a:srgbClr val="105AD7"/>
              </a:solidFill>
            </a:ln>
          </p:spPr>
          <p:style>
            <a:lnRef idx="1">
              <a:schemeClr val="accent1"/>
            </a:lnRef>
            <a:fillRef idx="0">
              <a:schemeClr val="accent1"/>
            </a:fillRef>
            <a:effectRef idx="0">
              <a:schemeClr val="accent1"/>
            </a:effectRef>
            <a:fontRef idx="minor">
              <a:schemeClr val="tx1"/>
            </a:fontRef>
          </p:style>
        </p:cxnSp>
      </p:grpSp>
      <p:sp>
        <p:nvSpPr>
          <p:cNvPr id="24" name="椭圆 23"/>
          <p:cNvSpPr/>
          <p:nvPr/>
        </p:nvSpPr>
        <p:spPr>
          <a:xfrm>
            <a:off x="462653" y="492370"/>
            <a:ext cx="513595" cy="513594"/>
          </a:xfrm>
          <a:prstGeom prst="ellipse">
            <a:avLst/>
          </a:prstGeom>
          <a:gradFill>
            <a:gsLst>
              <a:gs pos="1000">
                <a:srgbClr val="4582ED"/>
              </a:gs>
              <a:gs pos="66000">
                <a:srgbClr val="105AD7"/>
              </a:gs>
            </a:gsLst>
          </a:gradFill>
          <a:ln>
            <a:noFill/>
          </a:ln>
          <a:effectLst>
            <a:outerShdw blurRad="127000" dist="635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altLang="zh-CN" sz="2400" dirty="0" smtClean="0">
                <a:latin typeface="Agency FB" panose="020B0503020202020204" pitchFamily="34" charset="0"/>
              </a:rPr>
              <a:t>03</a:t>
            </a:r>
            <a:endParaRPr lang="zh-CN" altLang="en-US" sz="2400" dirty="0">
              <a:latin typeface="Agency FB" panose="020B0503020202020204" pitchFamily="34" charset="0"/>
            </a:endParaRPr>
          </a:p>
        </p:txBody>
      </p:sp>
      <p:grpSp>
        <p:nvGrpSpPr>
          <p:cNvPr id="25" name="组合 24"/>
          <p:cNvGrpSpPr/>
          <p:nvPr/>
        </p:nvGrpSpPr>
        <p:grpSpPr>
          <a:xfrm>
            <a:off x="1112716" y="370922"/>
            <a:ext cx="3110091" cy="663260"/>
            <a:chOff x="1220641" y="259282"/>
            <a:chExt cx="3110496" cy="663346"/>
          </a:xfrm>
        </p:grpSpPr>
        <p:sp>
          <p:nvSpPr>
            <p:cNvPr id="26" name="文本框 25">
              <a:extLst>
                <a:ext uri="{FF2B5EF4-FFF2-40B4-BE49-F238E27FC236}">
                  <a16:creationId xmlns="" xmlns:a16="http://schemas.microsoft.com/office/drawing/2014/main" id="{C9FE3F12-EF2B-4C2B-8DA1-3D9B6D947A7C}"/>
                </a:ext>
              </a:extLst>
            </p:cNvPr>
            <p:cNvSpPr txBox="1"/>
            <p:nvPr/>
          </p:nvSpPr>
          <p:spPr>
            <a:xfrm>
              <a:off x="1220641" y="259282"/>
              <a:ext cx="1313351" cy="532522"/>
            </a:xfrm>
            <a:prstGeom prst="rect">
              <a:avLst/>
            </a:prstGeom>
            <a:noFill/>
          </p:spPr>
          <p:txBody>
            <a:bodyPr wrap="none" rtlCol="0">
              <a:spAutoFit/>
            </a:bodyPr>
            <a:lstStyle/>
            <a:p>
              <a:pPr fontAlgn="auto">
                <a:lnSpc>
                  <a:spcPct val="130000"/>
                </a:lnSpc>
                <a:defRPr/>
              </a:pPr>
              <a:r>
                <a:rPr lang="zh-CN" altLang="en-US" sz="2200" dirty="0">
                  <a:solidFill>
                    <a:srgbClr val="554B4F"/>
                  </a:solidFill>
                  <a:latin typeface="思源黑体" panose="020B0500000000000000" pitchFamily="34" charset="-122"/>
                  <a:ea typeface="思源黑体" panose="020B0500000000000000" pitchFamily="34" charset="-122"/>
                  <a:cs typeface="+mn-ea"/>
                  <a:sym typeface="+mn-lt"/>
                </a:rPr>
                <a:t>执行方式</a:t>
              </a:r>
            </a:p>
          </p:txBody>
        </p:sp>
        <p:sp>
          <p:nvSpPr>
            <p:cNvPr id="27" name="矩形 26">
              <a:extLst>
                <a:ext uri="{FF2B5EF4-FFF2-40B4-BE49-F238E27FC236}">
                  <a16:creationId xmlns="" xmlns:a16="http://schemas.microsoft.com/office/drawing/2014/main" id="{F3726BB5-172B-4432-AF35-26229E90CCC6}"/>
                </a:ext>
              </a:extLst>
            </p:cNvPr>
            <p:cNvSpPr/>
            <p:nvPr/>
          </p:nvSpPr>
          <p:spPr>
            <a:xfrm>
              <a:off x="1235631" y="630202"/>
              <a:ext cx="3095506" cy="292426"/>
            </a:xfrm>
            <a:prstGeom prst="rect">
              <a:avLst/>
            </a:prstGeom>
          </p:spPr>
          <p:txBody>
            <a:bodyPr wrap="square">
              <a:spAutoFit/>
            </a:bodyPr>
            <a:lstStyle/>
            <a:p>
              <a:pPr>
                <a:lnSpc>
                  <a:spcPct val="130000"/>
                </a:lnSpc>
              </a:pPr>
              <a:r>
                <a:rPr lang="zh-CN" altLang="en-US" sz="1000" dirty="0">
                  <a:solidFill>
                    <a:schemeClr val="tx1">
                      <a:lumMod val="65000"/>
                      <a:lumOff val="35000"/>
                    </a:schemeClr>
                  </a:solidFill>
                  <a:latin typeface="思源黑体" panose="020B0500000000000000" pitchFamily="34" charset="-122"/>
                  <a:ea typeface="思源黑体" panose="020B0500000000000000" pitchFamily="34" charset="-122"/>
                  <a:cs typeface="+mn-ea"/>
                  <a:sym typeface="+mn-lt"/>
                </a:rPr>
                <a:t>此处添加您的副标题文字</a:t>
              </a:r>
              <a:r>
                <a:rPr lang="zh-CN" altLang="en-US" sz="1000" dirty="0" smtClean="0">
                  <a:solidFill>
                    <a:schemeClr val="tx1">
                      <a:lumMod val="65000"/>
                      <a:lumOff val="35000"/>
                    </a:schemeClr>
                  </a:solidFill>
                  <a:latin typeface="思源黑体" panose="020B0500000000000000" pitchFamily="34" charset="-122"/>
                  <a:ea typeface="思源黑体" panose="020B0500000000000000" pitchFamily="34" charset="-122"/>
                  <a:cs typeface="+mn-ea"/>
                  <a:sym typeface="+mn-lt"/>
                </a:rPr>
                <a:t>说明</a:t>
              </a:r>
              <a:endParaRPr lang="zh-CN" altLang="en-US" sz="1000" dirty="0">
                <a:solidFill>
                  <a:schemeClr val="tx1">
                    <a:lumMod val="65000"/>
                    <a:lumOff val="35000"/>
                  </a:schemeClr>
                </a:solidFill>
                <a:latin typeface="思源黑体" panose="020B0500000000000000" pitchFamily="34" charset="-122"/>
                <a:ea typeface="思源黑体" panose="020B0500000000000000" pitchFamily="34" charset="-122"/>
                <a:cs typeface="+mn-ea"/>
                <a:sym typeface="+mn-lt"/>
              </a:endParaRPr>
            </a:p>
          </p:txBody>
        </p:sp>
      </p:grpSp>
    </p:spTree>
    <p:extLst>
      <p:ext uri="{BB962C8B-B14F-4D97-AF65-F5344CB8AC3E}">
        <p14:creationId xmlns:p14="http://schemas.microsoft.com/office/powerpoint/2010/main" val="3121686322"/>
      </p:ext>
    </p:extLst>
  </p:cSld>
  <p:clrMapOvr>
    <a:masterClrMapping/>
  </p:clrMapOvr>
  <p:transition spd="slow" advClick="0"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50"/>
                                        </p:tgtEl>
                                        <p:attrNameLst>
                                          <p:attrName>style.visibility</p:attrName>
                                        </p:attrNameLst>
                                      </p:cBhvr>
                                      <p:to>
                                        <p:strVal val="visible"/>
                                      </p:to>
                                    </p:set>
                                    <p:anim calcmode="lin" valueType="num">
                                      <p:cBhvr additive="base">
                                        <p:cTn id="7" dur="500" fill="hold"/>
                                        <p:tgtEl>
                                          <p:spTgt spid="50"/>
                                        </p:tgtEl>
                                        <p:attrNameLst>
                                          <p:attrName>ppt_x</p:attrName>
                                        </p:attrNameLst>
                                      </p:cBhvr>
                                      <p:tavLst>
                                        <p:tav tm="0">
                                          <p:val>
                                            <p:strVal val="0-#ppt_w/2"/>
                                          </p:val>
                                        </p:tav>
                                        <p:tav tm="100000">
                                          <p:val>
                                            <p:strVal val="#ppt_x"/>
                                          </p:val>
                                        </p:tav>
                                      </p:tavLst>
                                    </p:anim>
                                    <p:anim calcmode="lin" valueType="num">
                                      <p:cBhvr additive="base">
                                        <p:cTn id="8" dur="500" fill="hold"/>
                                        <p:tgtEl>
                                          <p:spTgt spid="50"/>
                                        </p:tgtEl>
                                        <p:attrNameLst>
                                          <p:attrName>ppt_y</p:attrName>
                                        </p:attrNameLst>
                                      </p:cBhvr>
                                      <p:tavLst>
                                        <p:tav tm="0">
                                          <p:val>
                                            <p:strVal val="#ppt_y"/>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44"/>
                                        </p:tgtEl>
                                        <p:attrNameLst>
                                          <p:attrName>style.visibility</p:attrName>
                                        </p:attrNameLst>
                                      </p:cBhvr>
                                      <p:to>
                                        <p:strVal val="visible"/>
                                      </p:to>
                                    </p:set>
                                    <p:anim calcmode="lin" valueType="num">
                                      <p:cBhvr additive="base">
                                        <p:cTn id="11" dur="500" fill="hold"/>
                                        <p:tgtEl>
                                          <p:spTgt spid="44"/>
                                        </p:tgtEl>
                                        <p:attrNameLst>
                                          <p:attrName>ppt_x</p:attrName>
                                        </p:attrNameLst>
                                      </p:cBhvr>
                                      <p:tavLst>
                                        <p:tav tm="0">
                                          <p:val>
                                            <p:strVal val="#ppt_x"/>
                                          </p:val>
                                        </p:tav>
                                        <p:tav tm="100000">
                                          <p:val>
                                            <p:strVal val="#ppt_x"/>
                                          </p:val>
                                        </p:tav>
                                      </p:tavLst>
                                    </p:anim>
                                    <p:anim calcmode="lin" valueType="num">
                                      <p:cBhvr additive="base">
                                        <p:cTn id="12" dur="500" fill="hold"/>
                                        <p:tgtEl>
                                          <p:spTgt spid="44"/>
                                        </p:tgtEl>
                                        <p:attrNameLst>
                                          <p:attrName>ppt_y</p:attrName>
                                        </p:attrNameLst>
                                      </p:cBhvr>
                                      <p:tavLst>
                                        <p:tav tm="0">
                                          <p:val>
                                            <p:strVal val="1+#ppt_h/2"/>
                                          </p:val>
                                        </p:tav>
                                        <p:tav tm="100000">
                                          <p:val>
                                            <p:strVal val="#ppt_y"/>
                                          </p:val>
                                        </p:tav>
                                      </p:tavLst>
                                    </p:anim>
                                  </p:childTnLst>
                                </p:cTn>
                              </p:par>
                              <p:par>
                                <p:cTn id="13" presetID="2" presetClass="entr" presetSubtype="2" fill="hold" nodeType="withEffect">
                                  <p:stCondLst>
                                    <p:cond delay="0"/>
                                  </p:stCondLst>
                                  <p:childTnLst>
                                    <p:set>
                                      <p:cBhvr>
                                        <p:cTn id="14" dur="1" fill="hold">
                                          <p:stCondLst>
                                            <p:cond delay="0"/>
                                          </p:stCondLst>
                                        </p:cTn>
                                        <p:tgtEl>
                                          <p:spTgt spid="56"/>
                                        </p:tgtEl>
                                        <p:attrNameLst>
                                          <p:attrName>style.visibility</p:attrName>
                                        </p:attrNameLst>
                                      </p:cBhvr>
                                      <p:to>
                                        <p:strVal val="visible"/>
                                      </p:to>
                                    </p:set>
                                    <p:anim calcmode="lin" valueType="num">
                                      <p:cBhvr additive="base">
                                        <p:cTn id="15" dur="500" fill="hold"/>
                                        <p:tgtEl>
                                          <p:spTgt spid="56"/>
                                        </p:tgtEl>
                                        <p:attrNameLst>
                                          <p:attrName>ppt_x</p:attrName>
                                        </p:attrNameLst>
                                      </p:cBhvr>
                                      <p:tavLst>
                                        <p:tav tm="0">
                                          <p:val>
                                            <p:strVal val="1+#ppt_w/2"/>
                                          </p:val>
                                        </p:tav>
                                        <p:tav tm="100000">
                                          <p:val>
                                            <p:strVal val="#ppt_x"/>
                                          </p:val>
                                        </p:tav>
                                      </p:tavLst>
                                    </p:anim>
                                    <p:anim calcmode="lin" valueType="num">
                                      <p:cBhvr additive="base">
                                        <p:cTn id="16" dur="500" fill="hold"/>
                                        <p:tgtEl>
                                          <p:spTgt spid="5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p:cNvSpPr/>
          <p:nvPr/>
        </p:nvSpPr>
        <p:spPr>
          <a:xfrm>
            <a:off x="677333" y="3064934"/>
            <a:ext cx="10803467" cy="3081866"/>
          </a:xfrm>
          <a:prstGeom prst="rect">
            <a:avLst/>
          </a:prstGeom>
          <a:solidFill>
            <a:srgbClr val="F3F7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TextBox 48"/>
          <p:cNvSpPr txBox="1"/>
          <p:nvPr/>
        </p:nvSpPr>
        <p:spPr>
          <a:xfrm>
            <a:off x="1274599" y="4440098"/>
            <a:ext cx="1932064" cy="720197"/>
          </a:xfrm>
          <a:prstGeom prst="rect">
            <a:avLst/>
          </a:prstGeom>
          <a:noFill/>
        </p:spPr>
        <p:txBody>
          <a:bodyPr wrap="square" lIns="0" tIns="0" rIns="0" bIns="0" rtlCol="0">
            <a:spAutoFit/>
          </a:bodyPr>
          <a:lstStyle/>
          <a:p>
            <a:pPr algn="dist">
              <a:lnSpc>
                <a:spcPct val="130000"/>
              </a:lnSpc>
            </a:pPr>
            <a:r>
              <a:rPr lang="zh-CN" altLang="en-US" sz="3600" b="1" dirty="0" smtClean="0">
                <a:gradFill>
                  <a:gsLst>
                    <a:gs pos="1000">
                      <a:schemeClr val="tx1">
                        <a:lumMod val="75000"/>
                        <a:lumOff val="25000"/>
                      </a:schemeClr>
                    </a:gs>
                    <a:gs pos="100000">
                      <a:schemeClr val="tx1">
                        <a:lumMod val="85000"/>
                        <a:lumOff val="15000"/>
                      </a:schemeClr>
                    </a:gs>
                  </a:gsLst>
                  <a:lin ang="2700000" scaled="0"/>
                </a:gradFill>
                <a:latin typeface="思源黑体" panose="020B0500000000000000" pitchFamily="34" charset="-122"/>
                <a:ea typeface="思源黑体" panose="020B0500000000000000" pitchFamily="34" charset="-122"/>
                <a:cs typeface="+mn-ea"/>
                <a:sym typeface="+mn-lt"/>
              </a:rPr>
              <a:t>市场分析</a:t>
            </a:r>
            <a:endParaRPr lang="zh-CN" altLang="en-US" sz="3600" b="1" dirty="0">
              <a:gradFill>
                <a:gsLst>
                  <a:gs pos="1000">
                    <a:schemeClr val="tx1">
                      <a:lumMod val="75000"/>
                      <a:lumOff val="25000"/>
                    </a:schemeClr>
                  </a:gs>
                  <a:gs pos="100000">
                    <a:schemeClr val="tx1">
                      <a:lumMod val="85000"/>
                      <a:lumOff val="15000"/>
                    </a:schemeClr>
                  </a:gs>
                </a:gsLst>
                <a:lin ang="2700000" scaled="0"/>
              </a:gradFill>
              <a:latin typeface="思源黑体" panose="020B0500000000000000" pitchFamily="34" charset="-122"/>
              <a:ea typeface="思源黑体" panose="020B0500000000000000" pitchFamily="34" charset="-122"/>
              <a:cs typeface="+mn-ea"/>
              <a:sym typeface="+mn-lt"/>
            </a:endParaRPr>
          </a:p>
        </p:txBody>
      </p:sp>
      <p:sp>
        <p:nvSpPr>
          <p:cNvPr id="17" name="矩形 16"/>
          <p:cNvSpPr/>
          <p:nvPr/>
        </p:nvSpPr>
        <p:spPr>
          <a:xfrm>
            <a:off x="8855931" y="1625600"/>
            <a:ext cx="2184400" cy="2184400"/>
          </a:xfrm>
          <a:prstGeom prst="rect">
            <a:avLst/>
          </a:prstGeom>
          <a:solidFill>
            <a:srgbClr val="DEDDE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矩形 17"/>
          <p:cNvSpPr/>
          <p:nvPr/>
        </p:nvSpPr>
        <p:spPr>
          <a:xfrm>
            <a:off x="8703733" y="1473200"/>
            <a:ext cx="2184400" cy="2184400"/>
          </a:xfrm>
          <a:prstGeom prst="rect">
            <a:avLst/>
          </a:prstGeom>
          <a:gradFill>
            <a:gsLst>
              <a:gs pos="0">
                <a:srgbClr val="4582ED"/>
              </a:gs>
              <a:gs pos="79000">
                <a:srgbClr val="105AD7"/>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9" name="组合 18"/>
          <p:cNvGrpSpPr/>
          <p:nvPr/>
        </p:nvGrpSpPr>
        <p:grpSpPr>
          <a:xfrm>
            <a:off x="9278311" y="1625600"/>
            <a:ext cx="1043876" cy="1862048"/>
            <a:chOff x="1677760" y="1202290"/>
            <a:chExt cx="1043876" cy="1862048"/>
          </a:xfrm>
        </p:grpSpPr>
        <p:sp>
          <p:nvSpPr>
            <p:cNvPr id="20" name="矩形 13"/>
            <p:cNvSpPr/>
            <p:nvPr/>
          </p:nvSpPr>
          <p:spPr>
            <a:xfrm rot="12235290">
              <a:off x="1952352" y="2172262"/>
              <a:ext cx="267647" cy="356616"/>
            </a:xfrm>
            <a:custGeom>
              <a:avLst/>
              <a:gdLst>
                <a:gd name="connsiteX0" fmla="*/ 0 w 384970"/>
                <a:gd name="connsiteY0" fmla="*/ 0 h 374710"/>
                <a:gd name="connsiteX1" fmla="*/ 384970 w 384970"/>
                <a:gd name="connsiteY1" fmla="*/ 0 h 374710"/>
                <a:gd name="connsiteX2" fmla="*/ 384970 w 384970"/>
                <a:gd name="connsiteY2" fmla="*/ 374710 h 374710"/>
                <a:gd name="connsiteX3" fmla="*/ 0 w 384970"/>
                <a:gd name="connsiteY3" fmla="*/ 374710 h 374710"/>
                <a:gd name="connsiteX4" fmla="*/ 0 w 384970"/>
                <a:gd name="connsiteY4" fmla="*/ 0 h 374710"/>
                <a:gd name="connsiteX0" fmla="*/ 0 w 384970"/>
                <a:gd name="connsiteY0" fmla="*/ 0 h 374710"/>
                <a:gd name="connsiteX1" fmla="*/ 384970 w 384970"/>
                <a:gd name="connsiteY1" fmla="*/ 0 h 374710"/>
                <a:gd name="connsiteX2" fmla="*/ 384970 w 384970"/>
                <a:gd name="connsiteY2" fmla="*/ 374710 h 374710"/>
                <a:gd name="connsiteX3" fmla="*/ 0 w 384970"/>
                <a:gd name="connsiteY3" fmla="*/ 0 h 374710"/>
                <a:gd name="connsiteX0" fmla="*/ 0 w 417243"/>
                <a:gd name="connsiteY0" fmla="*/ 59167 h 374710"/>
                <a:gd name="connsiteX1" fmla="*/ 417243 w 417243"/>
                <a:gd name="connsiteY1" fmla="*/ 0 h 374710"/>
                <a:gd name="connsiteX2" fmla="*/ 417243 w 417243"/>
                <a:gd name="connsiteY2" fmla="*/ 374710 h 374710"/>
                <a:gd name="connsiteX3" fmla="*/ 0 w 417243"/>
                <a:gd name="connsiteY3" fmla="*/ 59167 h 374710"/>
                <a:gd name="connsiteX0" fmla="*/ 0 w 444137"/>
                <a:gd name="connsiteY0" fmla="*/ 112955 h 428498"/>
                <a:gd name="connsiteX1" fmla="*/ 444137 w 444137"/>
                <a:gd name="connsiteY1" fmla="*/ 0 h 428498"/>
                <a:gd name="connsiteX2" fmla="*/ 417243 w 444137"/>
                <a:gd name="connsiteY2" fmla="*/ 428498 h 428498"/>
                <a:gd name="connsiteX3" fmla="*/ 0 w 444137"/>
                <a:gd name="connsiteY3" fmla="*/ 112955 h 428498"/>
                <a:gd name="connsiteX0" fmla="*/ 0 w 471031"/>
                <a:gd name="connsiteY0" fmla="*/ 134470 h 428498"/>
                <a:gd name="connsiteX1" fmla="*/ 471031 w 471031"/>
                <a:gd name="connsiteY1" fmla="*/ 0 h 428498"/>
                <a:gd name="connsiteX2" fmla="*/ 444137 w 471031"/>
                <a:gd name="connsiteY2" fmla="*/ 428498 h 428498"/>
                <a:gd name="connsiteX3" fmla="*/ 0 w 471031"/>
                <a:gd name="connsiteY3" fmla="*/ 134470 h 428498"/>
                <a:gd name="connsiteX0" fmla="*/ 0 w 471031"/>
                <a:gd name="connsiteY0" fmla="*/ 134470 h 493044"/>
                <a:gd name="connsiteX1" fmla="*/ 471031 w 471031"/>
                <a:gd name="connsiteY1" fmla="*/ 0 h 493044"/>
                <a:gd name="connsiteX2" fmla="*/ 438758 w 471031"/>
                <a:gd name="connsiteY2" fmla="*/ 493044 h 493044"/>
                <a:gd name="connsiteX3" fmla="*/ 0 w 471031"/>
                <a:gd name="connsiteY3" fmla="*/ 134470 h 493044"/>
                <a:gd name="connsiteX0" fmla="*/ 0 w 471031"/>
                <a:gd name="connsiteY0" fmla="*/ 134470 h 493044"/>
                <a:gd name="connsiteX1" fmla="*/ 471031 w 471031"/>
                <a:gd name="connsiteY1" fmla="*/ 0 h 493044"/>
                <a:gd name="connsiteX2" fmla="*/ 438758 w 471031"/>
                <a:gd name="connsiteY2" fmla="*/ 493044 h 493044"/>
                <a:gd name="connsiteX3" fmla="*/ 0 w 471031"/>
                <a:gd name="connsiteY3" fmla="*/ 134470 h 493044"/>
                <a:gd name="connsiteX0" fmla="*/ 0 w 471031"/>
                <a:gd name="connsiteY0" fmla="*/ 134470 h 493044"/>
                <a:gd name="connsiteX1" fmla="*/ 471031 w 471031"/>
                <a:gd name="connsiteY1" fmla="*/ 0 h 493044"/>
                <a:gd name="connsiteX2" fmla="*/ 438758 w 471031"/>
                <a:gd name="connsiteY2" fmla="*/ 493044 h 493044"/>
                <a:gd name="connsiteX3" fmla="*/ 0 w 471031"/>
                <a:gd name="connsiteY3" fmla="*/ 134470 h 493044"/>
                <a:gd name="connsiteX0" fmla="*/ 0 w 370038"/>
                <a:gd name="connsiteY0" fmla="*/ 184325 h 493044"/>
                <a:gd name="connsiteX1" fmla="*/ 370038 w 370038"/>
                <a:gd name="connsiteY1" fmla="*/ 0 h 493044"/>
                <a:gd name="connsiteX2" fmla="*/ 337765 w 370038"/>
                <a:gd name="connsiteY2" fmla="*/ 493044 h 493044"/>
                <a:gd name="connsiteX3" fmla="*/ 0 w 370038"/>
                <a:gd name="connsiteY3" fmla="*/ 184325 h 493044"/>
                <a:gd name="connsiteX0" fmla="*/ 0 w 370038"/>
                <a:gd name="connsiteY0" fmla="*/ 184325 h 493044"/>
                <a:gd name="connsiteX1" fmla="*/ 370038 w 370038"/>
                <a:gd name="connsiteY1" fmla="*/ 0 h 493044"/>
                <a:gd name="connsiteX2" fmla="*/ 337765 w 370038"/>
                <a:gd name="connsiteY2" fmla="*/ 493044 h 493044"/>
                <a:gd name="connsiteX3" fmla="*/ 0 w 370038"/>
                <a:gd name="connsiteY3" fmla="*/ 184325 h 493044"/>
                <a:gd name="connsiteX0" fmla="*/ 0 w 370038"/>
                <a:gd name="connsiteY0" fmla="*/ 184325 h 493044"/>
                <a:gd name="connsiteX1" fmla="*/ 370038 w 370038"/>
                <a:gd name="connsiteY1" fmla="*/ 0 h 493044"/>
                <a:gd name="connsiteX2" fmla="*/ 337765 w 370038"/>
                <a:gd name="connsiteY2" fmla="*/ 493044 h 493044"/>
                <a:gd name="connsiteX3" fmla="*/ 0 w 370038"/>
                <a:gd name="connsiteY3" fmla="*/ 184325 h 493044"/>
              </a:gdLst>
              <a:ahLst/>
              <a:cxnLst>
                <a:cxn ang="0">
                  <a:pos x="connsiteX0" y="connsiteY0"/>
                </a:cxn>
                <a:cxn ang="0">
                  <a:pos x="connsiteX1" y="connsiteY1"/>
                </a:cxn>
                <a:cxn ang="0">
                  <a:pos x="connsiteX2" y="connsiteY2"/>
                </a:cxn>
                <a:cxn ang="0">
                  <a:pos x="connsiteX3" y="connsiteY3"/>
                </a:cxn>
              </a:cxnLst>
              <a:rect l="l" t="t" r="r" b="b"/>
              <a:pathLst>
                <a:path w="370038" h="493044">
                  <a:moveTo>
                    <a:pt x="0" y="184325"/>
                  </a:moveTo>
                  <a:lnTo>
                    <a:pt x="370038" y="0"/>
                  </a:lnTo>
                  <a:lnTo>
                    <a:pt x="337765" y="493044"/>
                  </a:lnTo>
                  <a:cubicBezTo>
                    <a:pt x="265198" y="336576"/>
                    <a:pt x="205073" y="232723"/>
                    <a:pt x="0" y="184325"/>
                  </a:cubicBezTo>
                  <a:close/>
                </a:path>
              </a:pathLst>
            </a:custGeom>
            <a:gradFill>
              <a:gsLst>
                <a:gs pos="0">
                  <a:schemeClr val="bg1">
                    <a:alpha val="31000"/>
                  </a:schemeClr>
                </a:gs>
                <a:gs pos="100000">
                  <a:srgbClr val="5479C4">
                    <a:alpha val="30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ea typeface="微软雅黑" panose="020B0503020204020204" pitchFamily="34" charset="-122"/>
              </a:endParaRPr>
            </a:p>
          </p:txBody>
        </p:sp>
        <p:sp>
          <p:nvSpPr>
            <p:cNvPr id="21" name="文本框 20"/>
            <p:cNvSpPr txBox="1"/>
            <p:nvPr/>
          </p:nvSpPr>
          <p:spPr>
            <a:xfrm>
              <a:off x="1677760" y="1202290"/>
              <a:ext cx="1043876" cy="1862048"/>
            </a:xfrm>
            <a:prstGeom prst="rect">
              <a:avLst/>
            </a:prstGeom>
            <a:noFill/>
          </p:spPr>
          <p:txBody>
            <a:bodyPr wrap="none" rtlCol="0">
              <a:spAutoFit/>
            </a:bodyPr>
            <a:lstStyle/>
            <a:p>
              <a:r>
                <a:rPr lang="en-US" altLang="zh-CN" sz="11500" dirty="0">
                  <a:solidFill>
                    <a:schemeClr val="bg1"/>
                  </a:solidFill>
                  <a:latin typeface="Dotum" panose="020B0600000101010101" pitchFamily="34" charset="-127"/>
                  <a:ea typeface="Dotum" panose="020B0600000101010101" pitchFamily="34" charset="-127"/>
                </a:rPr>
                <a:t>4</a:t>
              </a:r>
              <a:endParaRPr lang="zh-CN" altLang="en-US" sz="11500" dirty="0">
                <a:solidFill>
                  <a:schemeClr val="bg1"/>
                </a:solidFill>
                <a:latin typeface="Dotum" panose="020B0600000101010101" pitchFamily="34" charset="-127"/>
                <a:ea typeface="Dotum" panose="020B0600000101010101" pitchFamily="34" charset="-127"/>
              </a:endParaRPr>
            </a:p>
          </p:txBody>
        </p:sp>
      </p:grpSp>
      <p:sp>
        <p:nvSpPr>
          <p:cNvPr id="23" name="文本框 22"/>
          <p:cNvSpPr txBox="1"/>
          <p:nvPr/>
        </p:nvSpPr>
        <p:spPr>
          <a:xfrm>
            <a:off x="1213122" y="5101094"/>
            <a:ext cx="6264917" cy="523220"/>
          </a:xfrm>
          <a:prstGeom prst="rect">
            <a:avLst/>
          </a:prstGeom>
          <a:noFill/>
        </p:spPr>
        <p:txBody>
          <a:bodyPr wrap="square" rtlCol="0">
            <a:spAutoFit/>
          </a:bodyPr>
          <a:lstStyle/>
          <a:p>
            <a:r>
              <a:rPr lang="en-US" altLang="zh-CN" sz="1400" dirty="0">
                <a:solidFill>
                  <a:schemeClr val="bg1">
                    <a:lumMod val="50000"/>
                  </a:schemeClr>
                </a:solidFill>
                <a:latin typeface="Aparajita" panose="020B0604020202020204" pitchFamily="34" charset="0"/>
                <a:ea typeface="Adobe 黑体 Std R" panose="020B0400000000000000" pitchFamily="34" charset="-122"/>
                <a:cs typeface="Aparajita" panose="020B0604020202020204" pitchFamily="34" charset="0"/>
              </a:rPr>
              <a:t>Atmosphere stable international business plan project venture financing plan investment plan investment management business plan</a:t>
            </a:r>
            <a:endParaRPr lang="zh-CN" altLang="en-US" sz="1400" dirty="0">
              <a:solidFill>
                <a:schemeClr val="bg1">
                  <a:lumMod val="50000"/>
                </a:schemeClr>
              </a:solidFill>
              <a:latin typeface="Aparajita" panose="020B0604020202020204" pitchFamily="34" charset="0"/>
              <a:ea typeface="Adobe 黑体 Std R" panose="020B0400000000000000" pitchFamily="34" charset="-122"/>
              <a:cs typeface="Aparajita" panose="020B0604020202020204" pitchFamily="34" charset="0"/>
            </a:endParaRPr>
          </a:p>
        </p:txBody>
      </p:sp>
      <p:sp>
        <p:nvSpPr>
          <p:cNvPr id="24" name="矩形 23"/>
          <p:cNvSpPr/>
          <p:nvPr/>
        </p:nvSpPr>
        <p:spPr>
          <a:xfrm>
            <a:off x="1312643" y="4072499"/>
            <a:ext cx="1366164" cy="292514"/>
          </a:xfrm>
          <a:prstGeom prst="rect">
            <a:avLst/>
          </a:prstGeom>
          <a:gradFill>
            <a:gsLst>
              <a:gs pos="0">
                <a:srgbClr val="4582ED"/>
              </a:gs>
              <a:gs pos="88000">
                <a:srgbClr val="105AD7"/>
              </a:gs>
            </a:gsLst>
            <a:lin ang="2700000" scaled="0"/>
          </a:gradFill>
          <a:ln>
            <a:noFill/>
          </a:ln>
          <a:effectLst>
            <a:outerShdw blurRad="127000" dist="381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dist">
              <a:lnSpc>
                <a:spcPct val="120000"/>
              </a:lnSpc>
            </a:pPr>
            <a:r>
              <a:rPr lang="en-US" altLang="zh-CN" dirty="0" smtClean="0">
                <a:latin typeface="Aparajita" panose="020B0604020202020204" pitchFamily="34" charset="0"/>
                <a:cs typeface="Aparajita" panose="020B0604020202020204" pitchFamily="34" charset="0"/>
              </a:rPr>
              <a:t>PART FOUR</a:t>
            </a:r>
            <a:endParaRPr lang="zh-CN" altLang="en-US" dirty="0">
              <a:latin typeface="Aparajita" panose="020B0604020202020204" pitchFamily="34" charset="0"/>
              <a:cs typeface="Aparajita" panose="020B0604020202020204" pitchFamily="34" charset="0"/>
            </a:endParaRPr>
          </a:p>
        </p:txBody>
      </p:sp>
    </p:spTree>
    <p:extLst>
      <p:ext uri="{BB962C8B-B14F-4D97-AF65-F5344CB8AC3E}">
        <p14:creationId xmlns:p14="http://schemas.microsoft.com/office/powerpoint/2010/main" val="2539643937"/>
      </p:ext>
    </p:extLst>
  </p:cSld>
  <p:clrMapOvr>
    <a:masterClrMapping/>
  </p:clrMapOvr>
  <mc:AlternateContent xmlns:mc="http://schemas.openxmlformats.org/markup-compatibility/2006" xmlns:p14="http://schemas.microsoft.com/office/powerpoint/2010/main">
    <mc:Choice Requires="p14">
      <p:transition spd="slow" p14:dur="1250" advClick="0" advTm="3000">
        <p14:flip dir="r"/>
      </p:transition>
    </mc:Choice>
    <mc:Fallback xmlns="">
      <p:transition spd="slow" advClick="0" advTm="300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additive="base">
                                            <p:cTn id="7" dur="750" fill="hold"/>
                                            <p:tgtEl>
                                              <p:spTgt spid="15"/>
                                            </p:tgtEl>
                                            <p:attrNameLst>
                                              <p:attrName>ppt_x</p:attrName>
                                            </p:attrNameLst>
                                          </p:cBhvr>
                                          <p:tavLst>
                                            <p:tav tm="0">
                                              <p:val>
                                                <p:strVal val="#ppt_x"/>
                                              </p:val>
                                            </p:tav>
                                            <p:tav tm="100000">
                                              <p:val>
                                                <p:strVal val="#ppt_x"/>
                                              </p:val>
                                            </p:tav>
                                          </p:tavLst>
                                        </p:anim>
                                        <p:anim calcmode="lin" valueType="num">
                                          <p:cBhvr additive="base">
                                            <p:cTn id="8" dur="750" fill="hold"/>
                                            <p:tgtEl>
                                              <p:spTgt spid="15"/>
                                            </p:tgtEl>
                                            <p:attrNameLst>
                                              <p:attrName>ppt_y</p:attrName>
                                            </p:attrNameLst>
                                          </p:cBhvr>
                                          <p:tavLst>
                                            <p:tav tm="0">
                                              <p:val>
                                                <p:strVal val="1+#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17"/>
                                            </p:tgtEl>
                                            <p:attrNameLst>
                                              <p:attrName>style.visibility</p:attrName>
                                            </p:attrNameLst>
                                          </p:cBhvr>
                                          <p:to>
                                            <p:strVal val="visible"/>
                                          </p:to>
                                        </p:set>
                                        <p:anim calcmode="lin" valueType="num">
                                          <p:cBhvr additive="base">
                                            <p:cTn id="11" dur="750" fill="hold"/>
                                            <p:tgtEl>
                                              <p:spTgt spid="17"/>
                                            </p:tgtEl>
                                            <p:attrNameLst>
                                              <p:attrName>ppt_x</p:attrName>
                                            </p:attrNameLst>
                                          </p:cBhvr>
                                          <p:tavLst>
                                            <p:tav tm="0">
                                              <p:val>
                                                <p:strVal val="#ppt_x"/>
                                              </p:val>
                                            </p:tav>
                                            <p:tav tm="100000">
                                              <p:val>
                                                <p:strVal val="#ppt_x"/>
                                              </p:val>
                                            </p:tav>
                                          </p:tavLst>
                                        </p:anim>
                                        <p:anim calcmode="lin" valueType="num">
                                          <p:cBhvr additive="base">
                                            <p:cTn id="12" dur="750" fill="hold"/>
                                            <p:tgtEl>
                                              <p:spTgt spid="17"/>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18"/>
                                            </p:tgtEl>
                                            <p:attrNameLst>
                                              <p:attrName>style.visibility</p:attrName>
                                            </p:attrNameLst>
                                          </p:cBhvr>
                                          <p:to>
                                            <p:strVal val="visible"/>
                                          </p:to>
                                        </p:set>
                                        <p:anim calcmode="lin" valueType="num">
                                          <p:cBhvr additive="base">
                                            <p:cTn id="15" dur="750" fill="hold"/>
                                            <p:tgtEl>
                                              <p:spTgt spid="18"/>
                                            </p:tgtEl>
                                            <p:attrNameLst>
                                              <p:attrName>ppt_x</p:attrName>
                                            </p:attrNameLst>
                                          </p:cBhvr>
                                          <p:tavLst>
                                            <p:tav tm="0">
                                              <p:val>
                                                <p:strVal val="#ppt_x"/>
                                              </p:val>
                                            </p:tav>
                                            <p:tav tm="100000">
                                              <p:val>
                                                <p:strVal val="#ppt_x"/>
                                              </p:val>
                                            </p:tav>
                                          </p:tavLst>
                                        </p:anim>
                                        <p:anim calcmode="lin" valueType="num">
                                          <p:cBhvr additive="base">
                                            <p:cTn id="16" dur="750" fill="hold"/>
                                            <p:tgtEl>
                                              <p:spTgt spid="18"/>
                                            </p:tgtEl>
                                            <p:attrNameLst>
                                              <p:attrName>ppt_y</p:attrName>
                                            </p:attrNameLst>
                                          </p:cBhvr>
                                          <p:tavLst>
                                            <p:tav tm="0">
                                              <p:val>
                                                <p:strVal val="0-#ppt_h/2"/>
                                              </p:val>
                                            </p:tav>
                                            <p:tav tm="100000">
                                              <p:val>
                                                <p:strVal val="#ppt_y"/>
                                              </p:val>
                                            </p:tav>
                                          </p:tavLst>
                                        </p:anim>
                                      </p:childTnLst>
                                    </p:cTn>
                                  </p:par>
                                  <p:par>
                                    <p:cTn id="17" presetID="2" presetClass="entr" presetSubtype="2" fill="hold" nodeType="withEffect" p14:presetBounceEnd="40000">
                                      <p:stCondLst>
                                        <p:cond delay="0"/>
                                      </p:stCondLst>
                                      <p:childTnLst>
                                        <p:set>
                                          <p:cBhvr>
                                            <p:cTn id="18" dur="1" fill="hold">
                                              <p:stCondLst>
                                                <p:cond delay="0"/>
                                              </p:stCondLst>
                                            </p:cTn>
                                            <p:tgtEl>
                                              <p:spTgt spid="19"/>
                                            </p:tgtEl>
                                            <p:attrNameLst>
                                              <p:attrName>style.visibility</p:attrName>
                                            </p:attrNameLst>
                                          </p:cBhvr>
                                          <p:to>
                                            <p:strVal val="visible"/>
                                          </p:to>
                                        </p:set>
                                        <p:anim calcmode="lin" valueType="num" p14:bounceEnd="40000">
                                          <p:cBhvr additive="base">
                                            <p:cTn id="19" dur="1000" fill="hold"/>
                                            <p:tgtEl>
                                              <p:spTgt spid="19"/>
                                            </p:tgtEl>
                                            <p:attrNameLst>
                                              <p:attrName>ppt_x</p:attrName>
                                            </p:attrNameLst>
                                          </p:cBhvr>
                                          <p:tavLst>
                                            <p:tav tm="0">
                                              <p:val>
                                                <p:strVal val="1+#ppt_w/2"/>
                                              </p:val>
                                            </p:tav>
                                            <p:tav tm="100000">
                                              <p:val>
                                                <p:strVal val="#ppt_x"/>
                                              </p:val>
                                            </p:tav>
                                          </p:tavLst>
                                        </p:anim>
                                        <p:anim calcmode="lin" valueType="num" p14:bounceEnd="40000">
                                          <p:cBhvr additive="base">
                                            <p:cTn id="20" dur="1000" fill="hold"/>
                                            <p:tgtEl>
                                              <p:spTgt spid="19"/>
                                            </p:tgtEl>
                                            <p:attrNameLst>
                                              <p:attrName>ppt_y</p:attrName>
                                            </p:attrNameLst>
                                          </p:cBhvr>
                                          <p:tavLst>
                                            <p:tav tm="0">
                                              <p:val>
                                                <p:strVal val="#ppt_y"/>
                                              </p:val>
                                            </p:tav>
                                            <p:tav tm="100000">
                                              <p:val>
                                                <p:strVal val="#ppt_y"/>
                                              </p:val>
                                            </p:tav>
                                          </p:tavLst>
                                        </p:anim>
                                      </p:childTnLst>
                                    </p:cTn>
                                  </p:par>
                                  <p:par>
                                    <p:cTn id="21" presetID="12" presetClass="entr" presetSubtype="8" fill="hold" grpId="0" nodeType="withEffect">
                                      <p:stCondLst>
                                        <p:cond delay="750"/>
                                      </p:stCondLst>
                                      <p:childTnLst>
                                        <p:set>
                                          <p:cBhvr>
                                            <p:cTn id="22" dur="1" fill="hold">
                                              <p:stCondLst>
                                                <p:cond delay="0"/>
                                              </p:stCondLst>
                                            </p:cTn>
                                            <p:tgtEl>
                                              <p:spTgt spid="24"/>
                                            </p:tgtEl>
                                            <p:attrNameLst>
                                              <p:attrName>style.visibility</p:attrName>
                                            </p:attrNameLst>
                                          </p:cBhvr>
                                          <p:to>
                                            <p:strVal val="visible"/>
                                          </p:to>
                                        </p:set>
                                        <p:anim calcmode="lin" valueType="num">
                                          <p:cBhvr additive="base">
                                            <p:cTn id="23" dur="500"/>
                                            <p:tgtEl>
                                              <p:spTgt spid="24"/>
                                            </p:tgtEl>
                                            <p:attrNameLst>
                                              <p:attrName>ppt_x</p:attrName>
                                            </p:attrNameLst>
                                          </p:cBhvr>
                                          <p:tavLst>
                                            <p:tav tm="0">
                                              <p:val>
                                                <p:strVal val="#ppt_x-#ppt_w*1.125000"/>
                                              </p:val>
                                            </p:tav>
                                            <p:tav tm="100000">
                                              <p:val>
                                                <p:strVal val="#ppt_x"/>
                                              </p:val>
                                            </p:tav>
                                          </p:tavLst>
                                        </p:anim>
                                        <p:animEffect transition="in" filter="wipe(right)">
                                          <p:cBhvr>
                                            <p:cTn id="24" dur="500"/>
                                            <p:tgtEl>
                                              <p:spTgt spid="24"/>
                                            </p:tgtEl>
                                          </p:cBhvr>
                                        </p:animEffect>
                                      </p:childTnLst>
                                    </p:cTn>
                                  </p:par>
                                  <p:par>
                                    <p:cTn id="25" presetID="16" presetClass="entr" presetSubtype="21" fill="hold" grpId="0" nodeType="withEffect">
                                      <p:stCondLst>
                                        <p:cond delay="1250"/>
                                      </p:stCondLst>
                                      <p:childTnLst>
                                        <p:set>
                                          <p:cBhvr>
                                            <p:cTn id="26" dur="1" fill="hold">
                                              <p:stCondLst>
                                                <p:cond delay="0"/>
                                              </p:stCondLst>
                                            </p:cTn>
                                            <p:tgtEl>
                                              <p:spTgt spid="16"/>
                                            </p:tgtEl>
                                            <p:attrNameLst>
                                              <p:attrName>style.visibility</p:attrName>
                                            </p:attrNameLst>
                                          </p:cBhvr>
                                          <p:to>
                                            <p:strVal val="visible"/>
                                          </p:to>
                                        </p:set>
                                        <p:animEffect transition="in" filter="barn(inVertical)">
                                          <p:cBhvr>
                                            <p:cTn id="27" dur="500"/>
                                            <p:tgtEl>
                                              <p:spTgt spid="16"/>
                                            </p:tgtEl>
                                          </p:cBhvr>
                                        </p:animEffect>
                                      </p:childTnLst>
                                    </p:cTn>
                                  </p:par>
                                  <p:par>
                                    <p:cTn id="28" presetID="18" presetClass="entr" presetSubtype="6" fill="hold" grpId="0" nodeType="withEffect">
                                      <p:stCondLst>
                                        <p:cond delay="1500"/>
                                      </p:stCondLst>
                                      <p:childTnLst>
                                        <p:set>
                                          <p:cBhvr>
                                            <p:cTn id="29" dur="1" fill="hold">
                                              <p:stCondLst>
                                                <p:cond delay="0"/>
                                              </p:stCondLst>
                                            </p:cTn>
                                            <p:tgtEl>
                                              <p:spTgt spid="23"/>
                                            </p:tgtEl>
                                            <p:attrNameLst>
                                              <p:attrName>style.visibility</p:attrName>
                                            </p:attrNameLst>
                                          </p:cBhvr>
                                          <p:to>
                                            <p:strVal val="visible"/>
                                          </p:to>
                                        </p:set>
                                        <p:animEffect transition="in" filter="strips(downRight)">
                                          <p:cBhvr>
                                            <p:cTn id="30" dur="10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6" grpId="0"/>
          <p:bldP spid="17" grpId="0" animBg="1"/>
          <p:bldP spid="18" grpId="0" animBg="1"/>
          <p:bldP spid="23" grpId="0"/>
          <p:bldP spid="24"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additive="base">
                                            <p:cTn id="7" dur="750" fill="hold"/>
                                            <p:tgtEl>
                                              <p:spTgt spid="15"/>
                                            </p:tgtEl>
                                            <p:attrNameLst>
                                              <p:attrName>ppt_x</p:attrName>
                                            </p:attrNameLst>
                                          </p:cBhvr>
                                          <p:tavLst>
                                            <p:tav tm="0">
                                              <p:val>
                                                <p:strVal val="#ppt_x"/>
                                              </p:val>
                                            </p:tav>
                                            <p:tav tm="100000">
                                              <p:val>
                                                <p:strVal val="#ppt_x"/>
                                              </p:val>
                                            </p:tav>
                                          </p:tavLst>
                                        </p:anim>
                                        <p:anim calcmode="lin" valueType="num">
                                          <p:cBhvr additive="base">
                                            <p:cTn id="8" dur="750" fill="hold"/>
                                            <p:tgtEl>
                                              <p:spTgt spid="15"/>
                                            </p:tgtEl>
                                            <p:attrNameLst>
                                              <p:attrName>ppt_y</p:attrName>
                                            </p:attrNameLst>
                                          </p:cBhvr>
                                          <p:tavLst>
                                            <p:tav tm="0">
                                              <p:val>
                                                <p:strVal val="1+#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17"/>
                                            </p:tgtEl>
                                            <p:attrNameLst>
                                              <p:attrName>style.visibility</p:attrName>
                                            </p:attrNameLst>
                                          </p:cBhvr>
                                          <p:to>
                                            <p:strVal val="visible"/>
                                          </p:to>
                                        </p:set>
                                        <p:anim calcmode="lin" valueType="num">
                                          <p:cBhvr additive="base">
                                            <p:cTn id="11" dur="750" fill="hold"/>
                                            <p:tgtEl>
                                              <p:spTgt spid="17"/>
                                            </p:tgtEl>
                                            <p:attrNameLst>
                                              <p:attrName>ppt_x</p:attrName>
                                            </p:attrNameLst>
                                          </p:cBhvr>
                                          <p:tavLst>
                                            <p:tav tm="0">
                                              <p:val>
                                                <p:strVal val="#ppt_x"/>
                                              </p:val>
                                            </p:tav>
                                            <p:tav tm="100000">
                                              <p:val>
                                                <p:strVal val="#ppt_x"/>
                                              </p:val>
                                            </p:tav>
                                          </p:tavLst>
                                        </p:anim>
                                        <p:anim calcmode="lin" valueType="num">
                                          <p:cBhvr additive="base">
                                            <p:cTn id="12" dur="750" fill="hold"/>
                                            <p:tgtEl>
                                              <p:spTgt spid="17"/>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18"/>
                                            </p:tgtEl>
                                            <p:attrNameLst>
                                              <p:attrName>style.visibility</p:attrName>
                                            </p:attrNameLst>
                                          </p:cBhvr>
                                          <p:to>
                                            <p:strVal val="visible"/>
                                          </p:to>
                                        </p:set>
                                        <p:anim calcmode="lin" valueType="num">
                                          <p:cBhvr additive="base">
                                            <p:cTn id="15" dur="750" fill="hold"/>
                                            <p:tgtEl>
                                              <p:spTgt spid="18"/>
                                            </p:tgtEl>
                                            <p:attrNameLst>
                                              <p:attrName>ppt_x</p:attrName>
                                            </p:attrNameLst>
                                          </p:cBhvr>
                                          <p:tavLst>
                                            <p:tav tm="0">
                                              <p:val>
                                                <p:strVal val="#ppt_x"/>
                                              </p:val>
                                            </p:tav>
                                            <p:tav tm="100000">
                                              <p:val>
                                                <p:strVal val="#ppt_x"/>
                                              </p:val>
                                            </p:tav>
                                          </p:tavLst>
                                        </p:anim>
                                        <p:anim calcmode="lin" valueType="num">
                                          <p:cBhvr additive="base">
                                            <p:cTn id="16" dur="750" fill="hold"/>
                                            <p:tgtEl>
                                              <p:spTgt spid="18"/>
                                            </p:tgtEl>
                                            <p:attrNameLst>
                                              <p:attrName>ppt_y</p:attrName>
                                            </p:attrNameLst>
                                          </p:cBhvr>
                                          <p:tavLst>
                                            <p:tav tm="0">
                                              <p:val>
                                                <p:strVal val="0-#ppt_h/2"/>
                                              </p:val>
                                            </p:tav>
                                            <p:tav tm="100000">
                                              <p:val>
                                                <p:strVal val="#ppt_y"/>
                                              </p:val>
                                            </p:tav>
                                          </p:tavLst>
                                        </p:anim>
                                      </p:childTnLst>
                                    </p:cTn>
                                  </p:par>
                                  <p:par>
                                    <p:cTn id="17" presetID="2" presetClass="entr" presetSubtype="2" fill="hold" nodeType="withEffect">
                                      <p:stCondLst>
                                        <p:cond delay="0"/>
                                      </p:stCondLst>
                                      <p:childTnLst>
                                        <p:set>
                                          <p:cBhvr>
                                            <p:cTn id="18" dur="1" fill="hold">
                                              <p:stCondLst>
                                                <p:cond delay="0"/>
                                              </p:stCondLst>
                                            </p:cTn>
                                            <p:tgtEl>
                                              <p:spTgt spid="19"/>
                                            </p:tgtEl>
                                            <p:attrNameLst>
                                              <p:attrName>style.visibility</p:attrName>
                                            </p:attrNameLst>
                                          </p:cBhvr>
                                          <p:to>
                                            <p:strVal val="visible"/>
                                          </p:to>
                                        </p:set>
                                        <p:anim calcmode="lin" valueType="num">
                                          <p:cBhvr additive="base">
                                            <p:cTn id="19" dur="1000" fill="hold"/>
                                            <p:tgtEl>
                                              <p:spTgt spid="19"/>
                                            </p:tgtEl>
                                            <p:attrNameLst>
                                              <p:attrName>ppt_x</p:attrName>
                                            </p:attrNameLst>
                                          </p:cBhvr>
                                          <p:tavLst>
                                            <p:tav tm="0">
                                              <p:val>
                                                <p:strVal val="1+#ppt_w/2"/>
                                              </p:val>
                                            </p:tav>
                                            <p:tav tm="100000">
                                              <p:val>
                                                <p:strVal val="#ppt_x"/>
                                              </p:val>
                                            </p:tav>
                                          </p:tavLst>
                                        </p:anim>
                                        <p:anim calcmode="lin" valueType="num">
                                          <p:cBhvr additive="base">
                                            <p:cTn id="20" dur="1000" fill="hold"/>
                                            <p:tgtEl>
                                              <p:spTgt spid="19"/>
                                            </p:tgtEl>
                                            <p:attrNameLst>
                                              <p:attrName>ppt_y</p:attrName>
                                            </p:attrNameLst>
                                          </p:cBhvr>
                                          <p:tavLst>
                                            <p:tav tm="0">
                                              <p:val>
                                                <p:strVal val="#ppt_y"/>
                                              </p:val>
                                            </p:tav>
                                            <p:tav tm="100000">
                                              <p:val>
                                                <p:strVal val="#ppt_y"/>
                                              </p:val>
                                            </p:tav>
                                          </p:tavLst>
                                        </p:anim>
                                      </p:childTnLst>
                                    </p:cTn>
                                  </p:par>
                                  <p:par>
                                    <p:cTn id="21" presetID="12" presetClass="entr" presetSubtype="8" fill="hold" grpId="0" nodeType="withEffect">
                                      <p:stCondLst>
                                        <p:cond delay="750"/>
                                      </p:stCondLst>
                                      <p:childTnLst>
                                        <p:set>
                                          <p:cBhvr>
                                            <p:cTn id="22" dur="1" fill="hold">
                                              <p:stCondLst>
                                                <p:cond delay="0"/>
                                              </p:stCondLst>
                                            </p:cTn>
                                            <p:tgtEl>
                                              <p:spTgt spid="24"/>
                                            </p:tgtEl>
                                            <p:attrNameLst>
                                              <p:attrName>style.visibility</p:attrName>
                                            </p:attrNameLst>
                                          </p:cBhvr>
                                          <p:to>
                                            <p:strVal val="visible"/>
                                          </p:to>
                                        </p:set>
                                        <p:anim calcmode="lin" valueType="num">
                                          <p:cBhvr additive="base">
                                            <p:cTn id="23" dur="500"/>
                                            <p:tgtEl>
                                              <p:spTgt spid="24"/>
                                            </p:tgtEl>
                                            <p:attrNameLst>
                                              <p:attrName>ppt_x</p:attrName>
                                            </p:attrNameLst>
                                          </p:cBhvr>
                                          <p:tavLst>
                                            <p:tav tm="0">
                                              <p:val>
                                                <p:strVal val="#ppt_x-#ppt_w*1.125000"/>
                                              </p:val>
                                            </p:tav>
                                            <p:tav tm="100000">
                                              <p:val>
                                                <p:strVal val="#ppt_x"/>
                                              </p:val>
                                            </p:tav>
                                          </p:tavLst>
                                        </p:anim>
                                        <p:animEffect transition="in" filter="wipe(right)">
                                          <p:cBhvr>
                                            <p:cTn id="24" dur="500"/>
                                            <p:tgtEl>
                                              <p:spTgt spid="24"/>
                                            </p:tgtEl>
                                          </p:cBhvr>
                                        </p:animEffect>
                                      </p:childTnLst>
                                    </p:cTn>
                                  </p:par>
                                  <p:par>
                                    <p:cTn id="25" presetID="16" presetClass="entr" presetSubtype="21" fill="hold" grpId="0" nodeType="withEffect">
                                      <p:stCondLst>
                                        <p:cond delay="1250"/>
                                      </p:stCondLst>
                                      <p:childTnLst>
                                        <p:set>
                                          <p:cBhvr>
                                            <p:cTn id="26" dur="1" fill="hold">
                                              <p:stCondLst>
                                                <p:cond delay="0"/>
                                              </p:stCondLst>
                                            </p:cTn>
                                            <p:tgtEl>
                                              <p:spTgt spid="16"/>
                                            </p:tgtEl>
                                            <p:attrNameLst>
                                              <p:attrName>style.visibility</p:attrName>
                                            </p:attrNameLst>
                                          </p:cBhvr>
                                          <p:to>
                                            <p:strVal val="visible"/>
                                          </p:to>
                                        </p:set>
                                        <p:animEffect transition="in" filter="barn(inVertical)">
                                          <p:cBhvr>
                                            <p:cTn id="27" dur="500"/>
                                            <p:tgtEl>
                                              <p:spTgt spid="16"/>
                                            </p:tgtEl>
                                          </p:cBhvr>
                                        </p:animEffect>
                                      </p:childTnLst>
                                    </p:cTn>
                                  </p:par>
                                  <p:par>
                                    <p:cTn id="28" presetID="18" presetClass="entr" presetSubtype="6" fill="hold" grpId="0" nodeType="withEffect">
                                      <p:stCondLst>
                                        <p:cond delay="1500"/>
                                      </p:stCondLst>
                                      <p:childTnLst>
                                        <p:set>
                                          <p:cBhvr>
                                            <p:cTn id="29" dur="1" fill="hold">
                                              <p:stCondLst>
                                                <p:cond delay="0"/>
                                              </p:stCondLst>
                                            </p:cTn>
                                            <p:tgtEl>
                                              <p:spTgt spid="23"/>
                                            </p:tgtEl>
                                            <p:attrNameLst>
                                              <p:attrName>style.visibility</p:attrName>
                                            </p:attrNameLst>
                                          </p:cBhvr>
                                          <p:to>
                                            <p:strVal val="visible"/>
                                          </p:to>
                                        </p:set>
                                        <p:animEffect transition="in" filter="strips(downRight)">
                                          <p:cBhvr>
                                            <p:cTn id="30" dur="10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6" grpId="0"/>
          <p:bldP spid="17" grpId="0" animBg="1"/>
          <p:bldP spid="18" grpId="0" animBg="1"/>
          <p:bldP spid="23" grpId="0"/>
          <p:bldP spid="24" grpId="0" animBg="1"/>
        </p:bldLst>
      </p:timing>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矩形 37"/>
          <p:cNvSpPr/>
          <p:nvPr/>
        </p:nvSpPr>
        <p:spPr>
          <a:xfrm>
            <a:off x="0" y="3449034"/>
            <a:ext cx="12192000" cy="3429082"/>
          </a:xfrm>
          <a:prstGeom prst="rect">
            <a:avLst/>
          </a:prstGeom>
          <a:solidFill>
            <a:srgbClr val="E7E5E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dirty="0">
              <a:latin typeface="思源黑体" panose="020B0500000000000000" pitchFamily="34" charset="-122"/>
              <a:ea typeface="思源黑体" panose="020B0500000000000000" pitchFamily="34" charset="-122"/>
            </a:endParaRPr>
          </a:p>
        </p:txBody>
      </p:sp>
      <p:grpSp>
        <p:nvGrpSpPr>
          <p:cNvPr id="46" name="组合 45"/>
          <p:cNvGrpSpPr/>
          <p:nvPr/>
        </p:nvGrpSpPr>
        <p:grpSpPr>
          <a:xfrm>
            <a:off x="1724562" y="1691792"/>
            <a:ext cx="9090212" cy="4047565"/>
            <a:chOff x="1724561" y="1358153"/>
            <a:chExt cx="9090212" cy="4047565"/>
          </a:xfrm>
        </p:grpSpPr>
        <p:grpSp>
          <p:nvGrpSpPr>
            <p:cNvPr id="47" name="组合 46"/>
            <p:cNvGrpSpPr/>
            <p:nvPr/>
          </p:nvGrpSpPr>
          <p:grpSpPr>
            <a:xfrm>
              <a:off x="1724561" y="1358153"/>
              <a:ext cx="9090212" cy="4047565"/>
              <a:chOff x="1724561" y="1358153"/>
              <a:chExt cx="9090212" cy="4047565"/>
            </a:xfrm>
            <a:effectLst>
              <a:outerShdw blurRad="254000" dist="63500" dir="2700000" algn="tl" rotWithShape="0">
                <a:prstClr val="black">
                  <a:alpha val="30000"/>
                </a:prstClr>
              </a:outerShdw>
            </a:effectLst>
          </p:grpSpPr>
          <p:sp>
            <p:nvSpPr>
              <p:cNvPr id="52" name="矩形 51"/>
              <p:cNvSpPr/>
              <p:nvPr/>
            </p:nvSpPr>
            <p:spPr>
              <a:xfrm>
                <a:off x="1724561" y="1358153"/>
                <a:ext cx="4545106" cy="4047565"/>
              </a:xfrm>
              <a:prstGeom prst="rect">
                <a:avLst/>
              </a:prstGeom>
              <a:blipFill dpi="0" rotWithShape="1">
                <a:blip r:embed="rId3" cstate="print">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dirty="0">
                  <a:latin typeface="思源黑体" panose="020B0500000000000000" pitchFamily="34" charset="-122"/>
                  <a:ea typeface="思源黑体" panose="020B0500000000000000" pitchFamily="34" charset="-122"/>
                </a:endParaRPr>
              </a:p>
            </p:txBody>
          </p:sp>
          <p:sp>
            <p:nvSpPr>
              <p:cNvPr id="53" name="矩形 52"/>
              <p:cNvSpPr/>
              <p:nvPr/>
            </p:nvSpPr>
            <p:spPr>
              <a:xfrm>
                <a:off x="6269667" y="1358153"/>
                <a:ext cx="4545106" cy="404756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dirty="0">
                  <a:latin typeface="思源黑体" panose="020B0500000000000000" pitchFamily="34" charset="-122"/>
                  <a:ea typeface="思源黑体" panose="020B0500000000000000" pitchFamily="34" charset="-122"/>
                </a:endParaRPr>
              </a:p>
            </p:txBody>
          </p:sp>
        </p:grpSp>
        <p:sp>
          <p:nvSpPr>
            <p:cNvPr id="48" name="TextBox 21"/>
            <p:cNvSpPr txBox="1"/>
            <p:nvPr/>
          </p:nvSpPr>
          <p:spPr>
            <a:xfrm>
              <a:off x="6585110" y="2673784"/>
              <a:ext cx="3836361" cy="1615827"/>
            </a:xfrm>
            <a:prstGeom prst="rect">
              <a:avLst/>
            </a:prstGeom>
            <a:noFill/>
          </p:spPr>
          <p:txBody>
            <a:bodyPr wrap="square" lIns="0" tIns="0" rIns="0" bIns="0" rtlCol="0">
              <a:spAutoFit/>
            </a:bodyPr>
            <a:lstStyle/>
            <a:p>
              <a:pPr algn="just">
                <a:lnSpc>
                  <a:spcPct val="150000"/>
                </a:lnSpc>
              </a:pPr>
              <a:r>
                <a:rPr lang="zh-CN" altLang="en-US" sz="1000" dirty="0">
                  <a:solidFill>
                    <a:schemeClr val="tx1">
                      <a:lumMod val="50000"/>
                      <a:lumOff val="50000"/>
                    </a:schemeClr>
                  </a:solidFill>
                  <a:latin typeface="思源黑体" panose="020B0500000000000000" pitchFamily="34" charset="-122"/>
                  <a:ea typeface="思源黑体" panose="020B0500000000000000" pitchFamily="34" charset="-122"/>
                </a:rPr>
                <a:t>您的内容打在这里，或者通过复制您的文本后，在此框中选择</a:t>
              </a:r>
              <a:r>
                <a:rPr lang="zh-CN" altLang="en-US" sz="1000" dirty="0" smtClean="0">
                  <a:solidFill>
                    <a:schemeClr val="tx1">
                      <a:lumMod val="50000"/>
                      <a:lumOff val="50000"/>
                    </a:schemeClr>
                  </a:solidFill>
                  <a:latin typeface="思源黑体" panose="020B0500000000000000" pitchFamily="34" charset="-122"/>
                  <a:ea typeface="思源黑体" panose="020B0500000000000000" pitchFamily="34" charset="-122"/>
                </a:rPr>
                <a:t>粘贴并</a:t>
              </a:r>
              <a:r>
                <a:rPr lang="zh-CN" altLang="en-US" sz="1000" dirty="0">
                  <a:solidFill>
                    <a:schemeClr val="tx1">
                      <a:lumMod val="50000"/>
                      <a:lumOff val="50000"/>
                    </a:schemeClr>
                  </a:solidFill>
                  <a:latin typeface="思源黑体" panose="020B0500000000000000" pitchFamily="34" charset="-122"/>
                  <a:ea typeface="思源黑体" panose="020B0500000000000000" pitchFamily="34" charset="-122"/>
                </a:rPr>
                <a:t>选择只保留</a:t>
              </a:r>
              <a:r>
                <a:rPr lang="zh-CN" altLang="en-US" sz="1000" dirty="0" smtClean="0">
                  <a:solidFill>
                    <a:schemeClr val="tx1">
                      <a:lumMod val="50000"/>
                      <a:lumOff val="50000"/>
                    </a:schemeClr>
                  </a:solidFill>
                  <a:latin typeface="思源黑体" panose="020B0500000000000000" pitchFamily="34" charset="-122"/>
                  <a:ea typeface="思源黑体" panose="020B0500000000000000" pitchFamily="34" charset="-122"/>
                </a:rPr>
                <a:t>文字您</a:t>
              </a:r>
              <a:r>
                <a:rPr lang="zh-CN" altLang="en-US" sz="1000" dirty="0">
                  <a:solidFill>
                    <a:schemeClr val="tx1">
                      <a:lumMod val="50000"/>
                      <a:lumOff val="50000"/>
                    </a:schemeClr>
                  </a:solidFill>
                  <a:latin typeface="思源黑体" panose="020B0500000000000000" pitchFamily="34" charset="-122"/>
                  <a:ea typeface="思源黑体" panose="020B0500000000000000" pitchFamily="34" charset="-122"/>
                </a:rPr>
                <a:t>的内容，您的内容打在这里，或者通过复制您的文本后，在此框中选择粘贴并选择只</a:t>
              </a:r>
              <a:r>
                <a:rPr lang="zh-CN" altLang="en-US" sz="1000" dirty="0" smtClean="0">
                  <a:solidFill>
                    <a:schemeClr val="tx1">
                      <a:lumMod val="50000"/>
                      <a:lumOff val="50000"/>
                    </a:schemeClr>
                  </a:solidFill>
                  <a:latin typeface="思源黑体" panose="020B0500000000000000" pitchFamily="34" charset="-122"/>
                  <a:ea typeface="思源黑体" panose="020B0500000000000000" pitchFamily="34" charset="-122"/>
                </a:rPr>
                <a:t>保此</a:t>
              </a:r>
              <a:r>
                <a:rPr lang="zh-CN" altLang="en-US" sz="1000" dirty="0">
                  <a:solidFill>
                    <a:schemeClr val="tx1">
                      <a:lumMod val="50000"/>
                      <a:lumOff val="50000"/>
                    </a:schemeClr>
                  </a:solidFill>
                  <a:latin typeface="思源黑体" panose="020B0500000000000000" pitchFamily="34" charset="-122"/>
                  <a:ea typeface="思源黑体" panose="020B0500000000000000" pitchFamily="34" charset="-122"/>
                </a:rPr>
                <a:t>框中选择粘贴并选择只保留文字您的</a:t>
              </a:r>
              <a:r>
                <a:rPr lang="zh-CN" altLang="en-US" sz="1000" dirty="0" smtClean="0">
                  <a:solidFill>
                    <a:schemeClr val="tx1">
                      <a:lumMod val="50000"/>
                      <a:lumOff val="50000"/>
                    </a:schemeClr>
                  </a:solidFill>
                  <a:latin typeface="思源黑体" panose="020B0500000000000000" pitchFamily="34" charset="-122"/>
                  <a:ea typeface="思源黑体" panose="020B0500000000000000" pitchFamily="34" charset="-122"/>
                </a:rPr>
                <a:t>内容</a:t>
              </a:r>
              <a:endParaRPr lang="en-US" altLang="zh-CN" sz="1000" dirty="0" smtClean="0">
                <a:solidFill>
                  <a:schemeClr val="tx1">
                    <a:lumMod val="50000"/>
                    <a:lumOff val="50000"/>
                  </a:schemeClr>
                </a:solidFill>
                <a:latin typeface="思源黑体" panose="020B0500000000000000" pitchFamily="34" charset="-122"/>
                <a:ea typeface="思源黑体" panose="020B0500000000000000" pitchFamily="34" charset="-122"/>
              </a:endParaRPr>
            </a:p>
            <a:p>
              <a:pPr algn="just">
                <a:lnSpc>
                  <a:spcPct val="150000"/>
                </a:lnSpc>
              </a:pPr>
              <a:r>
                <a:rPr lang="zh-CN" altLang="en-US" sz="1000" dirty="0">
                  <a:solidFill>
                    <a:schemeClr val="tx1">
                      <a:lumMod val="50000"/>
                      <a:lumOff val="50000"/>
                    </a:schemeClr>
                  </a:solidFill>
                  <a:latin typeface="思源黑体" panose="020B0500000000000000" pitchFamily="34" charset="-122"/>
                  <a:ea typeface="思源黑体" panose="020B0500000000000000" pitchFamily="34" charset="-122"/>
                </a:rPr>
                <a:t>您的内容打在这里，或者通过复制您的文本后，在此框中选择粘贴并选择只保留文字您的</a:t>
              </a:r>
              <a:r>
                <a:rPr lang="zh-CN" altLang="en-US" sz="1000" dirty="0" smtClean="0">
                  <a:solidFill>
                    <a:schemeClr val="tx1">
                      <a:lumMod val="50000"/>
                      <a:lumOff val="50000"/>
                    </a:schemeClr>
                  </a:solidFill>
                  <a:latin typeface="思源黑体" panose="020B0500000000000000" pitchFamily="34" charset="-122"/>
                  <a:ea typeface="思源黑体" panose="020B0500000000000000" pitchFamily="34" charset="-122"/>
                </a:rPr>
                <a:t>内容</a:t>
              </a:r>
              <a:r>
                <a:rPr lang="zh-CN" altLang="en-US" sz="1000" dirty="0">
                  <a:solidFill>
                    <a:schemeClr val="tx1">
                      <a:lumMod val="50000"/>
                      <a:lumOff val="50000"/>
                    </a:schemeClr>
                  </a:solidFill>
                  <a:latin typeface="思源黑体" panose="020B0500000000000000" pitchFamily="34" charset="-122"/>
                  <a:ea typeface="思源黑体" panose="020B0500000000000000" pitchFamily="34" charset="-122"/>
                </a:rPr>
                <a:t>的文本</a:t>
              </a:r>
              <a:r>
                <a:rPr lang="zh-CN" altLang="en-US" sz="1000" dirty="0" smtClean="0">
                  <a:solidFill>
                    <a:schemeClr val="tx1">
                      <a:lumMod val="50000"/>
                      <a:lumOff val="50000"/>
                    </a:schemeClr>
                  </a:solidFill>
                  <a:latin typeface="思源黑体" panose="020B0500000000000000" pitchFamily="34" charset="-122"/>
                  <a:ea typeface="思源黑体" panose="020B0500000000000000" pitchFamily="34" charset="-122"/>
                </a:rPr>
                <a:t>后在此。</a:t>
              </a:r>
              <a:endParaRPr lang="en-US" altLang="zh-CN" sz="1000" dirty="0" smtClean="0">
                <a:solidFill>
                  <a:schemeClr val="tx1">
                    <a:lumMod val="50000"/>
                    <a:lumOff val="50000"/>
                  </a:schemeClr>
                </a:solidFill>
                <a:latin typeface="思源黑体" panose="020B0500000000000000" pitchFamily="34" charset="-122"/>
                <a:ea typeface="思源黑体" panose="020B0500000000000000" pitchFamily="34" charset="-122"/>
              </a:endParaRPr>
            </a:p>
            <a:p>
              <a:pPr algn="just">
                <a:lnSpc>
                  <a:spcPct val="150000"/>
                </a:lnSpc>
              </a:pPr>
              <a:r>
                <a:rPr lang="zh-CN" altLang="en-US" sz="1000" dirty="0">
                  <a:solidFill>
                    <a:schemeClr val="tx1">
                      <a:lumMod val="50000"/>
                      <a:lumOff val="50000"/>
                    </a:schemeClr>
                  </a:solidFill>
                  <a:latin typeface="思源黑体" panose="020B0500000000000000" pitchFamily="34" charset="-122"/>
                  <a:ea typeface="思源黑体" panose="020B0500000000000000" pitchFamily="34" charset="-122"/>
                </a:rPr>
                <a:t>您的内容打在这里，或者通过复制您的文本</a:t>
              </a:r>
              <a:r>
                <a:rPr lang="zh-CN" altLang="en-US" sz="1000" dirty="0" smtClean="0">
                  <a:solidFill>
                    <a:schemeClr val="tx1">
                      <a:lumMod val="50000"/>
                      <a:lumOff val="50000"/>
                    </a:schemeClr>
                  </a:solidFill>
                  <a:latin typeface="思源黑体" panose="020B0500000000000000" pitchFamily="34" charset="-122"/>
                  <a:ea typeface="思源黑体" panose="020B0500000000000000" pitchFamily="34" charset="-122"/>
                </a:rPr>
                <a:t>后在此</a:t>
              </a:r>
              <a:r>
                <a:rPr lang="zh-CN" altLang="en-US" sz="1000" dirty="0">
                  <a:solidFill>
                    <a:schemeClr val="tx1">
                      <a:lumMod val="50000"/>
                      <a:lumOff val="50000"/>
                    </a:schemeClr>
                  </a:solidFill>
                  <a:latin typeface="思源黑体" panose="020B0500000000000000" pitchFamily="34" charset="-122"/>
                  <a:ea typeface="思源黑体" panose="020B0500000000000000" pitchFamily="34" charset="-122"/>
                </a:rPr>
                <a:t>框</a:t>
              </a:r>
              <a:r>
                <a:rPr lang="zh-CN" altLang="en-US" sz="1000" dirty="0" smtClean="0">
                  <a:solidFill>
                    <a:schemeClr val="tx1">
                      <a:lumMod val="50000"/>
                      <a:lumOff val="50000"/>
                    </a:schemeClr>
                  </a:solidFill>
                  <a:latin typeface="思源黑体" panose="020B0500000000000000" pitchFamily="34" charset="-122"/>
                  <a:ea typeface="思源黑体" panose="020B0500000000000000" pitchFamily="34" charset="-122"/>
                </a:rPr>
                <a:t>中。</a:t>
              </a:r>
              <a:endParaRPr lang="en-US" altLang="zh-CN" sz="1000" dirty="0">
                <a:solidFill>
                  <a:schemeClr val="tx1">
                    <a:lumMod val="50000"/>
                    <a:lumOff val="50000"/>
                  </a:schemeClr>
                </a:solidFill>
                <a:latin typeface="思源黑体" panose="020B0500000000000000" pitchFamily="34" charset="-122"/>
                <a:ea typeface="思源黑体" panose="020B0500000000000000" pitchFamily="34" charset="-122"/>
              </a:endParaRPr>
            </a:p>
          </p:txBody>
        </p:sp>
        <p:sp>
          <p:nvSpPr>
            <p:cNvPr id="49" name="Subtitle 2">
              <a:extLst>
                <a:ext uri="{FF2B5EF4-FFF2-40B4-BE49-F238E27FC236}">
                  <a16:creationId xmlns:a16="http://schemas.microsoft.com/office/drawing/2014/main" xmlns="" id="{360062CF-4239-4286-B703-132EC1F0E32B}"/>
                </a:ext>
              </a:extLst>
            </p:cNvPr>
            <p:cNvSpPr txBox="1">
              <a:spLocks/>
            </p:cNvSpPr>
            <p:nvPr/>
          </p:nvSpPr>
          <p:spPr>
            <a:xfrm>
              <a:off x="6489271" y="1956672"/>
              <a:ext cx="1717253" cy="414007"/>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lnSpc>
                  <a:spcPct val="130000"/>
                </a:lnSpc>
                <a:spcBef>
                  <a:spcPts val="0"/>
                </a:spcBef>
                <a:defRPr/>
              </a:pPr>
              <a:r>
                <a:rPr lang="zh-CN" altLang="en-US" sz="1400" dirty="0" smtClean="0">
                  <a:solidFill>
                    <a:srgbClr val="4F4D50"/>
                  </a:solidFill>
                  <a:latin typeface="思源黑体" panose="020B0500000000000000" pitchFamily="34" charset="-122"/>
                  <a:ea typeface="思源黑体" panose="020B0500000000000000" pitchFamily="34" charset="-122"/>
                  <a:cs typeface="Lato" panose="020F0502020204030203" pitchFamily="34" charset="0"/>
                </a:rPr>
                <a:t>市场</a:t>
              </a:r>
              <a:r>
                <a:rPr lang="zh-CN" altLang="en-US" sz="1400" dirty="0">
                  <a:solidFill>
                    <a:srgbClr val="4F4D50"/>
                  </a:solidFill>
                  <a:latin typeface="思源黑体" panose="020B0500000000000000" pitchFamily="34" charset="-122"/>
                  <a:ea typeface="思源黑体" panose="020B0500000000000000" pitchFamily="34" charset="-122"/>
                  <a:cs typeface="Lato" panose="020F0502020204030203" pitchFamily="34" charset="0"/>
                </a:rPr>
                <a:t>概述</a:t>
              </a:r>
              <a:endParaRPr lang="id-ID" sz="1400" dirty="0">
                <a:solidFill>
                  <a:srgbClr val="4F4D50"/>
                </a:solidFill>
                <a:latin typeface="思源黑体" panose="020B0500000000000000" pitchFamily="34" charset="-122"/>
                <a:ea typeface="思源黑体" panose="020B0500000000000000" pitchFamily="34" charset="-122"/>
                <a:cs typeface="Lato" panose="020F0502020204030203" pitchFamily="34" charset="0"/>
              </a:endParaRPr>
            </a:p>
          </p:txBody>
        </p:sp>
        <p:cxnSp>
          <p:nvCxnSpPr>
            <p:cNvPr id="50" name="直接连接符 49"/>
            <p:cNvCxnSpPr/>
            <p:nvPr/>
          </p:nvCxnSpPr>
          <p:spPr>
            <a:xfrm>
              <a:off x="6585110" y="2476395"/>
              <a:ext cx="555278"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51" name="圆角矩形 50"/>
            <p:cNvSpPr/>
            <p:nvPr/>
          </p:nvSpPr>
          <p:spPr>
            <a:xfrm>
              <a:off x="6585110" y="4648201"/>
              <a:ext cx="972137" cy="233082"/>
            </a:xfrm>
            <a:prstGeom prst="roundRect">
              <a:avLst>
                <a:gd name="adj" fmla="val 50000"/>
              </a:avLst>
            </a:prstGeom>
            <a:gradFill>
              <a:gsLst>
                <a:gs pos="0">
                  <a:srgbClr val="4582ED"/>
                </a:gs>
                <a:gs pos="58000">
                  <a:srgbClr val="105AD7"/>
                </a:gs>
              </a:gsLst>
              <a:lin ang="0" scaled="0"/>
            </a:gra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zh-CN" altLang="en-US" sz="1000" dirty="0" smtClean="0">
                  <a:solidFill>
                    <a:schemeClr val="bg1"/>
                  </a:solidFill>
                  <a:latin typeface="思源黑体" panose="020B0500000000000000" pitchFamily="34" charset="-122"/>
                  <a:ea typeface="思源黑体" panose="020B0500000000000000" pitchFamily="34" charset="-122"/>
                </a:rPr>
                <a:t>添加标题</a:t>
              </a:r>
              <a:endParaRPr lang="zh-CN" altLang="en-US" sz="1000" dirty="0">
                <a:solidFill>
                  <a:schemeClr val="bg1"/>
                </a:solidFill>
                <a:latin typeface="思源黑体" panose="020B0500000000000000" pitchFamily="34" charset="-122"/>
                <a:ea typeface="思源黑体" panose="020B0500000000000000" pitchFamily="34" charset="-122"/>
              </a:endParaRPr>
            </a:p>
          </p:txBody>
        </p:sp>
      </p:grpSp>
      <p:sp>
        <p:nvSpPr>
          <p:cNvPr id="15" name="椭圆 14"/>
          <p:cNvSpPr/>
          <p:nvPr/>
        </p:nvSpPr>
        <p:spPr>
          <a:xfrm>
            <a:off x="462653" y="492370"/>
            <a:ext cx="513595" cy="513594"/>
          </a:xfrm>
          <a:prstGeom prst="ellipse">
            <a:avLst/>
          </a:prstGeom>
          <a:gradFill>
            <a:gsLst>
              <a:gs pos="1000">
                <a:srgbClr val="4582ED"/>
              </a:gs>
              <a:gs pos="66000">
                <a:srgbClr val="105AD7"/>
              </a:gs>
            </a:gsLst>
          </a:gradFill>
          <a:ln>
            <a:noFill/>
          </a:ln>
          <a:effectLst>
            <a:outerShdw blurRad="127000" dist="635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altLang="zh-CN" sz="2400" dirty="0" smtClean="0">
                <a:latin typeface="Agency FB" panose="020B0503020202020204" pitchFamily="34" charset="0"/>
              </a:rPr>
              <a:t>04</a:t>
            </a:r>
            <a:endParaRPr lang="zh-CN" altLang="en-US" sz="2400" dirty="0">
              <a:latin typeface="Agency FB" panose="020B0503020202020204" pitchFamily="34" charset="0"/>
            </a:endParaRPr>
          </a:p>
        </p:txBody>
      </p:sp>
      <p:grpSp>
        <p:nvGrpSpPr>
          <p:cNvPr id="16" name="组合 15"/>
          <p:cNvGrpSpPr/>
          <p:nvPr/>
        </p:nvGrpSpPr>
        <p:grpSpPr>
          <a:xfrm>
            <a:off x="1112716" y="370922"/>
            <a:ext cx="3110091" cy="663260"/>
            <a:chOff x="1220641" y="259282"/>
            <a:chExt cx="3110496" cy="663346"/>
          </a:xfrm>
        </p:grpSpPr>
        <p:sp>
          <p:nvSpPr>
            <p:cNvPr id="17" name="文本框 16">
              <a:extLst>
                <a:ext uri="{FF2B5EF4-FFF2-40B4-BE49-F238E27FC236}">
                  <a16:creationId xmlns="" xmlns:a16="http://schemas.microsoft.com/office/drawing/2014/main" id="{C9FE3F12-EF2B-4C2B-8DA1-3D9B6D947A7C}"/>
                </a:ext>
              </a:extLst>
            </p:cNvPr>
            <p:cNvSpPr txBox="1"/>
            <p:nvPr/>
          </p:nvSpPr>
          <p:spPr>
            <a:xfrm>
              <a:off x="1220641" y="259282"/>
              <a:ext cx="1313351" cy="532522"/>
            </a:xfrm>
            <a:prstGeom prst="rect">
              <a:avLst/>
            </a:prstGeom>
            <a:noFill/>
          </p:spPr>
          <p:txBody>
            <a:bodyPr wrap="none" rtlCol="0">
              <a:spAutoFit/>
            </a:bodyPr>
            <a:lstStyle/>
            <a:p>
              <a:pPr fontAlgn="auto">
                <a:lnSpc>
                  <a:spcPct val="130000"/>
                </a:lnSpc>
                <a:defRPr/>
              </a:pPr>
              <a:r>
                <a:rPr lang="zh-CN" altLang="en-US" sz="2200" dirty="0">
                  <a:solidFill>
                    <a:srgbClr val="554B4F"/>
                  </a:solidFill>
                  <a:latin typeface="思源黑体" panose="020B0500000000000000" pitchFamily="34" charset="-122"/>
                  <a:ea typeface="思源黑体" panose="020B0500000000000000" pitchFamily="34" charset="-122"/>
                  <a:cs typeface="+mn-ea"/>
                  <a:sym typeface="+mn-lt"/>
                </a:rPr>
                <a:t>市场分析</a:t>
              </a:r>
            </a:p>
          </p:txBody>
        </p:sp>
        <p:sp>
          <p:nvSpPr>
            <p:cNvPr id="18" name="矩形 17">
              <a:extLst>
                <a:ext uri="{FF2B5EF4-FFF2-40B4-BE49-F238E27FC236}">
                  <a16:creationId xmlns="" xmlns:a16="http://schemas.microsoft.com/office/drawing/2014/main" id="{F3726BB5-172B-4432-AF35-26229E90CCC6}"/>
                </a:ext>
              </a:extLst>
            </p:cNvPr>
            <p:cNvSpPr/>
            <p:nvPr/>
          </p:nvSpPr>
          <p:spPr>
            <a:xfrm>
              <a:off x="1235631" y="630202"/>
              <a:ext cx="3095506" cy="292426"/>
            </a:xfrm>
            <a:prstGeom prst="rect">
              <a:avLst/>
            </a:prstGeom>
          </p:spPr>
          <p:txBody>
            <a:bodyPr wrap="square">
              <a:spAutoFit/>
            </a:bodyPr>
            <a:lstStyle/>
            <a:p>
              <a:pPr>
                <a:lnSpc>
                  <a:spcPct val="130000"/>
                </a:lnSpc>
              </a:pPr>
              <a:r>
                <a:rPr lang="zh-CN" altLang="en-US" sz="1000" dirty="0">
                  <a:solidFill>
                    <a:schemeClr val="tx1">
                      <a:lumMod val="65000"/>
                      <a:lumOff val="35000"/>
                    </a:schemeClr>
                  </a:solidFill>
                  <a:latin typeface="思源黑体" panose="020B0500000000000000" pitchFamily="34" charset="-122"/>
                  <a:ea typeface="思源黑体" panose="020B0500000000000000" pitchFamily="34" charset="-122"/>
                  <a:cs typeface="+mn-ea"/>
                  <a:sym typeface="+mn-lt"/>
                </a:rPr>
                <a:t>此处添加您的副标题文字</a:t>
              </a:r>
              <a:r>
                <a:rPr lang="zh-CN" altLang="en-US" sz="1000" dirty="0" smtClean="0">
                  <a:solidFill>
                    <a:schemeClr val="tx1">
                      <a:lumMod val="65000"/>
                      <a:lumOff val="35000"/>
                    </a:schemeClr>
                  </a:solidFill>
                  <a:latin typeface="思源黑体" panose="020B0500000000000000" pitchFamily="34" charset="-122"/>
                  <a:ea typeface="思源黑体" panose="020B0500000000000000" pitchFamily="34" charset="-122"/>
                  <a:cs typeface="+mn-ea"/>
                  <a:sym typeface="+mn-lt"/>
                </a:rPr>
                <a:t>说明</a:t>
              </a:r>
              <a:endParaRPr lang="zh-CN" altLang="en-US" sz="1000" dirty="0">
                <a:solidFill>
                  <a:schemeClr val="tx1">
                    <a:lumMod val="65000"/>
                    <a:lumOff val="35000"/>
                  </a:schemeClr>
                </a:solidFill>
                <a:latin typeface="思源黑体" panose="020B0500000000000000" pitchFamily="34" charset="-122"/>
                <a:ea typeface="思源黑体" panose="020B0500000000000000" pitchFamily="34" charset="-122"/>
                <a:cs typeface="+mn-ea"/>
                <a:sym typeface="+mn-lt"/>
              </a:endParaRPr>
            </a:p>
          </p:txBody>
        </p:sp>
      </p:grpSp>
    </p:spTree>
    <p:extLst>
      <p:ext uri="{BB962C8B-B14F-4D97-AF65-F5344CB8AC3E}">
        <p14:creationId xmlns:p14="http://schemas.microsoft.com/office/powerpoint/2010/main" val="2102500934"/>
      </p:ext>
    </p:extLst>
  </p:cSld>
  <p:clrMapOvr>
    <a:masterClrMapping/>
  </p:clrMapOvr>
  <p:transition spd="slow" advClick="0"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0"/>
                                  </p:stCondLst>
                                  <p:childTnLst>
                                    <p:set>
                                      <p:cBhvr>
                                        <p:cTn id="6" dur="1" fill="hold">
                                          <p:stCondLst>
                                            <p:cond delay="0"/>
                                          </p:stCondLst>
                                        </p:cTn>
                                        <p:tgtEl>
                                          <p:spTgt spid="38"/>
                                        </p:tgtEl>
                                        <p:attrNameLst>
                                          <p:attrName>style.visibility</p:attrName>
                                        </p:attrNameLst>
                                      </p:cBhvr>
                                      <p:to>
                                        <p:strVal val="visible"/>
                                      </p:to>
                                    </p:set>
                                    <p:animEffect transition="in" filter="randombar(horizontal)">
                                      <p:cBhvr>
                                        <p:cTn id="7" dur="500"/>
                                        <p:tgtEl>
                                          <p:spTgt spid="38"/>
                                        </p:tgtEl>
                                      </p:cBhvr>
                                    </p:animEffect>
                                  </p:childTnLst>
                                </p:cTn>
                              </p:par>
                              <p:par>
                                <p:cTn id="8" presetID="2" presetClass="entr" presetSubtype="4" fill="hold" nodeType="withEffect">
                                  <p:stCondLst>
                                    <p:cond delay="0"/>
                                  </p:stCondLst>
                                  <p:childTnLst>
                                    <p:set>
                                      <p:cBhvr>
                                        <p:cTn id="9" dur="1" fill="hold">
                                          <p:stCondLst>
                                            <p:cond delay="0"/>
                                          </p:stCondLst>
                                        </p:cTn>
                                        <p:tgtEl>
                                          <p:spTgt spid="46"/>
                                        </p:tgtEl>
                                        <p:attrNameLst>
                                          <p:attrName>style.visibility</p:attrName>
                                        </p:attrNameLst>
                                      </p:cBhvr>
                                      <p:to>
                                        <p:strVal val="visible"/>
                                      </p:to>
                                    </p:set>
                                    <p:anim calcmode="lin" valueType="num">
                                      <p:cBhvr additive="base">
                                        <p:cTn id="10" dur="500" fill="hold"/>
                                        <p:tgtEl>
                                          <p:spTgt spid="46"/>
                                        </p:tgtEl>
                                        <p:attrNameLst>
                                          <p:attrName>ppt_x</p:attrName>
                                        </p:attrNameLst>
                                      </p:cBhvr>
                                      <p:tavLst>
                                        <p:tav tm="0">
                                          <p:val>
                                            <p:strVal val="#ppt_x"/>
                                          </p:val>
                                        </p:tav>
                                        <p:tav tm="100000">
                                          <p:val>
                                            <p:strVal val="#ppt_x"/>
                                          </p:val>
                                        </p:tav>
                                      </p:tavLst>
                                    </p:anim>
                                    <p:anim calcmode="lin" valueType="num">
                                      <p:cBhvr additive="base">
                                        <p:cTn id="11" dur="500" fill="hold"/>
                                        <p:tgtEl>
                                          <p:spTgt spid="4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0" y="3456432"/>
            <a:ext cx="12192000" cy="3401568"/>
          </a:xfrm>
          <a:prstGeom prst="rect">
            <a:avLst/>
          </a:prstGeom>
          <a:solidFill>
            <a:srgbClr val="E7E5E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椭圆 8"/>
          <p:cNvSpPr/>
          <p:nvPr/>
        </p:nvSpPr>
        <p:spPr>
          <a:xfrm>
            <a:off x="4423679" y="2359152"/>
            <a:ext cx="2011680" cy="2011680"/>
          </a:xfrm>
          <a:prstGeom prst="ellipse">
            <a:avLst/>
          </a:prstGeom>
          <a:solidFill>
            <a:schemeClr val="bg1"/>
          </a:solidFill>
          <a:ln>
            <a:noFill/>
          </a:ln>
          <a:effectLst>
            <a:outerShdw blurRad="190500" dist="635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r>
              <a:rPr lang="en-US" altLang="zh-CN" sz="9600" b="1" dirty="0" smtClean="0">
                <a:solidFill>
                  <a:schemeClr val="tx1">
                    <a:lumMod val="75000"/>
                    <a:lumOff val="25000"/>
                  </a:schemeClr>
                </a:solidFill>
                <a:effectLst>
                  <a:outerShdw blurRad="25400" dist="25400" dir="2700000" algn="tl">
                    <a:srgbClr val="000000">
                      <a:alpha val="25000"/>
                    </a:srgbClr>
                  </a:outerShdw>
                </a:effectLst>
                <a:latin typeface="思源黑体" panose="020B0500000000000000" pitchFamily="34" charset="-122"/>
                <a:ea typeface="思源黑体" panose="020B0500000000000000" pitchFamily="34" charset="-122"/>
              </a:rPr>
              <a:t>W</a:t>
            </a:r>
            <a:endParaRPr lang="zh-CN" altLang="en-US" sz="9600" b="1" dirty="0">
              <a:solidFill>
                <a:schemeClr val="tx1">
                  <a:lumMod val="75000"/>
                  <a:lumOff val="25000"/>
                </a:schemeClr>
              </a:solidFill>
              <a:effectLst>
                <a:outerShdw blurRad="25400" dist="25400" dir="2700000" algn="tl">
                  <a:srgbClr val="000000">
                    <a:alpha val="25000"/>
                  </a:srgbClr>
                </a:outerShdw>
              </a:effectLst>
              <a:latin typeface="思源黑体" panose="020B0500000000000000" pitchFamily="34" charset="-122"/>
              <a:ea typeface="思源黑体" panose="020B0500000000000000" pitchFamily="34" charset="-122"/>
            </a:endParaRPr>
          </a:p>
        </p:txBody>
      </p:sp>
      <p:sp>
        <p:nvSpPr>
          <p:cNvPr id="17" name="椭圆 16"/>
          <p:cNvSpPr/>
          <p:nvPr/>
        </p:nvSpPr>
        <p:spPr>
          <a:xfrm>
            <a:off x="6258059" y="2359152"/>
            <a:ext cx="2011680" cy="2011680"/>
          </a:xfrm>
          <a:prstGeom prst="ellipse">
            <a:avLst/>
          </a:prstGeom>
          <a:solidFill>
            <a:schemeClr val="bg1"/>
          </a:solidFill>
          <a:ln>
            <a:noFill/>
          </a:ln>
          <a:effectLst>
            <a:outerShdw blurRad="190500" dist="635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r>
              <a:rPr lang="en-US" altLang="zh-CN" sz="9600" b="1" dirty="0" smtClean="0">
                <a:solidFill>
                  <a:schemeClr val="tx1">
                    <a:lumMod val="65000"/>
                    <a:lumOff val="35000"/>
                  </a:schemeClr>
                </a:solidFill>
                <a:effectLst>
                  <a:outerShdw blurRad="25400" dist="25400" dir="2700000" algn="tl">
                    <a:srgbClr val="000000">
                      <a:alpha val="25000"/>
                    </a:srgbClr>
                  </a:outerShdw>
                </a:effectLst>
                <a:latin typeface="思源黑体" panose="020B0500000000000000" pitchFamily="34" charset="-122"/>
                <a:ea typeface="思源黑体" panose="020B0500000000000000" pitchFamily="34" charset="-122"/>
              </a:rPr>
              <a:t>O</a:t>
            </a:r>
            <a:endParaRPr lang="zh-CN" altLang="en-US" sz="9600" b="1" dirty="0">
              <a:solidFill>
                <a:schemeClr val="tx1">
                  <a:lumMod val="65000"/>
                  <a:lumOff val="35000"/>
                </a:schemeClr>
              </a:solidFill>
              <a:effectLst>
                <a:outerShdw blurRad="25400" dist="25400" dir="2700000" algn="tl">
                  <a:srgbClr val="000000">
                    <a:alpha val="25000"/>
                  </a:srgbClr>
                </a:outerShdw>
              </a:effectLst>
              <a:latin typeface="思源黑体" panose="020B0500000000000000" pitchFamily="34" charset="-122"/>
              <a:ea typeface="思源黑体" panose="020B0500000000000000" pitchFamily="34" charset="-122"/>
            </a:endParaRPr>
          </a:p>
        </p:txBody>
      </p:sp>
      <p:sp>
        <p:nvSpPr>
          <p:cNvPr id="18" name="椭圆 17"/>
          <p:cNvSpPr/>
          <p:nvPr/>
        </p:nvSpPr>
        <p:spPr>
          <a:xfrm>
            <a:off x="8092440" y="2359152"/>
            <a:ext cx="2011680" cy="2011680"/>
          </a:xfrm>
          <a:prstGeom prst="ellipse">
            <a:avLst/>
          </a:prstGeom>
          <a:solidFill>
            <a:schemeClr val="bg1"/>
          </a:solidFill>
          <a:ln>
            <a:noFill/>
          </a:ln>
          <a:effectLst>
            <a:outerShdw blurRad="190500" dist="635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r>
              <a:rPr lang="en-US" altLang="zh-CN" sz="9600" b="1" dirty="0" smtClean="0">
                <a:solidFill>
                  <a:schemeClr val="bg1">
                    <a:lumMod val="50000"/>
                  </a:schemeClr>
                </a:solidFill>
                <a:effectLst>
                  <a:outerShdw blurRad="25400" dist="25400" dir="2700000" algn="tl">
                    <a:srgbClr val="000000">
                      <a:alpha val="25000"/>
                    </a:srgbClr>
                  </a:outerShdw>
                </a:effectLst>
                <a:latin typeface="思源黑体" panose="020B0500000000000000" pitchFamily="34" charset="-122"/>
                <a:ea typeface="思源黑体" panose="020B0500000000000000" pitchFamily="34" charset="-122"/>
              </a:rPr>
              <a:t>T</a:t>
            </a:r>
            <a:endParaRPr lang="zh-CN" altLang="en-US" sz="9600" b="1" dirty="0">
              <a:solidFill>
                <a:schemeClr val="bg1">
                  <a:lumMod val="50000"/>
                </a:schemeClr>
              </a:solidFill>
              <a:effectLst>
                <a:outerShdw blurRad="25400" dist="25400" dir="2700000" algn="tl">
                  <a:srgbClr val="000000">
                    <a:alpha val="25000"/>
                  </a:srgbClr>
                </a:outerShdw>
              </a:effectLst>
              <a:latin typeface="思源黑体" panose="020B0500000000000000" pitchFamily="34" charset="-122"/>
              <a:ea typeface="思源黑体" panose="020B0500000000000000" pitchFamily="34" charset="-122"/>
            </a:endParaRPr>
          </a:p>
        </p:txBody>
      </p:sp>
      <p:grpSp>
        <p:nvGrpSpPr>
          <p:cNvPr id="13" name="组合 12"/>
          <p:cNvGrpSpPr/>
          <p:nvPr/>
        </p:nvGrpSpPr>
        <p:grpSpPr>
          <a:xfrm>
            <a:off x="2219975" y="2167128"/>
            <a:ext cx="2395728" cy="2395728"/>
            <a:chOff x="2219975" y="2020824"/>
            <a:chExt cx="2395728" cy="2395728"/>
          </a:xfrm>
        </p:grpSpPr>
        <p:sp>
          <p:nvSpPr>
            <p:cNvPr id="12" name="椭圆 11"/>
            <p:cNvSpPr/>
            <p:nvPr/>
          </p:nvSpPr>
          <p:spPr>
            <a:xfrm>
              <a:off x="2219975" y="2020824"/>
              <a:ext cx="2395728" cy="2395728"/>
            </a:xfrm>
            <a:prstGeom prst="ellipse">
              <a:avLst/>
            </a:prstGeom>
            <a:blipFill dpi="0" rotWithShape="1">
              <a:blip r:embed="rId3" cstate="print">
                <a:extLst>
                  <a:ext uri="{28A0092B-C50C-407E-A947-70E740481C1C}">
                    <a14:useLocalDpi xmlns:a14="http://schemas.microsoft.com/office/drawing/2010/main" val="0"/>
                  </a:ext>
                </a:extLst>
              </a:blip>
              <a:srcRect/>
              <a:stretch>
                <a:fillRect l="-25000" r="-25000"/>
              </a:stretch>
            </a:blipFill>
            <a:ln>
              <a:noFill/>
            </a:ln>
            <a:effectLst>
              <a:outerShdw blurRad="1905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椭圆 19"/>
            <p:cNvSpPr/>
            <p:nvPr/>
          </p:nvSpPr>
          <p:spPr>
            <a:xfrm>
              <a:off x="2411999" y="2212848"/>
              <a:ext cx="2011680" cy="2011680"/>
            </a:xfrm>
            <a:prstGeom prst="ellipse">
              <a:avLst/>
            </a:prstGeom>
            <a:solidFill>
              <a:schemeClr val="bg1"/>
            </a:solidFill>
            <a:ln>
              <a:noFill/>
            </a:ln>
            <a:effectLst>
              <a:outerShdw blurRad="190500" dist="635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r>
                <a:rPr lang="en-US" altLang="zh-CN" sz="9600" b="1" dirty="0" smtClean="0">
                  <a:solidFill>
                    <a:schemeClr val="tx1">
                      <a:lumMod val="85000"/>
                      <a:lumOff val="15000"/>
                    </a:schemeClr>
                  </a:solidFill>
                  <a:effectLst>
                    <a:outerShdw blurRad="25400" dist="25400" dir="2700000" algn="tl">
                      <a:srgbClr val="000000">
                        <a:alpha val="25000"/>
                      </a:srgbClr>
                    </a:outerShdw>
                  </a:effectLst>
                  <a:latin typeface="思源黑体" panose="020B0500000000000000" pitchFamily="34" charset="-122"/>
                  <a:ea typeface="思源黑体" panose="020B0500000000000000" pitchFamily="34" charset="-122"/>
                </a:rPr>
                <a:t>S</a:t>
              </a:r>
              <a:endParaRPr lang="zh-CN" altLang="en-US" sz="9600" b="1" dirty="0">
                <a:solidFill>
                  <a:schemeClr val="tx1">
                    <a:lumMod val="85000"/>
                    <a:lumOff val="15000"/>
                  </a:schemeClr>
                </a:solidFill>
                <a:effectLst>
                  <a:outerShdw blurRad="25400" dist="25400" dir="2700000" algn="tl">
                    <a:srgbClr val="000000">
                      <a:alpha val="25000"/>
                    </a:srgbClr>
                  </a:outerShdw>
                </a:effectLst>
                <a:latin typeface="思源黑体" panose="020B0500000000000000" pitchFamily="34" charset="-122"/>
                <a:ea typeface="思源黑体" panose="020B0500000000000000" pitchFamily="34" charset="-122"/>
              </a:endParaRPr>
            </a:p>
          </p:txBody>
        </p:sp>
      </p:grpSp>
      <p:sp>
        <p:nvSpPr>
          <p:cNvPr id="23" name="Title 3"/>
          <p:cNvSpPr txBox="1">
            <a:spLocks/>
          </p:cNvSpPr>
          <p:nvPr/>
        </p:nvSpPr>
        <p:spPr>
          <a:xfrm>
            <a:off x="5163580" y="5083822"/>
            <a:ext cx="5142469" cy="1524635"/>
          </a:xfrm>
          <a:prstGeom prst="rect">
            <a:avLst/>
          </a:prstGeom>
        </p:spPr>
        <p:txBody>
          <a:bodyPr>
            <a:noAutofit/>
          </a:bodyPr>
          <a:lstStyle>
            <a:lvl1pPr algn="l" defTabSz="914400" rtl="0" eaLnBrk="1" latinLnBrk="0" hangingPunct="1">
              <a:lnSpc>
                <a:spcPct val="70000"/>
              </a:lnSpc>
              <a:spcBef>
                <a:spcPct val="0"/>
              </a:spcBef>
              <a:buNone/>
              <a:defRPr sz="3600" b="1" i="0" kern="1200">
                <a:solidFill>
                  <a:schemeClr val="tx1"/>
                </a:solidFill>
                <a:latin typeface="Roboto Thin" charset="0"/>
                <a:ea typeface="Roboto Thin" charset="0"/>
                <a:cs typeface="Roboto Thin" charset="0"/>
              </a:defRPr>
            </a:lvl1pPr>
          </a:lstStyle>
          <a:p>
            <a:pPr marL="171450" indent="-171450">
              <a:lnSpc>
                <a:spcPct val="130000"/>
              </a:lnSpc>
              <a:spcBef>
                <a:spcPts val="0"/>
              </a:spcBef>
              <a:spcAft>
                <a:spcPts val="600"/>
              </a:spcAft>
              <a:buClr>
                <a:srgbClr val="105AD7"/>
              </a:buClr>
              <a:buSzPct val="150000"/>
              <a:buFont typeface="Courier New" charset="0"/>
              <a:buChar char="o"/>
            </a:pPr>
            <a:r>
              <a:rPr lang="zh-CN" altLang="en-US" sz="1000" b="0" dirty="0">
                <a:solidFill>
                  <a:srgbClr val="4F4D50">
                    <a:alpha val="70000"/>
                  </a:srgbClr>
                </a:solidFill>
                <a:latin typeface="思源黑体" panose="020B0500000000000000" pitchFamily="34" charset="-122"/>
                <a:ea typeface="思源黑体" panose="020B0500000000000000" pitchFamily="34" charset="-122"/>
                <a:cs typeface="+mn-ea"/>
                <a:sym typeface="+mn-lt"/>
              </a:rPr>
              <a:t>您的内容打在这里，或者通过复制您的文本后，在此框中选择粘贴并选择只保留文字您的内容，您的内容打在这里，或者通过复制您的文本后，在此框中选择粘贴并选择只保此框中选择粘贴并选择只保留文字您的内容</a:t>
            </a:r>
          </a:p>
          <a:p>
            <a:pPr marL="171450" indent="-171450">
              <a:lnSpc>
                <a:spcPct val="130000"/>
              </a:lnSpc>
              <a:spcBef>
                <a:spcPts val="0"/>
              </a:spcBef>
              <a:spcAft>
                <a:spcPts val="600"/>
              </a:spcAft>
              <a:buClr>
                <a:srgbClr val="105AD7"/>
              </a:buClr>
              <a:buSzPct val="150000"/>
              <a:buFont typeface="Courier New" charset="0"/>
              <a:buChar char="o"/>
            </a:pPr>
            <a:r>
              <a:rPr lang="zh-CN" altLang="en-US" sz="1000" b="0" dirty="0">
                <a:solidFill>
                  <a:srgbClr val="4F4D50">
                    <a:alpha val="70000"/>
                  </a:srgbClr>
                </a:solidFill>
                <a:latin typeface="思源黑体" panose="020B0500000000000000" pitchFamily="34" charset="-122"/>
                <a:ea typeface="思源黑体" panose="020B0500000000000000" pitchFamily="34" charset="-122"/>
                <a:cs typeface="+mn-ea"/>
                <a:sym typeface="+mn-lt"/>
              </a:rPr>
              <a:t>您的内容打在这里，或者通过复制您的文本后，在此框中选择粘贴并选择只保留文字您的内容的文本后在此。</a:t>
            </a:r>
          </a:p>
          <a:p>
            <a:pPr marL="171450" indent="-171450">
              <a:lnSpc>
                <a:spcPct val="130000"/>
              </a:lnSpc>
              <a:spcBef>
                <a:spcPts val="0"/>
              </a:spcBef>
              <a:spcAft>
                <a:spcPts val="600"/>
              </a:spcAft>
              <a:buClr>
                <a:srgbClr val="105AD7"/>
              </a:buClr>
              <a:buSzPct val="150000"/>
              <a:buFont typeface="Courier New" charset="0"/>
              <a:buChar char="o"/>
            </a:pPr>
            <a:r>
              <a:rPr lang="zh-CN" altLang="en-US" sz="1000" b="0" dirty="0">
                <a:solidFill>
                  <a:srgbClr val="4F4D50">
                    <a:alpha val="70000"/>
                  </a:srgbClr>
                </a:solidFill>
                <a:latin typeface="思源黑体" panose="020B0500000000000000" pitchFamily="34" charset="-122"/>
                <a:ea typeface="思源黑体" panose="020B0500000000000000" pitchFamily="34" charset="-122"/>
                <a:cs typeface="+mn-ea"/>
                <a:sym typeface="+mn-lt"/>
              </a:rPr>
              <a:t>您的内容打在这里，或者通过复制您的文本后在此框中。</a:t>
            </a:r>
          </a:p>
        </p:txBody>
      </p:sp>
      <p:grpSp>
        <p:nvGrpSpPr>
          <p:cNvPr id="26" name="组合 25"/>
          <p:cNvGrpSpPr/>
          <p:nvPr/>
        </p:nvGrpSpPr>
        <p:grpSpPr>
          <a:xfrm>
            <a:off x="4513778" y="642037"/>
            <a:ext cx="3578663" cy="935191"/>
            <a:chOff x="4513778" y="642036"/>
            <a:chExt cx="3578662" cy="935191"/>
          </a:xfrm>
        </p:grpSpPr>
        <p:sp>
          <p:nvSpPr>
            <p:cNvPr id="24" name="TextBox 48"/>
            <p:cNvSpPr txBox="1"/>
            <p:nvPr/>
          </p:nvSpPr>
          <p:spPr>
            <a:xfrm>
              <a:off x="4513778" y="642036"/>
              <a:ext cx="3578662" cy="720197"/>
            </a:xfrm>
            <a:prstGeom prst="rect">
              <a:avLst/>
            </a:prstGeom>
            <a:noFill/>
          </p:spPr>
          <p:txBody>
            <a:bodyPr wrap="square" lIns="0" tIns="0" rIns="0" bIns="0" rtlCol="0">
              <a:spAutoFit/>
            </a:bodyPr>
            <a:lstStyle/>
            <a:p>
              <a:pPr algn="ctr">
                <a:lnSpc>
                  <a:spcPct val="130000"/>
                </a:lnSpc>
              </a:pPr>
              <a:r>
                <a:rPr lang="en-US" altLang="zh-CN" sz="3600" b="1" dirty="0" smtClean="0">
                  <a:gradFill>
                    <a:gsLst>
                      <a:gs pos="1000">
                        <a:schemeClr val="tx1">
                          <a:lumMod val="75000"/>
                          <a:lumOff val="25000"/>
                        </a:schemeClr>
                      </a:gs>
                      <a:gs pos="100000">
                        <a:schemeClr val="tx1">
                          <a:lumMod val="85000"/>
                          <a:lumOff val="15000"/>
                        </a:schemeClr>
                      </a:gs>
                    </a:gsLst>
                    <a:lin ang="2700000" scaled="0"/>
                  </a:gradFill>
                  <a:effectLst>
                    <a:outerShdw blurRad="25400" dist="25400" dir="2700000" algn="tl">
                      <a:srgbClr val="000000">
                        <a:alpha val="25000"/>
                      </a:srgbClr>
                    </a:outerShdw>
                  </a:effectLst>
                  <a:latin typeface="思源黑体" panose="020B0500000000000000" pitchFamily="34" charset="-122"/>
                  <a:ea typeface="思源黑体" panose="020B0500000000000000" pitchFamily="34" charset="-122"/>
                  <a:cs typeface="+mn-ea"/>
                  <a:sym typeface="+mn-lt"/>
                </a:rPr>
                <a:t>SWOT </a:t>
              </a:r>
              <a:r>
                <a:rPr lang="zh-CN" altLang="en-US" sz="3600" b="1" dirty="0" smtClean="0">
                  <a:gradFill>
                    <a:gsLst>
                      <a:gs pos="1000">
                        <a:srgbClr val="4582ED"/>
                      </a:gs>
                      <a:gs pos="100000">
                        <a:srgbClr val="105AD7"/>
                      </a:gs>
                    </a:gsLst>
                    <a:lin ang="2700000" scaled="0"/>
                  </a:gradFill>
                  <a:effectLst>
                    <a:outerShdw blurRad="25400" dist="25400" dir="2700000" algn="tl">
                      <a:srgbClr val="000000">
                        <a:alpha val="25000"/>
                      </a:srgbClr>
                    </a:outerShdw>
                  </a:effectLst>
                  <a:latin typeface="思源黑体" panose="020B0500000000000000" pitchFamily="34" charset="-122"/>
                  <a:ea typeface="思源黑体" panose="020B0500000000000000" pitchFamily="34" charset="-122"/>
                  <a:cs typeface="+mn-ea"/>
                  <a:sym typeface="+mn-lt"/>
                </a:rPr>
                <a:t>市场分析</a:t>
              </a:r>
              <a:endParaRPr lang="zh-CN" altLang="en-US" sz="3600" b="1" dirty="0">
                <a:gradFill>
                  <a:gsLst>
                    <a:gs pos="1000">
                      <a:srgbClr val="4582ED"/>
                    </a:gs>
                    <a:gs pos="100000">
                      <a:srgbClr val="105AD7"/>
                    </a:gs>
                  </a:gsLst>
                  <a:lin ang="2700000" scaled="0"/>
                </a:gradFill>
                <a:effectLst>
                  <a:outerShdw blurRad="25400" dist="25400" dir="2700000" algn="tl">
                    <a:srgbClr val="000000">
                      <a:alpha val="25000"/>
                    </a:srgbClr>
                  </a:outerShdw>
                </a:effectLst>
                <a:latin typeface="思源黑体" panose="020B0500000000000000" pitchFamily="34" charset="-122"/>
                <a:ea typeface="思源黑体" panose="020B0500000000000000" pitchFamily="34" charset="-122"/>
                <a:cs typeface="+mn-ea"/>
                <a:sym typeface="+mn-lt"/>
              </a:endParaRPr>
            </a:p>
          </p:txBody>
        </p:sp>
        <p:sp>
          <p:nvSpPr>
            <p:cNvPr id="25" name="文本框 24"/>
            <p:cNvSpPr txBox="1"/>
            <p:nvPr/>
          </p:nvSpPr>
          <p:spPr>
            <a:xfrm>
              <a:off x="4950207" y="1238673"/>
              <a:ext cx="2705803" cy="338554"/>
            </a:xfrm>
            <a:prstGeom prst="rect">
              <a:avLst/>
            </a:prstGeom>
            <a:noFill/>
          </p:spPr>
          <p:txBody>
            <a:bodyPr wrap="square" rtlCol="0">
              <a:spAutoFit/>
            </a:bodyPr>
            <a:lstStyle/>
            <a:p>
              <a:pPr algn="ctr"/>
              <a:r>
                <a:rPr lang="en-US" altLang="zh-CN" sz="1600" dirty="0" smtClean="0">
                  <a:solidFill>
                    <a:schemeClr val="tx1">
                      <a:lumMod val="50000"/>
                      <a:lumOff val="50000"/>
                    </a:schemeClr>
                  </a:solidFill>
                  <a:latin typeface="思源黑体" panose="020B0500000000000000" pitchFamily="34" charset="-122"/>
                  <a:ea typeface="思源黑体" panose="020B0500000000000000" pitchFamily="34" charset="-122"/>
                </a:rPr>
                <a:t>Market analysis</a:t>
              </a:r>
              <a:endParaRPr lang="zh-CN" altLang="en-US" sz="1600" dirty="0">
                <a:solidFill>
                  <a:schemeClr val="tx1">
                    <a:lumMod val="50000"/>
                    <a:lumOff val="50000"/>
                  </a:schemeClr>
                </a:solidFill>
                <a:latin typeface="思源黑体" panose="020B0500000000000000" pitchFamily="34" charset="-122"/>
                <a:ea typeface="思源黑体" panose="020B0500000000000000" pitchFamily="34" charset="-122"/>
              </a:endParaRPr>
            </a:p>
          </p:txBody>
        </p:sp>
      </p:grpSp>
      <p:grpSp>
        <p:nvGrpSpPr>
          <p:cNvPr id="31" name="组合 30"/>
          <p:cNvGrpSpPr/>
          <p:nvPr/>
        </p:nvGrpSpPr>
        <p:grpSpPr>
          <a:xfrm>
            <a:off x="2286128" y="5310034"/>
            <a:ext cx="2405777" cy="800788"/>
            <a:chOff x="2209927" y="5048070"/>
            <a:chExt cx="2405777" cy="800788"/>
          </a:xfrm>
        </p:grpSpPr>
        <p:sp>
          <p:nvSpPr>
            <p:cNvPr id="21" name="Title 3"/>
            <p:cNvSpPr txBox="1">
              <a:spLocks/>
            </p:cNvSpPr>
            <p:nvPr/>
          </p:nvSpPr>
          <p:spPr>
            <a:xfrm>
              <a:off x="2209927" y="5048070"/>
              <a:ext cx="2203703" cy="359305"/>
            </a:xfrm>
            <a:prstGeom prst="rect">
              <a:avLst/>
            </a:prstGeom>
          </p:spPr>
          <p:txBody>
            <a:bodyPr/>
            <a:lstStyle>
              <a:lvl1pPr algn="l" defTabSz="914400" rtl="0" eaLnBrk="1" latinLnBrk="0" hangingPunct="1">
                <a:lnSpc>
                  <a:spcPct val="70000"/>
                </a:lnSpc>
                <a:spcBef>
                  <a:spcPct val="0"/>
                </a:spcBef>
                <a:buNone/>
                <a:defRPr sz="3600" b="1" i="0" kern="1200">
                  <a:solidFill>
                    <a:schemeClr val="tx1"/>
                  </a:solidFill>
                  <a:latin typeface="Roboto Thin" charset="0"/>
                  <a:ea typeface="Roboto Thin" charset="0"/>
                  <a:cs typeface="Roboto Thin" charset="0"/>
                </a:defRPr>
              </a:lvl1pPr>
            </a:lstStyle>
            <a:p>
              <a:pPr>
                <a:lnSpc>
                  <a:spcPct val="130000"/>
                </a:lnSpc>
              </a:pPr>
              <a:r>
                <a:rPr lang="zh-CN" altLang="en-US" sz="2400" spc="300" dirty="0" smtClean="0">
                  <a:solidFill>
                    <a:srgbClr val="4F4D50"/>
                  </a:solidFill>
                  <a:effectLst>
                    <a:outerShdw blurRad="25400" dist="25400" dir="2700000" algn="tl">
                      <a:srgbClr val="000000">
                        <a:alpha val="25000"/>
                      </a:srgbClr>
                    </a:outerShdw>
                  </a:effectLst>
                  <a:latin typeface="思源黑体" panose="020B0500000000000000" pitchFamily="34" charset="-122"/>
                  <a:ea typeface="思源黑体" panose="020B0500000000000000" pitchFamily="34" charset="-122"/>
                  <a:cs typeface="+mn-ea"/>
                  <a:sym typeface="+mn-lt"/>
                </a:rPr>
                <a:t>我们的</a:t>
              </a:r>
              <a:r>
                <a:rPr lang="zh-CN" altLang="en-US" sz="2400" spc="300" dirty="0" smtClean="0">
                  <a:gradFill>
                    <a:gsLst>
                      <a:gs pos="1000">
                        <a:srgbClr val="4582ED"/>
                      </a:gs>
                      <a:gs pos="100000">
                        <a:srgbClr val="105AD7"/>
                      </a:gs>
                    </a:gsLst>
                    <a:lin ang="2700000" scaled="0"/>
                  </a:gradFill>
                  <a:effectLst>
                    <a:outerShdw blurRad="25400" dist="25400" dir="2700000" algn="tl">
                      <a:srgbClr val="000000">
                        <a:alpha val="25000"/>
                      </a:srgbClr>
                    </a:outerShdw>
                  </a:effectLst>
                  <a:latin typeface="思源黑体" panose="020B0500000000000000" pitchFamily="34" charset="-122"/>
                  <a:ea typeface="思源黑体" panose="020B0500000000000000" pitchFamily="34" charset="-122"/>
                  <a:cs typeface="+mn-ea"/>
                  <a:sym typeface="+mn-lt"/>
                </a:rPr>
                <a:t>优势</a:t>
              </a:r>
              <a:endParaRPr lang="en-US" sz="2400" spc="300" dirty="0">
                <a:gradFill>
                  <a:gsLst>
                    <a:gs pos="1000">
                      <a:srgbClr val="4582ED"/>
                    </a:gs>
                    <a:gs pos="100000">
                      <a:srgbClr val="105AD7"/>
                    </a:gs>
                  </a:gsLst>
                  <a:lin ang="2700000" scaled="0"/>
                </a:gradFill>
                <a:effectLst>
                  <a:outerShdw blurRad="25400" dist="25400" dir="2700000" algn="tl">
                    <a:srgbClr val="000000">
                      <a:alpha val="25000"/>
                    </a:srgbClr>
                  </a:outerShdw>
                </a:effectLst>
                <a:latin typeface="思源黑体" panose="020B0500000000000000" pitchFamily="34" charset="-122"/>
                <a:ea typeface="思源黑体" panose="020B0500000000000000" pitchFamily="34" charset="-122"/>
                <a:cs typeface="+mn-ea"/>
                <a:sym typeface="+mn-lt"/>
              </a:endParaRPr>
            </a:p>
          </p:txBody>
        </p:sp>
        <p:sp>
          <p:nvSpPr>
            <p:cNvPr id="22" name="Title 3"/>
            <p:cNvSpPr txBox="1">
              <a:spLocks/>
            </p:cNvSpPr>
            <p:nvPr/>
          </p:nvSpPr>
          <p:spPr>
            <a:xfrm>
              <a:off x="2219976" y="5483574"/>
              <a:ext cx="2395728" cy="292385"/>
            </a:xfrm>
            <a:prstGeom prst="rect">
              <a:avLst/>
            </a:prstGeom>
          </p:spPr>
          <p:txBody>
            <a:bodyPr/>
            <a:lstStyle>
              <a:lvl1pPr algn="l" defTabSz="914400" rtl="0" eaLnBrk="1" latinLnBrk="0" hangingPunct="1">
                <a:lnSpc>
                  <a:spcPct val="70000"/>
                </a:lnSpc>
                <a:spcBef>
                  <a:spcPct val="0"/>
                </a:spcBef>
                <a:buNone/>
                <a:defRPr sz="3600" b="1" i="0" kern="1200">
                  <a:solidFill>
                    <a:schemeClr val="tx1"/>
                  </a:solidFill>
                  <a:latin typeface="Roboto Thin" charset="0"/>
                  <a:ea typeface="Roboto Thin" charset="0"/>
                  <a:cs typeface="Roboto Thin" charset="0"/>
                </a:defRPr>
              </a:lvl1pPr>
            </a:lstStyle>
            <a:p>
              <a:pPr>
                <a:lnSpc>
                  <a:spcPct val="130000"/>
                </a:lnSpc>
              </a:pPr>
              <a:r>
                <a:rPr lang="en-US" sz="1000" b="0" dirty="0">
                  <a:solidFill>
                    <a:schemeClr val="tx1">
                      <a:alpha val="50000"/>
                    </a:schemeClr>
                  </a:solidFill>
                  <a:latin typeface="思源黑体" panose="020B0500000000000000" pitchFamily="34" charset="-122"/>
                  <a:ea typeface="思源黑体" panose="020B0500000000000000" pitchFamily="34" charset="-122"/>
                  <a:cs typeface="+mn-ea"/>
                  <a:sym typeface="+mn-lt"/>
                </a:rPr>
                <a:t>Market analysis of our products</a:t>
              </a:r>
              <a:endParaRPr lang="en-US" sz="300" b="0" dirty="0">
                <a:solidFill>
                  <a:schemeClr val="tx1">
                    <a:alpha val="50000"/>
                  </a:schemeClr>
                </a:solidFill>
                <a:latin typeface="思源黑体" panose="020B0500000000000000" pitchFamily="34" charset="-122"/>
                <a:ea typeface="思源黑体" panose="020B0500000000000000" pitchFamily="34" charset="-122"/>
                <a:cs typeface="+mn-ea"/>
                <a:sym typeface="+mn-lt"/>
              </a:endParaRPr>
            </a:p>
          </p:txBody>
        </p:sp>
        <p:cxnSp>
          <p:nvCxnSpPr>
            <p:cNvPr id="29" name="直接连接符 28"/>
            <p:cNvCxnSpPr/>
            <p:nvPr/>
          </p:nvCxnSpPr>
          <p:spPr>
            <a:xfrm>
              <a:off x="2301073" y="5848858"/>
              <a:ext cx="463812"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713645138"/>
      </p:ext>
    </p:extLst>
  </p:cSld>
  <p:clrMapOvr>
    <a:masterClrMapping/>
  </p:clrMapOvr>
  <p:transition spd="slow" advClick="0"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withEffect">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cBhvr additive="base">
                                        <p:cTn id="7" dur="500" fill="hold"/>
                                        <p:tgtEl>
                                          <p:spTgt spid="26"/>
                                        </p:tgtEl>
                                        <p:attrNameLst>
                                          <p:attrName>ppt_x</p:attrName>
                                        </p:attrNameLst>
                                      </p:cBhvr>
                                      <p:tavLst>
                                        <p:tav tm="0">
                                          <p:val>
                                            <p:strVal val="#ppt_x"/>
                                          </p:val>
                                        </p:tav>
                                        <p:tav tm="100000">
                                          <p:val>
                                            <p:strVal val="#ppt_x"/>
                                          </p:val>
                                        </p:tav>
                                      </p:tavLst>
                                    </p:anim>
                                    <p:anim calcmode="lin" valueType="num">
                                      <p:cBhvr additive="base">
                                        <p:cTn id="8" dur="500" fill="hold"/>
                                        <p:tgtEl>
                                          <p:spTgt spid="26"/>
                                        </p:tgtEl>
                                        <p:attrNameLst>
                                          <p:attrName>ppt_y</p:attrName>
                                        </p:attrNameLst>
                                      </p:cBhvr>
                                      <p:tavLst>
                                        <p:tav tm="0">
                                          <p:val>
                                            <p:strVal val="0-#ppt_h/2"/>
                                          </p:val>
                                        </p:tav>
                                        <p:tav tm="100000">
                                          <p:val>
                                            <p:strVal val="#ppt_y"/>
                                          </p:val>
                                        </p:tav>
                                      </p:tavLst>
                                    </p:anim>
                                  </p:childTnLst>
                                </p:cTn>
                              </p:par>
                              <p:par>
                                <p:cTn id="9" presetID="22" presetClass="entr" presetSubtype="2" fill="hold" grpId="0" nodeType="with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wipe(right)">
                                      <p:cBhvr>
                                        <p:cTn id="11" dur="500"/>
                                        <p:tgtEl>
                                          <p:spTgt spid="3"/>
                                        </p:tgtEl>
                                      </p:cBhvr>
                                    </p:animEffect>
                                  </p:childTnLst>
                                </p:cTn>
                              </p:par>
                              <p:par>
                                <p:cTn id="12" presetID="53" presetClass="entr" presetSubtype="16" fill="hold" nodeType="withEffect">
                                  <p:stCondLst>
                                    <p:cond delay="0"/>
                                  </p:stCondLst>
                                  <p:childTnLst>
                                    <p:set>
                                      <p:cBhvr>
                                        <p:cTn id="13" dur="1" fill="hold">
                                          <p:stCondLst>
                                            <p:cond delay="0"/>
                                          </p:stCondLst>
                                        </p:cTn>
                                        <p:tgtEl>
                                          <p:spTgt spid="13"/>
                                        </p:tgtEl>
                                        <p:attrNameLst>
                                          <p:attrName>style.visibility</p:attrName>
                                        </p:attrNameLst>
                                      </p:cBhvr>
                                      <p:to>
                                        <p:strVal val="visible"/>
                                      </p:to>
                                    </p:set>
                                    <p:anim calcmode="lin" valueType="num">
                                      <p:cBhvr>
                                        <p:cTn id="14" dur="500" fill="hold"/>
                                        <p:tgtEl>
                                          <p:spTgt spid="13"/>
                                        </p:tgtEl>
                                        <p:attrNameLst>
                                          <p:attrName>ppt_w</p:attrName>
                                        </p:attrNameLst>
                                      </p:cBhvr>
                                      <p:tavLst>
                                        <p:tav tm="0">
                                          <p:val>
                                            <p:fltVal val="0"/>
                                          </p:val>
                                        </p:tav>
                                        <p:tav tm="100000">
                                          <p:val>
                                            <p:strVal val="#ppt_w"/>
                                          </p:val>
                                        </p:tav>
                                      </p:tavLst>
                                    </p:anim>
                                    <p:anim calcmode="lin" valueType="num">
                                      <p:cBhvr>
                                        <p:cTn id="15" dur="500" fill="hold"/>
                                        <p:tgtEl>
                                          <p:spTgt spid="13"/>
                                        </p:tgtEl>
                                        <p:attrNameLst>
                                          <p:attrName>ppt_h</p:attrName>
                                        </p:attrNameLst>
                                      </p:cBhvr>
                                      <p:tavLst>
                                        <p:tav tm="0">
                                          <p:val>
                                            <p:fltVal val="0"/>
                                          </p:val>
                                        </p:tav>
                                        <p:tav tm="100000">
                                          <p:val>
                                            <p:strVal val="#ppt_h"/>
                                          </p:val>
                                        </p:tav>
                                      </p:tavLst>
                                    </p:anim>
                                    <p:animEffect transition="in" filter="fade">
                                      <p:cBhvr>
                                        <p:cTn id="16" dur="500"/>
                                        <p:tgtEl>
                                          <p:spTgt spid="13"/>
                                        </p:tgtEl>
                                      </p:cBhvr>
                                    </p:animEffect>
                                  </p:childTnLst>
                                </p:cTn>
                              </p:par>
                              <p:par>
                                <p:cTn id="17" presetID="53" presetClass="entr" presetSubtype="16" fill="hold" grpId="0" nodeType="withEffect">
                                  <p:stCondLst>
                                    <p:cond delay="250"/>
                                  </p:stCondLst>
                                  <p:childTnLst>
                                    <p:set>
                                      <p:cBhvr>
                                        <p:cTn id="18" dur="1" fill="hold">
                                          <p:stCondLst>
                                            <p:cond delay="0"/>
                                          </p:stCondLst>
                                        </p:cTn>
                                        <p:tgtEl>
                                          <p:spTgt spid="9"/>
                                        </p:tgtEl>
                                        <p:attrNameLst>
                                          <p:attrName>style.visibility</p:attrName>
                                        </p:attrNameLst>
                                      </p:cBhvr>
                                      <p:to>
                                        <p:strVal val="visible"/>
                                      </p:to>
                                    </p:set>
                                    <p:anim calcmode="lin" valueType="num">
                                      <p:cBhvr>
                                        <p:cTn id="19" dur="500" fill="hold"/>
                                        <p:tgtEl>
                                          <p:spTgt spid="9"/>
                                        </p:tgtEl>
                                        <p:attrNameLst>
                                          <p:attrName>ppt_w</p:attrName>
                                        </p:attrNameLst>
                                      </p:cBhvr>
                                      <p:tavLst>
                                        <p:tav tm="0">
                                          <p:val>
                                            <p:fltVal val="0"/>
                                          </p:val>
                                        </p:tav>
                                        <p:tav tm="100000">
                                          <p:val>
                                            <p:strVal val="#ppt_w"/>
                                          </p:val>
                                        </p:tav>
                                      </p:tavLst>
                                    </p:anim>
                                    <p:anim calcmode="lin" valueType="num">
                                      <p:cBhvr>
                                        <p:cTn id="20" dur="500" fill="hold"/>
                                        <p:tgtEl>
                                          <p:spTgt spid="9"/>
                                        </p:tgtEl>
                                        <p:attrNameLst>
                                          <p:attrName>ppt_h</p:attrName>
                                        </p:attrNameLst>
                                      </p:cBhvr>
                                      <p:tavLst>
                                        <p:tav tm="0">
                                          <p:val>
                                            <p:fltVal val="0"/>
                                          </p:val>
                                        </p:tav>
                                        <p:tav tm="100000">
                                          <p:val>
                                            <p:strVal val="#ppt_h"/>
                                          </p:val>
                                        </p:tav>
                                      </p:tavLst>
                                    </p:anim>
                                    <p:animEffect transition="in" filter="fade">
                                      <p:cBhvr>
                                        <p:cTn id="21" dur="500"/>
                                        <p:tgtEl>
                                          <p:spTgt spid="9"/>
                                        </p:tgtEl>
                                      </p:cBhvr>
                                    </p:animEffect>
                                  </p:childTnLst>
                                </p:cTn>
                              </p:par>
                              <p:par>
                                <p:cTn id="22" presetID="53" presetClass="entr" presetSubtype="16" fill="hold" grpId="0" nodeType="withEffect">
                                  <p:stCondLst>
                                    <p:cond delay="500"/>
                                  </p:stCondLst>
                                  <p:childTnLst>
                                    <p:set>
                                      <p:cBhvr>
                                        <p:cTn id="23" dur="1" fill="hold">
                                          <p:stCondLst>
                                            <p:cond delay="0"/>
                                          </p:stCondLst>
                                        </p:cTn>
                                        <p:tgtEl>
                                          <p:spTgt spid="17"/>
                                        </p:tgtEl>
                                        <p:attrNameLst>
                                          <p:attrName>style.visibility</p:attrName>
                                        </p:attrNameLst>
                                      </p:cBhvr>
                                      <p:to>
                                        <p:strVal val="visible"/>
                                      </p:to>
                                    </p:set>
                                    <p:anim calcmode="lin" valueType="num">
                                      <p:cBhvr>
                                        <p:cTn id="24" dur="500" fill="hold"/>
                                        <p:tgtEl>
                                          <p:spTgt spid="17"/>
                                        </p:tgtEl>
                                        <p:attrNameLst>
                                          <p:attrName>ppt_w</p:attrName>
                                        </p:attrNameLst>
                                      </p:cBhvr>
                                      <p:tavLst>
                                        <p:tav tm="0">
                                          <p:val>
                                            <p:fltVal val="0"/>
                                          </p:val>
                                        </p:tav>
                                        <p:tav tm="100000">
                                          <p:val>
                                            <p:strVal val="#ppt_w"/>
                                          </p:val>
                                        </p:tav>
                                      </p:tavLst>
                                    </p:anim>
                                    <p:anim calcmode="lin" valueType="num">
                                      <p:cBhvr>
                                        <p:cTn id="25" dur="500" fill="hold"/>
                                        <p:tgtEl>
                                          <p:spTgt spid="17"/>
                                        </p:tgtEl>
                                        <p:attrNameLst>
                                          <p:attrName>ppt_h</p:attrName>
                                        </p:attrNameLst>
                                      </p:cBhvr>
                                      <p:tavLst>
                                        <p:tav tm="0">
                                          <p:val>
                                            <p:fltVal val="0"/>
                                          </p:val>
                                        </p:tav>
                                        <p:tav tm="100000">
                                          <p:val>
                                            <p:strVal val="#ppt_h"/>
                                          </p:val>
                                        </p:tav>
                                      </p:tavLst>
                                    </p:anim>
                                    <p:animEffect transition="in" filter="fade">
                                      <p:cBhvr>
                                        <p:cTn id="26" dur="500"/>
                                        <p:tgtEl>
                                          <p:spTgt spid="17"/>
                                        </p:tgtEl>
                                      </p:cBhvr>
                                    </p:animEffect>
                                  </p:childTnLst>
                                </p:cTn>
                              </p:par>
                              <p:par>
                                <p:cTn id="27" presetID="53" presetClass="entr" presetSubtype="16" fill="hold" grpId="0" nodeType="withEffect">
                                  <p:stCondLst>
                                    <p:cond delay="750"/>
                                  </p:stCondLst>
                                  <p:childTnLst>
                                    <p:set>
                                      <p:cBhvr>
                                        <p:cTn id="28" dur="1" fill="hold">
                                          <p:stCondLst>
                                            <p:cond delay="0"/>
                                          </p:stCondLst>
                                        </p:cTn>
                                        <p:tgtEl>
                                          <p:spTgt spid="18"/>
                                        </p:tgtEl>
                                        <p:attrNameLst>
                                          <p:attrName>style.visibility</p:attrName>
                                        </p:attrNameLst>
                                      </p:cBhvr>
                                      <p:to>
                                        <p:strVal val="visible"/>
                                      </p:to>
                                    </p:set>
                                    <p:anim calcmode="lin" valueType="num">
                                      <p:cBhvr>
                                        <p:cTn id="29" dur="500" fill="hold"/>
                                        <p:tgtEl>
                                          <p:spTgt spid="18"/>
                                        </p:tgtEl>
                                        <p:attrNameLst>
                                          <p:attrName>ppt_w</p:attrName>
                                        </p:attrNameLst>
                                      </p:cBhvr>
                                      <p:tavLst>
                                        <p:tav tm="0">
                                          <p:val>
                                            <p:fltVal val="0"/>
                                          </p:val>
                                        </p:tav>
                                        <p:tav tm="100000">
                                          <p:val>
                                            <p:strVal val="#ppt_w"/>
                                          </p:val>
                                        </p:tav>
                                      </p:tavLst>
                                    </p:anim>
                                    <p:anim calcmode="lin" valueType="num">
                                      <p:cBhvr>
                                        <p:cTn id="30" dur="500" fill="hold"/>
                                        <p:tgtEl>
                                          <p:spTgt spid="18"/>
                                        </p:tgtEl>
                                        <p:attrNameLst>
                                          <p:attrName>ppt_h</p:attrName>
                                        </p:attrNameLst>
                                      </p:cBhvr>
                                      <p:tavLst>
                                        <p:tav tm="0">
                                          <p:val>
                                            <p:fltVal val="0"/>
                                          </p:val>
                                        </p:tav>
                                        <p:tav tm="100000">
                                          <p:val>
                                            <p:strVal val="#ppt_h"/>
                                          </p:val>
                                        </p:tav>
                                      </p:tavLst>
                                    </p:anim>
                                    <p:animEffect transition="in" filter="fade">
                                      <p:cBhvr>
                                        <p:cTn id="31" dur="500"/>
                                        <p:tgtEl>
                                          <p:spTgt spid="18"/>
                                        </p:tgtEl>
                                      </p:cBhvr>
                                    </p:animEffect>
                                  </p:childTnLst>
                                </p:cTn>
                              </p:par>
                              <p:par>
                                <p:cTn id="32" presetID="2" presetClass="entr" presetSubtype="8" fill="hold" nodeType="withEffect">
                                  <p:stCondLst>
                                    <p:cond delay="1000"/>
                                  </p:stCondLst>
                                  <p:childTnLst>
                                    <p:set>
                                      <p:cBhvr>
                                        <p:cTn id="33" dur="1" fill="hold">
                                          <p:stCondLst>
                                            <p:cond delay="0"/>
                                          </p:stCondLst>
                                        </p:cTn>
                                        <p:tgtEl>
                                          <p:spTgt spid="31"/>
                                        </p:tgtEl>
                                        <p:attrNameLst>
                                          <p:attrName>style.visibility</p:attrName>
                                        </p:attrNameLst>
                                      </p:cBhvr>
                                      <p:to>
                                        <p:strVal val="visible"/>
                                      </p:to>
                                    </p:set>
                                    <p:anim calcmode="lin" valueType="num">
                                      <p:cBhvr additive="base">
                                        <p:cTn id="34" dur="500" fill="hold"/>
                                        <p:tgtEl>
                                          <p:spTgt spid="31"/>
                                        </p:tgtEl>
                                        <p:attrNameLst>
                                          <p:attrName>ppt_x</p:attrName>
                                        </p:attrNameLst>
                                      </p:cBhvr>
                                      <p:tavLst>
                                        <p:tav tm="0">
                                          <p:val>
                                            <p:strVal val="0-#ppt_w/2"/>
                                          </p:val>
                                        </p:tav>
                                        <p:tav tm="100000">
                                          <p:val>
                                            <p:strVal val="#ppt_x"/>
                                          </p:val>
                                        </p:tav>
                                      </p:tavLst>
                                    </p:anim>
                                    <p:anim calcmode="lin" valueType="num">
                                      <p:cBhvr additive="base">
                                        <p:cTn id="35" dur="500" fill="hold"/>
                                        <p:tgtEl>
                                          <p:spTgt spid="31"/>
                                        </p:tgtEl>
                                        <p:attrNameLst>
                                          <p:attrName>ppt_y</p:attrName>
                                        </p:attrNameLst>
                                      </p:cBhvr>
                                      <p:tavLst>
                                        <p:tav tm="0">
                                          <p:val>
                                            <p:strVal val="#ppt_y"/>
                                          </p:val>
                                        </p:tav>
                                        <p:tav tm="100000">
                                          <p:val>
                                            <p:strVal val="#ppt_y"/>
                                          </p:val>
                                        </p:tav>
                                      </p:tavLst>
                                    </p:anim>
                                  </p:childTnLst>
                                </p:cTn>
                              </p:par>
                              <p:par>
                                <p:cTn id="36" presetID="2" presetClass="entr" presetSubtype="2" fill="hold" grpId="0" nodeType="withEffect">
                                  <p:stCondLst>
                                    <p:cond delay="1000"/>
                                  </p:stCondLst>
                                  <p:childTnLst>
                                    <p:set>
                                      <p:cBhvr>
                                        <p:cTn id="37" dur="1" fill="hold">
                                          <p:stCondLst>
                                            <p:cond delay="0"/>
                                          </p:stCondLst>
                                        </p:cTn>
                                        <p:tgtEl>
                                          <p:spTgt spid="23"/>
                                        </p:tgtEl>
                                        <p:attrNameLst>
                                          <p:attrName>style.visibility</p:attrName>
                                        </p:attrNameLst>
                                      </p:cBhvr>
                                      <p:to>
                                        <p:strVal val="visible"/>
                                      </p:to>
                                    </p:set>
                                    <p:anim calcmode="lin" valueType="num">
                                      <p:cBhvr additive="base">
                                        <p:cTn id="38" dur="500" fill="hold"/>
                                        <p:tgtEl>
                                          <p:spTgt spid="23"/>
                                        </p:tgtEl>
                                        <p:attrNameLst>
                                          <p:attrName>ppt_x</p:attrName>
                                        </p:attrNameLst>
                                      </p:cBhvr>
                                      <p:tavLst>
                                        <p:tav tm="0">
                                          <p:val>
                                            <p:strVal val="1+#ppt_w/2"/>
                                          </p:val>
                                        </p:tav>
                                        <p:tav tm="100000">
                                          <p:val>
                                            <p:strVal val="#ppt_x"/>
                                          </p:val>
                                        </p:tav>
                                      </p:tavLst>
                                    </p:anim>
                                    <p:anim calcmode="lin" valueType="num">
                                      <p:cBhvr additive="base">
                                        <p:cTn id="39" dur="500" fill="hold"/>
                                        <p:tgtEl>
                                          <p:spTgt spid="2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9" grpId="0" animBg="1"/>
      <p:bldP spid="17" grpId="0" animBg="1"/>
      <p:bldP spid="18" grpId="0" animBg="1"/>
      <p:bldP spid="23"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0" y="3456432"/>
            <a:ext cx="12192000" cy="3401568"/>
          </a:xfrm>
          <a:prstGeom prst="rect">
            <a:avLst/>
          </a:prstGeom>
          <a:solidFill>
            <a:srgbClr val="E7E5E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椭圆 16"/>
          <p:cNvSpPr/>
          <p:nvPr/>
        </p:nvSpPr>
        <p:spPr>
          <a:xfrm>
            <a:off x="6195429" y="2359152"/>
            <a:ext cx="2011680" cy="2011680"/>
          </a:xfrm>
          <a:prstGeom prst="ellipse">
            <a:avLst/>
          </a:prstGeom>
          <a:solidFill>
            <a:schemeClr val="bg1"/>
          </a:solidFill>
          <a:ln>
            <a:noFill/>
          </a:ln>
          <a:effectLst>
            <a:outerShdw blurRad="190500" dist="635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r>
              <a:rPr lang="en-US" altLang="zh-CN" sz="9600" b="1" dirty="0" smtClean="0">
                <a:solidFill>
                  <a:schemeClr val="tx1">
                    <a:lumMod val="65000"/>
                    <a:lumOff val="35000"/>
                  </a:schemeClr>
                </a:solidFill>
                <a:effectLst>
                  <a:outerShdw blurRad="25400" dist="25400" dir="2700000" algn="tl">
                    <a:srgbClr val="000000">
                      <a:alpha val="25000"/>
                    </a:srgbClr>
                  </a:outerShdw>
                </a:effectLst>
                <a:latin typeface="思源黑体" panose="020B0500000000000000" pitchFamily="34" charset="-122"/>
                <a:ea typeface="思源黑体" panose="020B0500000000000000" pitchFamily="34" charset="-122"/>
              </a:rPr>
              <a:t>O</a:t>
            </a:r>
            <a:endParaRPr lang="zh-CN" altLang="en-US" sz="9600" b="1" dirty="0">
              <a:solidFill>
                <a:schemeClr val="tx1">
                  <a:lumMod val="65000"/>
                  <a:lumOff val="35000"/>
                </a:schemeClr>
              </a:solidFill>
              <a:effectLst>
                <a:outerShdw blurRad="25400" dist="25400" dir="2700000" algn="tl">
                  <a:srgbClr val="000000">
                    <a:alpha val="25000"/>
                  </a:srgbClr>
                </a:outerShdw>
              </a:effectLst>
              <a:latin typeface="思源黑体" panose="020B0500000000000000" pitchFamily="34" charset="-122"/>
              <a:ea typeface="思源黑体" panose="020B0500000000000000" pitchFamily="34" charset="-122"/>
            </a:endParaRPr>
          </a:p>
        </p:txBody>
      </p:sp>
      <p:sp>
        <p:nvSpPr>
          <p:cNvPr id="18" name="椭圆 17"/>
          <p:cNvSpPr/>
          <p:nvPr/>
        </p:nvSpPr>
        <p:spPr>
          <a:xfrm>
            <a:off x="8029811" y="2359152"/>
            <a:ext cx="2011680" cy="2011680"/>
          </a:xfrm>
          <a:prstGeom prst="ellipse">
            <a:avLst/>
          </a:prstGeom>
          <a:solidFill>
            <a:schemeClr val="bg1"/>
          </a:solidFill>
          <a:ln>
            <a:noFill/>
          </a:ln>
          <a:effectLst>
            <a:outerShdw blurRad="190500" dist="635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r>
              <a:rPr lang="en-US" altLang="zh-CN" sz="9600" b="1" dirty="0" smtClean="0">
                <a:solidFill>
                  <a:schemeClr val="bg1">
                    <a:lumMod val="50000"/>
                  </a:schemeClr>
                </a:solidFill>
                <a:effectLst>
                  <a:outerShdw blurRad="25400" dist="25400" dir="2700000" algn="tl">
                    <a:srgbClr val="000000">
                      <a:alpha val="25000"/>
                    </a:srgbClr>
                  </a:outerShdw>
                </a:effectLst>
                <a:latin typeface="思源黑体" panose="020B0500000000000000" pitchFamily="34" charset="-122"/>
                <a:ea typeface="思源黑体" panose="020B0500000000000000" pitchFamily="34" charset="-122"/>
              </a:rPr>
              <a:t>T</a:t>
            </a:r>
            <a:endParaRPr lang="zh-CN" altLang="en-US" sz="9600" b="1" dirty="0">
              <a:solidFill>
                <a:schemeClr val="bg1">
                  <a:lumMod val="50000"/>
                </a:schemeClr>
              </a:solidFill>
              <a:effectLst>
                <a:outerShdw blurRad="25400" dist="25400" dir="2700000" algn="tl">
                  <a:srgbClr val="000000">
                    <a:alpha val="25000"/>
                  </a:srgbClr>
                </a:outerShdw>
              </a:effectLst>
              <a:latin typeface="思源黑体" panose="020B0500000000000000" pitchFamily="34" charset="-122"/>
              <a:ea typeface="思源黑体" panose="020B0500000000000000" pitchFamily="34" charset="-122"/>
            </a:endParaRPr>
          </a:p>
        </p:txBody>
      </p:sp>
      <p:sp>
        <p:nvSpPr>
          <p:cNvPr id="20" name="椭圆 19"/>
          <p:cNvSpPr/>
          <p:nvPr/>
        </p:nvSpPr>
        <p:spPr>
          <a:xfrm>
            <a:off x="2349369" y="2359152"/>
            <a:ext cx="2011680" cy="2011680"/>
          </a:xfrm>
          <a:prstGeom prst="ellipse">
            <a:avLst/>
          </a:prstGeom>
          <a:solidFill>
            <a:schemeClr val="bg1"/>
          </a:solidFill>
          <a:ln>
            <a:noFill/>
          </a:ln>
          <a:effectLst>
            <a:outerShdw blurRad="190500" dist="635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r>
              <a:rPr lang="en-US" altLang="zh-CN" sz="9600" b="1" dirty="0" smtClean="0">
                <a:solidFill>
                  <a:schemeClr val="tx1">
                    <a:lumMod val="75000"/>
                    <a:lumOff val="25000"/>
                  </a:schemeClr>
                </a:solidFill>
                <a:effectLst>
                  <a:outerShdw blurRad="25400" dist="25400" dir="2700000" algn="tl">
                    <a:srgbClr val="000000">
                      <a:alpha val="25000"/>
                    </a:srgbClr>
                  </a:outerShdw>
                </a:effectLst>
                <a:latin typeface="思源黑体" panose="020B0500000000000000" pitchFamily="34" charset="-122"/>
                <a:ea typeface="思源黑体" panose="020B0500000000000000" pitchFamily="34" charset="-122"/>
              </a:rPr>
              <a:t>S</a:t>
            </a:r>
            <a:endParaRPr lang="zh-CN" altLang="en-US" sz="9600" b="1" dirty="0">
              <a:solidFill>
                <a:schemeClr val="tx1">
                  <a:lumMod val="75000"/>
                  <a:lumOff val="25000"/>
                </a:schemeClr>
              </a:solidFill>
              <a:effectLst>
                <a:outerShdw blurRad="25400" dist="25400" dir="2700000" algn="tl">
                  <a:srgbClr val="000000">
                    <a:alpha val="25000"/>
                  </a:srgbClr>
                </a:outerShdw>
              </a:effectLst>
              <a:latin typeface="思源黑体" panose="020B0500000000000000" pitchFamily="34" charset="-122"/>
              <a:ea typeface="思源黑体" panose="020B0500000000000000" pitchFamily="34" charset="-122"/>
            </a:endParaRPr>
          </a:p>
        </p:txBody>
      </p:sp>
      <p:sp>
        <p:nvSpPr>
          <p:cNvPr id="23" name="Title 3"/>
          <p:cNvSpPr txBox="1">
            <a:spLocks/>
          </p:cNvSpPr>
          <p:nvPr/>
        </p:nvSpPr>
        <p:spPr>
          <a:xfrm>
            <a:off x="5163580" y="5083822"/>
            <a:ext cx="5142469" cy="1524635"/>
          </a:xfrm>
          <a:prstGeom prst="rect">
            <a:avLst/>
          </a:prstGeom>
        </p:spPr>
        <p:txBody>
          <a:bodyPr>
            <a:noAutofit/>
          </a:bodyPr>
          <a:lstStyle>
            <a:lvl1pPr algn="l" defTabSz="914400" rtl="0" eaLnBrk="1" latinLnBrk="0" hangingPunct="1">
              <a:lnSpc>
                <a:spcPct val="70000"/>
              </a:lnSpc>
              <a:spcBef>
                <a:spcPct val="0"/>
              </a:spcBef>
              <a:buNone/>
              <a:defRPr sz="3600" b="1" i="0" kern="1200">
                <a:solidFill>
                  <a:schemeClr val="tx1"/>
                </a:solidFill>
                <a:latin typeface="Roboto Thin" charset="0"/>
                <a:ea typeface="Roboto Thin" charset="0"/>
                <a:cs typeface="Roboto Thin" charset="0"/>
              </a:defRPr>
            </a:lvl1pPr>
          </a:lstStyle>
          <a:p>
            <a:pPr marL="171450" indent="-171450">
              <a:lnSpc>
                <a:spcPct val="130000"/>
              </a:lnSpc>
              <a:spcBef>
                <a:spcPts val="0"/>
              </a:spcBef>
              <a:spcAft>
                <a:spcPts val="600"/>
              </a:spcAft>
              <a:buClr>
                <a:srgbClr val="105AD7"/>
              </a:buClr>
              <a:buSzPct val="150000"/>
              <a:buFont typeface="Courier New" charset="0"/>
              <a:buChar char="o"/>
            </a:pPr>
            <a:r>
              <a:rPr lang="zh-CN" altLang="en-US" sz="1000" b="0" dirty="0">
                <a:solidFill>
                  <a:srgbClr val="4F4D50">
                    <a:alpha val="70000"/>
                  </a:srgbClr>
                </a:solidFill>
                <a:latin typeface="思源黑体" panose="020B0500000000000000" pitchFamily="34" charset="-122"/>
                <a:ea typeface="思源黑体" panose="020B0500000000000000" pitchFamily="34" charset="-122"/>
                <a:cs typeface="+mn-ea"/>
                <a:sym typeface="+mn-lt"/>
              </a:rPr>
              <a:t>您的内容打在这里，或者通过复制您的文本后，在此框中选择粘贴并选择只保留文字您的内容，您的内容打在这里，或者通过复制您的文本后，在此框中选择粘贴并选择只保此框中选择粘贴并选择只保留文字您的内容</a:t>
            </a:r>
          </a:p>
          <a:p>
            <a:pPr marL="171450" indent="-171450">
              <a:lnSpc>
                <a:spcPct val="130000"/>
              </a:lnSpc>
              <a:spcBef>
                <a:spcPts val="0"/>
              </a:spcBef>
              <a:spcAft>
                <a:spcPts val="600"/>
              </a:spcAft>
              <a:buClr>
                <a:srgbClr val="105AD7"/>
              </a:buClr>
              <a:buSzPct val="150000"/>
              <a:buFont typeface="Courier New" charset="0"/>
              <a:buChar char="o"/>
            </a:pPr>
            <a:r>
              <a:rPr lang="zh-CN" altLang="en-US" sz="1000" b="0" dirty="0">
                <a:solidFill>
                  <a:srgbClr val="4F4D50">
                    <a:alpha val="70000"/>
                  </a:srgbClr>
                </a:solidFill>
                <a:latin typeface="思源黑体" panose="020B0500000000000000" pitchFamily="34" charset="-122"/>
                <a:ea typeface="思源黑体" panose="020B0500000000000000" pitchFamily="34" charset="-122"/>
                <a:cs typeface="+mn-ea"/>
                <a:sym typeface="+mn-lt"/>
              </a:rPr>
              <a:t>您的内容打在这里，或者通过复制您的文本后，在此框中选择粘贴并选择只保留文字您的内容的文本后在此。</a:t>
            </a:r>
          </a:p>
          <a:p>
            <a:pPr marL="171450" indent="-171450">
              <a:lnSpc>
                <a:spcPct val="130000"/>
              </a:lnSpc>
              <a:spcBef>
                <a:spcPts val="0"/>
              </a:spcBef>
              <a:spcAft>
                <a:spcPts val="600"/>
              </a:spcAft>
              <a:buClr>
                <a:srgbClr val="105AD7"/>
              </a:buClr>
              <a:buSzPct val="150000"/>
              <a:buFont typeface="Courier New" charset="0"/>
              <a:buChar char="o"/>
            </a:pPr>
            <a:r>
              <a:rPr lang="zh-CN" altLang="en-US" sz="1000" b="0" dirty="0">
                <a:solidFill>
                  <a:srgbClr val="4F4D50">
                    <a:alpha val="70000"/>
                  </a:srgbClr>
                </a:solidFill>
                <a:latin typeface="思源黑体" panose="020B0500000000000000" pitchFamily="34" charset="-122"/>
                <a:ea typeface="思源黑体" panose="020B0500000000000000" pitchFamily="34" charset="-122"/>
                <a:cs typeface="+mn-ea"/>
                <a:sym typeface="+mn-lt"/>
              </a:rPr>
              <a:t>您的内容打在这里，或者通过复制您的文本后在此框中。</a:t>
            </a:r>
          </a:p>
        </p:txBody>
      </p:sp>
      <p:grpSp>
        <p:nvGrpSpPr>
          <p:cNvPr id="26" name="组合 25"/>
          <p:cNvGrpSpPr/>
          <p:nvPr/>
        </p:nvGrpSpPr>
        <p:grpSpPr>
          <a:xfrm>
            <a:off x="4513778" y="642037"/>
            <a:ext cx="3578663" cy="935191"/>
            <a:chOff x="4513778" y="642036"/>
            <a:chExt cx="3578662" cy="935191"/>
          </a:xfrm>
        </p:grpSpPr>
        <p:sp>
          <p:nvSpPr>
            <p:cNvPr id="24" name="TextBox 48"/>
            <p:cNvSpPr txBox="1"/>
            <p:nvPr/>
          </p:nvSpPr>
          <p:spPr>
            <a:xfrm>
              <a:off x="4513778" y="642036"/>
              <a:ext cx="3578662" cy="720197"/>
            </a:xfrm>
            <a:prstGeom prst="rect">
              <a:avLst/>
            </a:prstGeom>
            <a:noFill/>
          </p:spPr>
          <p:txBody>
            <a:bodyPr wrap="square" lIns="0" tIns="0" rIns="0" bIns="0" rtlCol="0">
              <a:spAutoFit/>
            </a:bodyPr>
            <a:lstStyle/>
            <a:p>
              <a:pPr algn="ctr">
                <a:lnSpc>
                  <a:spcPct val="130000"/>
                </a:lnSpc>
              </a:pPr>
              <a:r>
                <a:rPr lang="en-US" altLang="zh-CN" sz="3600" b="1" dirty="0" smtClean="0">
                  <a:gradFill>
                    <a:gsLst>
                      <a:gs pos="1000">
                        <a:schemeClr val="tx1">
                          <a:lumMod val="75000"/>
                          <a:lumOff val="25000"/>
                        </a:schemeClr>
                      </a:gs>
                      <a:gs pos="100000">
                        <a:schemeClr val="tx1">
                          <a:lumMod val="85000"/>
                          <a:lumOff val="15000"/>
                        </a:schemeClr>
                      </a:gs>
                    </a:gsLst>
                    <a:lin ang="2700000" scaled="0"/>
                  </a:gradFill>
                  <a:effectLst>
                    <a:outerShdw blurRad="25400" dist="25400" dir="2700000" algn="tl">
                      <a:srgbClr val="000000">
                        <a:alpha val="25000"/>
                      </a:srgbClr>
                    </a:outerShdw>
                  </a:effectLst>
                  <a:latin typeface="思源黑体" panose="020B0500000000000000" pitchFamily="34" charset="-122"/>
                  <a:ea typeface="思源黑体" panose="020B0500000000000000" pitchFamily="34" charset="-122"/>
                  <a:cs typeface="+mn-ea"/>
                  <a:sym typeface="+mn-lt"/>
                </a:rPr>
                <a:t>SWOT </a:t>
              </a:r>
              <a:r>
                <a:rPr lang="zh-CN" altLang="en-US" sz="3600" b="1" dirty="0" smtClean="0">
                  <a:gradFill>
                    <a:gsLst>
                      <a:gs pos="1000">
                        <a:srgbClr val="4582ED"/>
                      </a:gs>
                      <a:gs pos="100000">
                        <a:srgbClr val="105AD7"/>
                      </a:gs>
                    </a:gsLst>
                    <a:lin ang="2700000" scaled="0"/>
                  </a:gradFill>
                  <a:effectLst>
                    <a:outerShdw blurRad="25400" dist="25400" dir="2700000" algn="tl">
                      <a:srgbClr val="000000">
                        <a:alpha val="25000"/>
                      </a:srgbClr>
                    </a:outerShdw>
                  </a:effectLst>
                  <a:latin typeface="思源黑体" panose="020B0500000000000000" pitchFamily="34" charset="-122"/>
                  <a:ea typeface="思源黑体" panose="020B0500000000000000" pitchFamily="34" charset="-122"/>
                  <a:cs typeface="+mn-ea"/>
                  <a:sym typeface="+mn-lt"/>
                </a:rPr>
                <a:t>市场分析</a:t>
              </a:r>
              <a:endParaRPr lang="zh-CN" altLang="en-US" sz="3600" b="1" dirty="0">
                <a:gradFill>
                  <a:gsLst>
                    <a:gs pos="1000">
                      <a:srgbClr val="4582ED"/>
                    </a:gs>
                    <a:gs pos="100000">
                      <a:srgbClr val="105AD7"/>
                    </a:gs>
                  </a:gsLst>
                  <a:lin ang="2700000" scaled="0"/>
                </a:gradFill>
                <a:effectLst>
                  <a:outerShdw blurRad="25400" dist="25400" dir="2700000" algn="tl">
                    <a:srgbClr val="000000">
                      <a:alpha val="25000"/>
                    </a:srgbClr>
                  </a:outerShdw>
                </a:effectLst>
                <a:latin typeface="思源黑体" panose="020B0500000000000000" pitchFamily="34" charset="-122"/>
                <a:ea typeface="思源黑体" panose="020B0500000000000000" pitchFamily="34" charset="-122"/>
                <a:cs typeface="+mn-ea"/>
                <a:sym typeface="+mn-lt"/>
              </a:endParaRPr>
            </a:p>
          </p:txBody>
        </p:sp>
        <p:sp>
          <p:nvSpPr>
            <p:cNvPr id="25" name="文本框 24"/>
            <p:cNvSpPr txBox="1"/>
            <p:nvPr/>
          </p:nvSpPr>
          <p:spPr>
            <a:xfrm>
              <a:off x="4950207" y="1238673"/>
              <a:ext cx="2705803" cy="338554"/>
            </a:xfrm>
            <a:prstGeom prst="rect">
              <a:avLst/>
            </a:prstGeom>
            <a:noFill/>
          </p:spPr>
          <p:txBody>
            <a:bodyPr wrap="square" rtlCol="0">
              <a:spAutoFit/>
            </a:bodyPr>
            <a:lstStyle/>
            <a:p>
              <a:pPr algn="ctr"/>
              <a:r>
                <a:rPr lang="en-US" altLang="zh-CN" sz="1600" dirty="0" smtClean="0">
                  <a:solidFill>
                    <a:schemeClr val="tx1">
                      <a:lumMod val="50000"/>
                      <a:lumOff val="50000"/>
                    </a:schemeClr>
                  </a:solidFill>
                  <a:latin typeface="思源黑体" panose="020B0500000000000000" pitchFamily="34" charset="-122"/>
                  <a:ea typeface="思源黑体" panose="020B0500000000000000" pitchFamily="34" charset="-122"/>
                </a:rPr>
                <a:t>Market analysis</a:t>
              </a:r>
              <a:endParaRPr lang="zh-CN" altLang="en-US" sz="1600" dirty="0">
                <a:solidFill>
                  <a:schemeClr val="tx1">
                    <a:lumMod val="50000"/>
                    <a:lumOff val="50000"/>
                  </a:schemeClr>
                </a:solidFill>
                <a:latin typeface="思源黑体" panose="020B0500000000000000" pitchFamily="34" charset="-122"/>
                <a:ea typeface="思源黑体" panose="020B0500000000000000" pitchFamily="34" charset="-122"/>
              </a:endParaRPr>
            </a:p>
          </p:txBody>
        </p:sp>
      </p:grpSp>
      <p:grpSp>
        <p:nvGrpSpPr>
          <p:cNvPr id="31" name="组合 30"/>
          <p:cNvGrpSpPr/>
          <p:nvPr/>
        </p:nvGrpSpPr>
        <p:grpSpPr>
          <a:xfrm>
            <a:off x="2286128" y="5310034"/>
            <a:ext cx="2405777" cy="800788"/>
            <a:chOff x="2209927" y="5048070"/>
            <a:chExt cx="2405777" cy="800788"/>
          </a:xfrm>
        </p:grpSpPr>
        <p:sp>
          <p:nvSpPr>
            <p:cNvPr id="21" name="Title 3"/>
            <p:cNvSpPr txBox="1">
              <a:spLocks/>
            </p:cNvSpPr>
            <p:nvPr/>
          </p:nvSpPr>
          <p:spPr>
            <a:xfrm>
              <a:off x="2209927" y="5048070"/>
              <a:ext cx="2203703" cy="359305"/>
            </a:xfrm>
            <a:prstGeom prst="rect">
              <a:avLst/>
            </a:prstGeom>
          </p:spPr>
          <p:txBody>
            <a:bodyPr/>
            <a:lstStyle>
              <a:lvl1pPr algn="l" defTabSz="914400" rtl="0" eaLnBrk="1" latinLnBrk="0" hangingPunct="1">
                <a:lnSpc>
                  <a:spcPct val="70000"/>
                </a:lnSpc>
                <a:spcBef>
                  <a:spcPct val="0"/>
                </a:spcBef>
                <a:buNone/>
                <a:defRPr sz="3600" b="1" i="0" kern="1200">
                  <a:solidFill>
                    <a:schemeClr val="tx1"/>
                  </a:solidFill>
                  <a:latin typeface="Roboto Thin" charset="0"/>
                  <a:ea typeface="Roboto Thin" charset="0"/>
                  <a:cs typeface="Roboto Thin" charset="0"/>
                </a:defRPr>
              </a:lvl1pPr>
            </a:lstStyle>
            <a:p>
              <a:pPr>
                <a:lnSpc>
                  <a:spcPct val="130000"/>
                </a:lnSpc>
              </a:pPr>
              <a:r>
                <a:rPr lang="zh-CN" altLang="en-US" sz="2400" spc="300" dirty="0" smtClean="0">
                  <a:solidFill>
                    <a:srgbClr val="4F4D50"/>
                  </a:solidFill>
                  <a:effectLst>
                    <a:outerShdw blurRad="25400" dist="25400" dir="2700000" algn="tl">
                      <a:srgbClr val="000000">
                        <a:alpha val="25000"/>
                      </a:srgbClr>
                    </a:outerShdw>
                  </a:effectLst>
                  <a:latin typeface="思源黑体" panose="020B0500000000000000" pitchFamily="34" charset="-122"/>
                  <a:ea typeface="思源黑体" panose="020B0500000000000000" pitchFamily="34" charset="-122"/>
                  <a:cs typeface="+mn-ea"/>
                  <a:sym typeface="+mn-lt"/>
                </a:rPr>
                <a:t>我们的</a:t>
              </a:r>
              <a:r>
                <a:rPr lang="zh-CN" altLang="en-US" sz="2400" spc="300" dirty="0" smtClean="0">
                  <a:gradFill>
                    <a:gsLst>
                      <a:gs pos="1000">
                        <a:srgbClr val="4582ED"/>
                      </a:gs>
                      <a:gs pos="100000">
                        <a:srgbClr val="105AD7"/>
                      </a:gs>
                    </a:gsLst>
                    <a:lin ang="2700000" scaled="0"/>
                  </a:gradFill>
                  <a:effectLst>
                    <a:outerShdw blurRad="25400" dist="25400" dir="2700000" algn="tl">
                      <a:srgbClr val="000000">
                        <a:alpha val="25000"/>
                      </a:srgbClr>
                    </a:outerShdw>
                  </a:effectLst>
                  <a:latin typeface="思源黑体" panose="020B0500000000000000" pitchFamily="34" charset="-122"/>
                  <a:ea typeface="思源黑体" panose="020B0500000000000000" pitchFamily="34" charset="-122"/>
                  <a:cs typeface="+mn-ea"/>
                  <a:sym typeface="+mn-lt"/>
                </a:rPr>
                <a:t>劣势</a:t>
              </a:r>
              <a:endParaRPr lang="en-US" sz="2400" spc="300" dirty="0">
                <a:gradFill>
                  <a:gsLst>
                    <a:gs pos="1000">
                      <a:srgbClr val="4582ED"/>
                    </a:gs>
                    <a:gs pos="100000">
                      <a:srgbClr val="105AD7"/>
                    </a:gs>
                  </a:gsLst>
                  <a:lin ang="2700000" scaled="0"/>
                </a:gradFill>
                <a:effectLst>
                  <a:outerShdw blurRad="25400" dist="25400" dir="2700000" algn="tl">
                    <a:srgbClr val="000000">
                      <a:alpha val="25000"/>
                    </a:srgbClr>
                  </a:outerShdw>
                </a:effectLst>
                <a:latin typeface="思源黑体" panose="020B0500000000000000" pitchFamily="34" charset="-122"/>
                <a:ea typeface="思源黑体" panose="020B0500000000000000" pitchFamily="34" charset="-122"/>
                <a:cs typeface="+mn-ea"/>
                <a:sym typeface="+mn-lt"/>
              </a:endParaRPr>
            </a:p>
          </p:txBody>
        </p:sp>
        <p:sp>
          <p:nvSpPr>
            <p:cNvPr id="22" name="Title 3"/>
            <p:cNvSpPr txBox="1">
              <a:spLocks/>
            </p:cNvSpPr>
            <p:nvPr/>
          </p:nvSpPr>
          <p:spPr>
            <a:xfrm>
              <a:off x="2219976" y="5483574"/>
              <a:ext cx="2395728" cy="292385"/>
            </a:xfrm>
            <a:prstGeom prst="rect">
              <a:avLst/>
            </a:prstGeom>
          </p:spPr>
          <p:txBody>
            <a:bodyPr/>
            <a:lstStyle>
              <a:lvl1pPr algn="l" defTabSz="914400" rtl="0" eaLnBrk="1" latinLnBrk="0" hangingPunct="1">
                <a:lnSpc>
                  <a:spcPct val="70000"/>
                </a:lnSpc>
                <a:spcBef>
                  <a:spcPct val="0"/>
                </a:spcBef>
                <a:buNone/>
                <a:defRPr sz="3600" b="1" i="0" kern="1200">
                  <a:solidFill>
                    <a:schemeClr val="tx1"/>
                  </a:solidFill>
                  <a:latin typeface="Roboto Thin" charset="0"/>
                  <a:ea typeface="Roboto Thin" charset="0"/>
                  <a:cs typeface="Roboto Thin" charset="0"/>
                </a:defRPr>
              </a:lvl1pPr>
            </a:lstStyle>
            <a:p>
              <a:pPr>
                <a:lnSpc>
                  <a:spcPct val="130000"/>
                </a:lnSpc>
              </a:pPr>
              <a:r>
                <a:rPr lang="en-US" sz="1000" b="0" dirty="0">
                  <a:solidFill>
                    <a:schemeClr val="tx1">
                      <a:alpha val="50000"/>
                    </a:schemeClr>
                  </a:solidFill>
                  <a:latin typeface="思源黑体" panose="020B0500000000000000" pitchFamily="34" charset="-122"/>
                  <a:ea typeface="思源黑体" panose="020B0500000000000000" pitchFamily="34" charset="-122"/>
                  <a:cs typeface="+mn-ea"/>
                  <a:sym typeface="+mn-lt"/>
                </a:rPr>
                <a:t>Market analysis of our products</a:t>
              </a:r>
              <a:endParaRPr lang="en-US" sz="300" b="0" dirty="0">
                <a:solidFill>
                  <a:schemeClr val="tx1">
                    <a:alpha val="50000"/>
                  </a:schemeClr>
                </a:solidFill>
                <a:latin typeface="思源黑体" panose="020B0500000000000000" pitchFamily="34" charset="-122"/>
                <a:ea typeface="思源黑体" panose="020B0500000000000000" pitchFamily="34" charset="-122"/>
                <a:cs typeface="+mn-ea"/>
                <a:sym typeface="+mn-lt"/>
              </a:endParaRPr>
            </a:p>
          </p:txBody>
        </p:sp>
        <p:cxnSp>
          <p:nvCxnSpPr>
            <p:cNvPr id="29" name="直接连接符 28"/>
            <p:cNvCxnSpPr/>
            <p:nvPr/>
          </p:nvCxnSpPr>
          <p:spPr>
            <a:xfrm>
              <a:off x="2301073" y="5848858"/>
              <a:ext cx="463812"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nvGrpSpPr>
          <p:cNvPr id="2" name="组合 1"/>
          <p:cNvGrpSpPr/>
          <p:nvPr/>
        </p:nvGrpSpPr>
        <p:grpSpPr>
          <a:xfrm>
            <a:off x="4169025" y="2167128"/>
            <a:ext cx="2395728" cy="2395728"/>
            <a:chOff x="4231655" y="2167128"/>
            <a:chExt cx="2395728" cy="2395728"/>
          </a:xfrm>
        </p:grpSpPr>
        <p:sp>
          <p:nvSpPr>
            <p:cNvPr id="12" name="椭圆 11"/>
            <p:cNvSpPr/>
            <p:nvPr/>
          </p:nvSpPr>
          <p:spPr>
            <a:xfrm>
              <a:off x="4231655" y="2167128"/>
              <a:ext cx="2395728" cy="2395728"/>
            </a:xfrm>
            <a:prstGeom prst="ellipse">
              <a:avLst/>
            </a:prstGeom>
            <a:blipFill dpi="0" rotWithShape="1">
              <a:blip r:embed="rId3" cstate="print">
                <a:extLst>
                  <a:ext uri="{28A0092B-C50C-407E-A947-70E740481C1C}">
                    <a14:useLocalDpi xmlns:a14="http://schemas.microsoft.com/office/drawing/2010/main" val="0"/>
                  </a:ext>
                </a:extLst>
              </a:blip>
              <a:srcRect/>
              <a:stretch>
                <a:fillRect l="-25000" r="-25000"/>
              </a:stretch>
            </a:blipFill>
            <a:ln>
              <a:noFill/>
            </a:ln>
            <a:effectLst>
              <a:outerShdw blurRad="1905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椭圆 8"/>
            <p:cNvSpPr/>
            <p:nvPr/>
          </p:nvSpPr>
          <p:spPr>
            <a:xfrm>
              <a:off x="4423679" y="2359152"/>
              <a:ext cx="2011680" cy="2011680"/>
            </a:xfrm>
            <a:prstGeom prst="ellipse">
              <a:avLst/>
            </a:prstGeom>
            <a:solidFill>
              <a:schemeClr val="bg1"/>
            </a:solidFill>
            <a:ln>
              <a:noFill/>
            </a:ln>
            <a:effectLst>
              <a:outerShdw blurRad="190500" dist="635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r>
                <a:rPr lang="en-US" altLang="zh-CN" sz="9600" b="1" dirty="0" smtClean="0">
                  <a:solidFill>
                    <a:schemeClr val="tx1">
                      <a:lumMod val="85000"/>
                      <a:lumOff val="15000"/>
                    </a:schemeClr>
                  </a:solidFill>
                  <a:effectLst>
                    <a:outerShdw blurRad="25400" dist="25400" dir="2700000" algn="tl">
                      <a:srgbClr val="000000">
                        <a:alpha val="25000"/>
                      </a:srgbClr>
                    </a:outerShdw>
                  </a:effectLst>
                  <a:latin typeface="思源黑体" panose="020B0500000000000000" pitchFamily="34" charset="-122"/>
                  <a:ea typeface="思源黑体" panose="020B0500000000000000" pitchFamily="34" charset="-122"/>
                </a:rPr>
                <a:t>W</a:t>
              </a:r>
              <a:endParaRPr lang="zh-CN" altLang="en-US" sz="9600" b="1" dirty="0">
                <a:solidFill>
                  <a:schemeClr val="tx1">
                    <a:lumMod val="85000"/>
                    <a:lumOff val="15000"/>
                  </a:schemeClr>
                </a:solidFill>
                <a:effectLst>
                  <a:outerShdw blurRad="25400" dist="25400" dir="2700000" algn="tl">
                    <a:srgbClr val="000000">
                      <a:alpha val="25000"/>
                    </a:srgbClr>
                  </a:outerShdw>
                </a:effectLst>
                <a:latin typeface="思源黑体" panose="020B0500000000000000" pitchFamily="34" charset="-122"/>
                <a:ea typeface="思源黑体" panose="020B0500000000000000" pitchFamily="34" charset="-122"/>
              </a:endParaRPr>
            </a:p>
          </p:txBody>
        </p:sp>
      </p:grpSp>
    </p:spTree>
    <p:extLst>
      <p:ext uri="{BB962C8B-B14F-4D97-AF65-F5344CB8AC3E}">
        <p14:creationId xmlns:p14="http://schemas.microsoft.com/office/powerpoint/2010/main" val="4271244941"/>
      </p:ext>
    </p:extLst>
  </p:cSld>
  <p:clrMapOvr>
    <a:masterClrMapping/>
  </p:clrMapOvr>
  <p:transition spd="slow" advClick="0"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withEffect">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cBhvr additive="base">
                                        <p:cTn id="7" dur="500" fill="hold"/>
                                        <p:tgtEl>
                                          <p:spTgt spid="26"/>
                                        </p:tgtEl>
                                        <p:attrNameLst>
                                          <p:attrName>ppt_x</p:attrName>
                                        </p:attrNameLst>
                                      </p:cBhvr>
                                      <p:tavLst>
                                        <p:tav tm="0">
                                          <p:val>
                                            <p:strVal val="#ppt_x"/>
                                          </p:val>
                                        </p:tav>
                                        <p:tav tm="100000">
                                          <p:val>
                                            <p:strVal val="#ppt_x"/>
                                          </p:val>
                                        </p:tav>
                                      </p:tavLst>
                                    </p:anim>
                                    <p:anim calcmode="lin" valueType="num">
                                      <p:cBhvr additive="base">
                                        <p:cTn id="8" dur="500" fill="hold"/>
                                        <p:tgtEl>
                                          <p:spTgt spid="26"/>
                                        </p:tgtEl>
                                        <p:attrNameLst>
                                          <p:attrName>ppt_y</p:attrName>
                                        </p:attrNameLst>
                                      </p:cBhvr>
                                      <p:tavLst>
                                        <p:tav tm="0">
                                          <p:val>
                                            <p:strVal val="0-#ppt_h/2"/>
                                          </p:val>
                                        </p:tav>
                                        <p:tav tm="100000">
                                          <p:val>
                                            <p:strVal val="#ppt_y"/>
                                          </p:val>
                                        </p:tav>
                                      </p:tavLst>
                                    </p:anim>
                                  </p:childTnLst>
                                </p:cTn>
                              </p:par>
                              <p:par>
                                <p:cTn id="9" presetID="22" presetClass="entr" presetSubtype="2" fill="hold" grpId="0" nodeType="with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wipe(right)">
                                      <p:cBhvr>
                                        <p:cTn id="11" dur="500"/>
                                        <p:tgtEl>
                                          <p:spTgt spid="3"/>
                                        </p:tgtEl>
                                      </p:cBhvr>
                                    </p:animEffect>
                                  </p:childTnLst>
                                </p:cTn>
                              </p:par>
                              <p:par>
                                <p:cTn id="12" presetID="53" presetClass="entr" presetSubtype="16" fill="hold" grpId="0" nodeType="withEffect">
                                  <p:stCondLst>
                                    <p:cond delay="0"/>
                                  </p:stCondLst>
                                  <p:childTnLst>
                                    <p:set>
                                      <p:cBhvr>
                                        <p:cTn id="13" dur="1" fill="hold">
                                          <p:stCondLst>
                                            <p:cond delay="0"/>
                                          </p:stCondLst>
                                        </p:cTn>
                                        <p:tgtEl>
                                          <p:spTgt spid="20"/>
                                        </p:tgtEl>
                                        <p:attrNameLst>
                                          <p:attrName>style.visibility</p:attrName>
                                        </p:attrNameLst>
                                      </p:cBhvr>
                                      <p:to>
                                        <p:strVal val="visible"/>
                                      </p:to>
                                    </p:set>
                                    <p:anim calcmode="lin" valueType="num">
                                      <p:cBhvr>
                                        <p:cTn id="14" dur="500" fill="hold"/>
                                        <p:tgtEl>
                                          <p:spTgt spid="20"/>
                                        </p:tgtEl>
                                        <p:attrNameLst>
                                          <p:attrName>ppt_w</p:attrName>
                                        </p:attrNameLst>
                                      </p:cBhvr>
                                      <p:tavLst>
                                        <p:tav tm="0">
                                          <p:val>
                                            <p:fltVal val="0"/>
                                          </p:val>
                                        </p:tav>
                                        <p:tav tm="100000">
                                          <p:val>
                                            <p:strVal val="#ppt_w"/>
                                          </p:val>
                                        </p:tav>
                                      </p:tavLst>
                                    </p:anim>
                                    <p:anim calcmode="lin" valueType="num">
                                      <p:cBhvr>
                                        <p:cTn id="15" dur="500" fill="hold"/>
                                        <p:tgtEl>
                                          <p:spTgt spid="20"/>
                                        </p:tgtEl>
                                        <p:attrNameLst>
                                          <p:attrName>ppt_h</p:attrName>
                                        </p:attrNameLst>
                                      </p:cBhvr>
                                      <p:tavLst>
                                        <p:tav tm="0">
                                          <p:val>
                                            <p:fltVal val="0"/>
                                          </p:val>
                                        </p:tav>
                                        <p:tav tm="100000">
                                          <p:val>
                                            <p:strVal val="#ppt_h"/>
                                          </p:val>
                                        </p:tav>
                                      </p:tavLst>
                                    </p:anim>
                                    <p:animEffect transition="in" filter="fade">
                                      <p:cBhvr>
                                        <p:cTn id="16" dur="500"/>
                                        <p:tgtEl>
                                          <p:spTgt spid="20"/>
                                        </p:tgtEl>
                                      </p:cBhvr>
                                    </p:animEffect>
                                  </p:childTnLst>
                                </p:cTn>
                              </p:par>
                              <p:par>
                                <p:cTn id="17" presetID="53" presetClass="entr" presetSubtype="16" fill="hold" nodeType="withEffect">
                                  <p:stCondLst>
                                    <p:cond delay="250"/>
                                  </p:stCondLst>
                                  <p:childTnLst>
                                    <p:set>
                                      <p:cBhvr>
                                        <p:cTn id="18" dur="1" fill="hold">
                                          <p:stCondLst>
                                            <p:cond delay="0"/>
                                          </p:stCondLst>
                                        </p:cTn>
                                        <p:tgtEl>
                                          <p:spTgt spid="2"/>
                                        </p:tgtEl>
                                        <p:attrNameLst>
                                          <p:attrName>style.visibility</p:attrName>
                                        </p:attrNameLst>
                                      </p:cBhvr>
                                      <p:to>
                                        <p:strVal val="visible"/>
                                      </p:to>
                                    </p:set>
                                    <p:anim calcmode="lin" valueType="num">
                                      <p:cBhvr>
                                        <p:cTn id="19" dur="500" fill="hold"/>
                                        <p:tgtEl>
                                          <p:spTgt spid="2"/>
                                        </p:tgtEl>
                                        <p:attrNameLst>
                                          <p:attrName>ppt_w</p:attrName>
                                        </p:attrNameLst>
                                      </p:cBhvr>
                                      <p:tavLst>
                                        <p:tav tm="0">
                                          <p:val>
                                            <p:fltVal val="0"/>
                                          </p:val>
                                        </p:tav>
                                        <p:tav tm="100000">
                                          <p:val>
                                            <p:strVal val="#ppt_w"/>
                                          </p:val>
                                        </p:tav>
                                      </p:tavLst>
                                    </p:anim>
                                    <p:anim calcmode="lin" valueType="num">
                                      <p:cBhvr>
                                        <p:cTn id="20" dur="500" fill="hold"/>
                                        <p:tgtEl>
                                          <p:spTgt spid="2"/>
                                        </p:tgtEl>
                                        <p:attrNameLst>
                                          <p:attrName>ppt_h</p:attrName>
                                        </p:attrNameLst>
                                      </p:cBhvr>
                                      <p:tavLst>
                                        <p:tav tm="0">
                                          <p:val>
                                            <p:fltVal val="0"/>
                                          </p:val>
                                        </p:tav>
                                        <p:tav tm="100000">
                                          <p:val>
                                            <p:strVal val="#ppt_h"/>
                                          </p:val>
                                        </p:tav>
                                      </p:tavLst>
                                    </p:anim>
                                    <p:animEffect transition="in" filter="fade">
                                      <p:cBhvr>
                                        <p:cTn id="21" dur="500"/>
                                        <p:tgtEl>
                                          <p:spTgt spid="2"/>
                                        </p:tgtEl>
                                      </p:cBhvr>
                                    </p:animEffect>
                                  </p:childTnLst>
                                </p:cTn>
                              </p:par>
                              <p:par>
                                <p:cTn id="22" presetID="53" presetClass="entr" presetSubtype="16" fill="hold" grpId="0" nodeType="withEffect">
                                  <p:stCondLst>
                                    <p:cond delay="500"/>
                                  </p:stCondLst>
                                  <p:childTnLst>
                                    <p:set>
                                      <p:cBhvr>
                                        <p:cTn id="23" dur="1" fill="hold">
                                          <p:stCondLst>
                                            <p:cond delay="0"/>
                                          </p:stCondLst>
                                        </p:cTn>
                                        <p:tgtEl>
                                          <p:spTgt spid="17"/>
                                        </p:tgtEl>
                                        <p:attrNameLst>
                                          <p:attrName>style.visibility</p:attrName>
                                        </p:attrNameLst>
                                      </p:cBhvr>
                                      <p:to>
                                        <p:strVal val="visible"/>
                                      </p:to>
                                    </p:set>
                                    <p:anim calcmode="lin" valueType="num">
                                      <p:cBhvr>
                                        <p:cTn id="24" dur="500" fill="hold"/>
                                        <p:tgtEl>
                                          <p:spTgt spid="17"/>
                                        </p:tgtEl>
                                        <p:attrNameLst>
                                          <p:attrName>ppt_w</p:attrName>
                                        </p:attrNameLst>
                                      </p:cBhvr>
                                      <p:tavLst>
                                        <p:tav tm="0">
                                          <p:val>
                                            <p:fltVal val="0"/>
                                          </p:val>
                                        </p:tav>
                                        <p:tav tm="100000">
                                          <p:val>
                                            <p:strVal val="#ppt_w"/>
                                          </p:val>
                                        </p:tav>
                                      </p:tavLst>
                                    </p:anim>
                                    <p:anim calcmode="lin" valueType="num">
                                      <p:cBhvr>
                                        <p:cTn id="25" dur="500" fill="hold"/>
                                        <p:tgtEl>
                                          <p:spTgt spid="17"/>
                                        </p:tgtEl>
                                        <p:attrNameLst>
                                          <p:attrName>ppt_h</p:attrName>
                                        </p:attrNameLst>
                                      </p:cBhvr>
                                      <p:tavLst>
                                        <p:tav tm="0">
                                          <p:val>
                                            <p:fltVal val="0"/>
                                          </p:val>
                                        </p:tav>
                                        <p:tav tm="100000">
                                          <p:val>
                                            <p:strVal val="#ppt_h"/>
                                          </p:val>
                                        </p:tav>
                                      </p:tavLst>
                                    </p:anim>
                                    <p:animEffect transition="in" filter="fade">
                                      <p:cBhvr>
                                        <p:cTn id="26" dur="500"/>
                                        <p:tgtEl>
                                          <p:spTgt spid="17"/>
                                        </p:tgtEl>
                                      </p:cBhvr>
                                    </p:animEffect>
                                  </p:childTnLst>
                                </p:cTn>
                              </p:par>
                              <p:par>
                                <p:cTn id="27" presetID="53" presetClass="entr" presetSubtype="16" fill="hold" grpId="0" nodeType="withEffect">
                                  <p:stCondLst>
                                    <p:cond delay="750"/>
                                  </p:stCondLst>
                                  <p:childTnLst>
                                    <p:set>
                                      <p:cBhvr>
                                        <p:cTn id="28" dur="1" fill="hold">
                                          <p:stCondLst>
                                            <p:cond delay="0"/>
                                          </p:stCondLst>
                                        </p:cTn>
                                        <p:tgtEl>
                                          <p:spTgt spid="18"/>
                                        </p:tgtEl>
                                        <p:attrNameLst>
                                          <p:attrName>style.visibility</p:attrName>
                                        </p:attrNameLst>
                                      </p:cBhvr>
                                      <p:to>
                                        <p:strVal val="visible"/>
                                      </p:to>
                                    </p:set>
                                    <p:anim calcmode="lin" valueType="num">
                                      <p:cBhvr>
                                        <p:cTn id="29" dur="500" fill="hold"/>
                                        <p:tgtEl>
                                          <p:spTgt spid="18"/>
                                        </p:tgtEl>
                                        <p:attrNameLst>
                                          <p:attrName>ppt_w</p:attrName>
                                        </p:attrNameLst>
                                      </p:cBhvr>
                                      <p:tavLst>
                                        <p:tav tm="0">
                                          <p:val>
                                            <p:fltVal val="0"/>
                                          </p:val>
                                        </p:tav>
                                        <p:tav tm="100000">
                                          <p:val>
                                            <p:strVal val="#ppt_w"/>
                                          </p:val>
                                        </p:tav>
                                      </p:tavLst>
                                    </p:anim>
                                    <p:anim calcmode="lin" valueType="num">
                                      <p:cBhvr>
                                        <p:cTn id="30" dur="500" fill="hold"/>
                                        <p:tgtEl>
                                          <p:spTgt spid="18"/>
                                        </p:tgtEl>
                                        <p:attrNameLst>
                                          <p:attrName>ppt_h</p:attrName>
                                        </p:attrNameLst>
                                      </p:cBhvr>
                                      <p:tavLst>
                                        <p:tav tm="0">
                                          <p:val>
                                            <p:fltVal val="0"/>
                                          </p:val>
                                        </p:tav>
                                        <p:tav tm="100000">
                                          <p:val>
                                            <p:strVal val="#ppt_h"/>
                                          </p:val>
                                        </p:tav>
                                      </p:tavLst>
                                    </p:anim>
                                    <p:animEffect transition="in" filter="fade">
                                      <p:cBhvr>
                                        <p:cTn id="31" dur="500"/>
                                        <p:tgtEl>
                                          <p:spTgt spid="18"/>
                                        </p:tgtEl>
                                      </p:cBhvr>
                                    </p:animEffect>
                                  </p:childTnLst>
                                </p:cTn>
                              </p:par>
                              <p:par>
                                <p:cTn id="32" presetID="2" presetClass="entr" presetSubtype="8" fill="hold" nodeType="withEffect">
                                  <p:stCondLst>
                                    <p:cond delay="1000"/>
                                  </p:stCondLst>
                                  <p:childTnLst>
                                    <p:set>
                                      <p:cBhvr>
                                        <p:cTn id="33" dur="1" fill="hold">
                                          <p:stCondLst>
                                            <p:cond delay="0"/>
                                          </p:stCondLst>
                                        </p:cTn>
                                        <p:tgtEl>
                                          <p:spTgt spid="31"/>
                                        </p:tgtEl>
                                        <p:attrNameLst>
                                          <p:attrName>style.visibility</p:attrName>
                                        </p:attrNameLst>
                                      </p:cBhvr>
                                      <p:to>
                                        <p:strVal val="visible"/>
                                      </p:to>
                                    </p:set>
                                    <p:anim calcmode="lin" valueType="num">
                                      <p:cBhvr additive="base">
                                        <p:cTn id="34" dur="500" fill="hold"/>
                                        <p:tgtEl>
                                          <p:spTgt spid="31"/>
                                        </p:tgtEl>
                                        <p:attrNameLst>
                                          <p:attrName>ppt_x</p:attrName>
                                        </p:attrNameLst>
                                      </p:cBhvr>
                                      <p:tavLst>
                                        <p:tav tm="0">
                                          <p:val>
                                            <p:strVal val="0-#ppt_w/2"/>
                                          </p:val>
                                        </p:tav>
                                        <p:tav tm="100000">
                                          <p:val>
                                            <p:strVal val="#ppt_x"/>
                                          </p:val>
                                        </p:tav>
                                      </p:tavLst>
                                    </p:anim>
                                    <p:anim calcmode="lin" valueType="num">
                                      <p:cBhvr additive="base">
                                        <p:cTn id="35" dur="500" fill="hold"/>
                                        <p:tgtEl>
                                          <p:spTgt spid="31"/>
                                        </p:tgtEl>
                                        <p:attrNameLst>
                                          <p:attrName>ppt_y</p:attrName>
                                        </p:attrNameLst>
                                      </p:cBhvr>
                                      <p:tavLst>
                                        <p:tav tm="0">
                                          <p:val>
                                            <p:strVal val="#ppt_y"/>
                                          </p:val>
                                        </p:tav>
                                        <p:tav tm="100000">
                                          <p:val>
                                            <p:strVal val="#ppt_y"/>
                                          </p:val>
                                        </p:tav>
                                      </p:tavLst>
                                    </p:anim>
                                  </p:childTnLst>
                                </p:cTn>
                              </p:par>
                              <p:par>
                                <p:cTn id="36" presetID="2" presetClass="entr" presetSubtype="2" fill="hold" grpId="0" nodeType="withEffect">
                                  <p:stCondLst>
                                    <p:cond delay="1000"/>
                                  </p:stCondLst>
                                  <p:childTnLst>
                                    <p:set>
                                      <p:cBhvr>
                                        <p:cTn id="37" dur="1" fill="hold">
                                          <p:stCondLst>
                                            <p:cond delay="0"/>
                                          </p:stCondLst>
                                        </p:cTn>
                                        <p:tgtEl>
                                          <p:spTgt spid="23"/>
                                        </p:tgtEl>
                                        <p:attrNameLst>
                                          <p:attrName>style.visibility</p:attrName>
                                        </p:attrNameLst>
                                      </p:cBhvr>
                                      <p:to>
                                        <p:strVal val="visible"/>
                                      </p:to>
                                    </p:set>
                                    <p:anim calcmode="lin" valueType="num">
                                      <p:cBhvr additive="base">
                                        <p:cTn id="38" dur="500" fill="hold"/>
                                        <p:tgtEl>
                                          <p:spTgt spid="23"/>
                                        </p:tgtEl>
                                        <p:attrNameLst>
                                          <p:attrName>ppt_x</p:attrName>
                                        </p:attrNameLst>
                                      </p:cBhvr>
                                      <p:tavLst>
                                        <p:tav tm="0">
                                          <p:val>
                                            <p:strVal val="1+#ppt_w/2"/>
                                          </p:val>
                                        </p:tav>
                                        <p:tav tm="100000">
                                          <p:val>
                                            <p:strVal val="#ppt_x"/>
                                          </p:val>
                                        </p:tav>
                                      </p:tavLst>
                                    </p:anim>
                                    <p:anim calcmode="lin" valueType="num">
                                      <p:cBhvr additive="base">
                                        <p:cTn id="39" dur="500" fill="hold"/>
                                        <p:tgtEl>
                                          <p:spTgt spid="2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17" grpId="0" animBg="1"/>
      <p:bldP spid="18" grpId="0" animBg="1"/>
      <p:bldP spid="20" grpId="0" animBg="1"/>
      <p:bldP spid="23"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0" y="3456432"/>
            <a:ext cx="12192000" cy="3401568"/>
          </a:xfrm>
          <a:prstGeom prst="rect">
            <a:avLst/>
          </a:prstGeom>
          <a:solidFill>
            <a:srgbClr val="E7E5E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椭圆 8"/>
          <p:cNvSpPr/>
          <p:nvPr/>
        </p:nvSpPr>
        <p:spPr>
          <a:xfrm>
            <a:off x="4178587" y="2359152"/>
            <a:ext cx="2011680" cy="2011680"/>
          </a:xfrm>
          <a:prstGeom prst="ellipse">
            <a:avLst/>
          </a:prstGeom>
          <a:solidFill>
            <a:schemeClr val="bg1"/>
          </a:solidFill>
          <a:ln>
            <a:noFill/>
          </a:ln>
          <a:effectLst>
            <a:outerShdw blurRad="190500" dist="635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r>
              <a:rPr lang="en-US" altLang="zh-CN" sz="9600" b="1" dirty="0" smtClean="0">
                <a:solidFill>
                  <a:schemeClr val="tx1">
                    <a:lumMod val="65000"/>
                    <a:lumOff val="35000"/>
                  </a:schemeClr>
                </a:solidFill>
                <a:effectLst>
                  <a:outerShdw blurRad="25400" dist="25400" dir="2700000" algn="tl">
                    <a:srgbClr val="000000">
                      <a:alpha val="25000"/>
                    </a:srgbClr>
                  </a:outerShdw>
                </a:effectLst>
                <a:latin typeface="思源黑体" panose="020B0500000000000000" pitchFamily="34" charset="-122"/>
                <a:ea typeface="思源黑体" panose="020B0500000000000000" pitchFamily="34" charset="-122"/>
              </a:rPr>
              <a:t>W</a:t>
            </a:r>
            <a:endParaRPr lang="zh-CN" altLang="en-US" sz="9600" b="1" dirty="0">
              <a:solidFill>
                <a:schemeClr val="tx1">
                  <a:lumMod val="65000"/>
                  <a:lumOff val="35000"/>
                </a:schemeClr>
              </a:solidFill>
              <a:effectLst>
                <a:outerShdw blurRad="25400" dist="25400" dir="2700000" algn="tl">
                  <a:srgbClr val="000000">
                    <a:alpha val="25000"/>
                  </a:srgbClr>
                </a:outerShdw>
              </a:effectLst>
              <a:latin typeface="思源黑体" panose="020B0500000000000000" pitchFamily="34" charset="-122"/>
              <a:ea typeface="思源黑体" panose="020B0500000000000000" pitchFamily="34" charset="-122"/>
            </a:endParaRPr>
          </a:p>
        </p:txBody>
      </p:sp>
      <p:sp>
        <p:nvSpPr>
          <p:cNvPr id="18" name="椭圆 17"/>
          <p:cNvSpPr/>
          <p:nvPr/>
        </p:nvSpPr>
        <p:spPr>
          <a:xfrm>
            <a:off x="8017284" y="2359152"/>
            <a:ext cx="2011680" cy="2011680"/>
          </a:xfrm>
          <a:prstGeom prst="ellipse">
            <a:avLst/>
          </a:prstGeom>
          <a:solidFill>
            <a:schemeClr val="bg1"/>
          </a:solidFill>
          <a:ln>
            <a:noFill/>
          </a:ln>
          <a:effectLst>
            <a:outerShdw blurRad="190500" dist="635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r>
              <a:rPr lang="en-US" altLang="zh-CN" sz="9600" b="1" dirty="0" smtClean="0">
                <a:solidFill>
                  <a:schemeClr val="bg1">
                    <a:lumMod val="50000"/>
                  </a:schemeClr>
                </a:solidFill>
                <a:effectLst>
                  <a:outerShdw blurRad="25400" dist="25400" dir="2700000" algn="tl">
                    <a:srgbClr val="000000">
                      <a:alpha val="25000"/>
                    </a:srgbClr>
                  </a:outerShdw>
                </a:effectLst>
                <a:latin typeface="思源黑体" panose="020B0500000000000000" pitchFamily="34" charset="-122"/>
                <a:ea typeface="思源黑体" panose="020B0500000000000000" pitchFamily="34" charset="-122"/>
              </a:rPr>
              <a:t>T</a:t>
            </a:r>
            <a:endParaRPr lang="zh-CN" altLang="en-US" sz="9600" b="1" dirty="0">
              <a:solidFill>
                <a:schemeClr val="bg1">
                  <a:lumMod val="50000"/>
                </a:schemeClr>
              </a:solidFill>
              <a:effectLst>
                <a:outerShdw blurRad="25400" dist="25400" dir="2700000" algn="tl">
                  <a:srgbClr val="000000">
                    <a:alpha val="25000"/>
                  </a:srgbClr>
                </a:outerShdw>
              </a:effectLst>
              <a:latin typeface="思源黑体" panose="020B0500000000000000" pitchFamily="34" charset="-122"/>
              <a:ea typeface="思源黑体" panose="020B0500000000000000" pitchFamily="34" charset="-122"/>
            </a:endParaRPr>
          </a:p>
        </p:txBody>
      </p:sp>
      <p:grpSp>
        <p:nvGrpSpPr>
          <p:cNvPr id="2" name="组合 1"/>
          <p:cNvGrpSpPr/>
          <p:nvPr/>
        </p:nvGrpSpPr>
        <p:grpSpPr>
          <a:xfrm>
            <a:off x="5979508" y="2167128"/>
            <a:ext cx="2395728" cy="2395728"/>
            <a:chOff x="6258059" y="2167128"/>
            <a:chExt cx="2395728" cy="2395728"/>
          </a:xfrm>
        </p:grpSpPr>
        <p:sp>
          <p:nvSpPr>
            <p:cNvPr id="12" name="椭圆 11"/>
            <p:cNvSpPr/>
            <p:nvPr/>
          </p:nvSpPr>
          <p:spPr>
            <a:xfrm>
              <a:off x="6258059" y="2167128"/>
              <a:ext cx="2395728" cy="2395728"/>
            </a:xfrm>
            <a:prstGeom prst="ellipse">
              <a:avLst/>
            </a:prstGeom>
            <a:blipFill dpi="0" rotWithShape="1">
              <a:blip r:embed="rId3" cstate="print">
                <a:extLst>
                  <a:ext uri="{28A0092B-C50C-407E-A947-70E740481C1C}">
                    <a14:useLocalDpi xmlns:a14="http://schemas.microsoft.com/office/drawing/2010/main" val="0"/>
                  </a:ext>
                </a:extLst>
              </a:blip>
              <a:srcRect/>
              <a:stretch>
                <a:fillRect l="-25000" r="-25000"/>
              </a:stretch>
            </a:blipFill>
            <a:ln>
              <a:noFill/>
            </a:ln>
            <a:effectLst>
              <a:outerShdw blurRad="1905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椭圆 16"/>
            <p:cNvSpPr/>
            <p:nvPr/>
          </p:nvSpPr>
          <p:spPr>
            <a:xfrm>
              <a:off x="6450083" y="2359152"/>
              <a:ext cx="2011680" cy="2011680"/>
            </a:xfrm>
            <a:prstGeom prst="ellipse">
              <a:avLst/>
            </a:prstGeom>
            <a:solidFill>
              <a:schemeClr val="bg1"/>
            </a:solidFill>
            <a:ln>
              <a:noFill/>
            </a:ln>
            <a:effectLst>
              <a:outerShdw blurRad="190500" dist="635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r>
                <a:rPr lang="en-US" altLang="zh-CN" sz="9600" b="1" dirty="0" smtClean="0">
                  <a:solidFill>
                    <a:schemeClr val="tx1">
                      <a:lumMod val="85000"/>
                      <a:lumOff val="15000"/>
                    </a:schemeClr>
                  </a:solidFill>
                  <a:effectLst>
                    <a:outerShdw blurRad="25400" dist="25400" dir="2700000" algn="tl">
                      <a:srgbClr val="000000">
                        <a:alpha val="25000"/>
                      </a:srgbClr>
                    </a:outerShdw>
                  </a:effectLst>
                  <a:latin typeface="思源黑体" panose="020B0500000000000000" pitchFamily="34" charset="-122"/>
                  <a:ea typeface="思源黑体" panose="020B0500000000000000" pitchFamily="34" charset="-122"/>
                </a:rPr>
                <a:t>O</a:t>
              </a:r>
              <a:endParaRPr lang="zh-CN" altLang="en-US" sz="9600" b="1" dirty="0">
                <a:solidFill>
                  <a:schemeClr val="tx1">
                    <a:lumMod val="85000"/>
                    <a:lumOff val="15000"/>
                  </a:schemeClr>
                </a:solidFill>
                <a:effectLst>
                  <a:outerShdw blurRad="25400" dist="25400" dir="2700000" algn="tl">
                    <a:srgbClr val="000000">
                      <a:alpha val="25000"/>
                    </a:srgbClr>
                  </a:outerShdw>
                </a:effectLst>
                <a:latin typeface="思源黑体" panose="020B0500000000000000" pitchFamily="34" charset="-122"/>
                <a:ea typeface="思源黑体" panose="020B0500000000000000" pitchFamily="34" charset="-122"/>
              </a:endParaRPr>
            </a:p>
          </p:txBody>
        </p:sp>
      </p:grpSp>
      <p:sp>
        <p:nvSpPr>
          <p:cNvPr id="20" name="椭圆 19"/>
          <p:cNvSpPr/>
          <p:nvPr/>
        </p:nvSpPr>
        <p:spPr>
          <a:xfrm>
            <a:off x="2336843" y="2359152"/>
            <a:ext cx="2011680" cy="2011680"/>
          </a:xfrm>
          <a:prstGeom prst="ellipse">
            <a:avLst/>
          </a:prstGeom>
          <a:solidFill>
            <a:schemeClr val="bg1"/>
          </a:solidFill>
          <a:ln>
            <a:noFill/>
          </a:ln>
          <a:effectLst>
            <a:outerShdw blurRad="190500" dist="635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r>
              <a:rPr lang="en-US" altLang="zh-CN" sz="9600" b="1" dirty="0" smtClean="0">
                <a:solidFill>
                  <a:schemeClr val="tx1">
                    <a:lumMod val="75000"/>
                    <a:lumOff val="25000"/>
                  </a:schemeClr>
                </a:solidFill>
                <a:effectLst>
                  <a:outerShdw blurRad="25400" dist="25400" dir="2700000" algn="tl">
                    <a:srgbClr val="000000">
                      <a:alpha val="25000"/>
                    </a:srgbClr>
                  </a:outerShdw>
                </a:effectLst>
                <a:latin typeface="思源黑体" panose="020B0500000000000000" pitchFamily="34" charset="-122"/>
                <a:ea typeface="思源黑体" panose="020B0500000000000000" pitchFamily="34" charset="-122"/>
              </a:rPr>
              <a:t>S</a:t>
            </a:r>
            <a:endParaRPr lang="zh-CN" altLang="en-US" sz="9600" b="1" dirty="0">
              <a:solidFill>
                <a:schemeClr val="tx1">
                  <a:lumMod val="75000"/>
                  <a:lumOff val="25000"/>
                </a:schemeClr>
              </a:solidFill>
              <a:effectLst>
                <a:outerShdw blurRad="25400" dist="25400" dir="2700000" algn="tl">
                  <a:srgbClr val="000000">
                    <a:alpha val="25000"/>
                  </a:srgbClr>
                </a:outerShdw>
              </a:effectLst>
              <a:latin typeface="思源黑体" panose="020B0500000000000000" pitchFamily="34" charset="-122"/>
              <a:ea typeface="思源黑体" panose="020B0500000000000000" pitchFamily="34" charset="-122"/>
            </a:endParaRPr>
          </a:p>
        </p:txBody>
      </p:sp>
      <p:sp>
        <p:nvSpPr>
          <p:cNvPr id="23" name="Title 3"/>
          <p:cNvSpPr txBox="1">
            <a:spLocks/>
          </p:cNvSpPr>
          <p:nvPr/>
        </p:nvSpPr>
        <p:spPr>
          <a:xfrm>
            <a:off x="5163580" y="5083822"/>
            <a:ext cx="5142469" cy="1524635"/>
          </a:xfrm>
          <a:prstGeom prst="rect">
            <a:avLst/>
          </a:prstGeom>
        </p:spPr>
        <p:txBody>
          <a:bodyPr>
            <a:noAutofit/>
          </a:bodyPr>
          <a:lstStyle>
            <a:lvl1pPr algn="l" defTabSz="914400" rtl="0" eaLnBrk="1" latinLnBrk="0" hangingPunct="1">
              <a:lnSpc>
                <a:spcPct val="70000"/>
              </a:lnSpc>
              <a:spcBef>
                <a:spcPct val="0"/>
              </a:spcBef>
              <a:buNone/>
              <a:defRPr sz="3600" b="1" i="0" kern="1200">
                <a:solidFill>
                  <a:schemeClr val="tx1"/>
                </a:solidFill>
                <a:latin typeface="Roboto Thin" charset="0"/>
                <a:ea typeface="Roboto Thin" charset="0"/>
                <a:cs typeface="Roboto Thin" charset="0"/>
              </a:defRPr>
            </a:lvl1pPr>
          </a:lstStyle>
          <a:p>
            <a:pPr marL="171450" indent="-171450">
              <a:lnSpc>
                <a:spcPct val="130000"/>
              </a:lnSpc>
              <a:spcBef>
                <a:spcPts val="0"/>
              </a:spcBef>
              <a:spcAft>
                <a:spcPts val="600"/>
              </a:spcAft>
              <a:buClr>
                <a:srgbClr val="105AD7"/>
              </a:buClr>
              <a:buSzPct val="150000"/>
              <a:buFont typeface="Courier New" charset="0"/>
              <a:buChar char="o"/>
            </a:pPr>
            <a:r>
              <a:rPr lang="zh-CN" altLang="en-US" sz="1000" b="0" dirty="0">
                <a:solidFill>
                  <a:srgbClr val="4F4D50">
                    <a:alpha val="70000"/>
                  </a:srgbClr>
                </a:solidFill>
                <a:latin typeface="思源黑体" panose="020B0500000000000000" pitchFamily="34" charset="-122"/>
                <a:ea typeface="思源黑体" panose="020B0500000000000000" pitchFamily="34" charset="-122"/>
                <a:cs typeface="+mn-ea"/>
                <a:sym typeface="+mn-lt"/>
              </a:rPr>
              <a:t>您的内容打在这里，或者通过复制您的文本后，在此框中选择粘贴并选择只保留文字您的内容，您的内容打在这里，或者通过复制您的文本后，在此框中选择粘贴并选择只保此框中选择粘贴并选择只保留文字您的内容</a:t>
            </a:r>
          </a:p>
          <a:p>
            <a:pPr marL="171450" indent="-171450">
              <a:lnSpc>
                <a:spcPct val="130000"/>
              </a:lnSpc>
              <a:spcBef>
                <a:spcPts val="0"/>
              </a:spcBef>
              <a:spcAft>
                <a:spcPts val="600"/>
              </a:spcAft>
              <a:buClr>
                <a:srgbClr val="105AD7"/>
              </a:buClr>
              <a:buSzPct val="150000"/>
              <a:buFont typeface="Courier New" charset="0"/>
              <a:buChar char="o"/>
            </a:pPr>
            <a:r>
              <a:rPr lang="zh-CN" altLang="en-US" sz="1000" b="0" dirty="0">
                <a:solidFill>
                  <a:srgbClr val="4F4D50">
                    <a:alpha val="70000"/>
                  </a:srgbClr>
                </a:solidFill>
                <a:latin typeface="思源黑体" panose="020B0500000000000000" pitchFamily="34" charset="-122"/>
                <a:ea typeface="思源黑体" panose="020B0500000000000000" pitchFamily="34" charset="-122"/>
                <a:cs typeface="+mn-ea"/>
                <a:sym typeface="+mn-lt"/>
              </a:rPr>
              <a:t>您的内容打在这里，或者通过复制您的文本后，在此框中选择粘贴并选择只保留文字您的内容的文本后在此。</a:t>
            </a:r>
          </a:p>
          <a:p>
            <a:pPr marL="171450" indent="-171450">
              <a:lnSpc>
                <a:spcPct val="130000"/>
              </a:lnSpc>
              <a:spcBef>
                <a:spcPts val="0"/>
              </a:spcBef>
              <a:spcAft>
                <a:spcPts val="600"/>
              </a:spcAft>
              <a:buClr>
                <a:srgbClr val="105AD7"/>
              </a:buClr>
              <a:buSzPct val="150000"/>
              <a:buFont typeface="Courier New" charset="0"/>
              <a:buChar char="o"/>
            </a:pPr>
            <a:r>
              <a:rPr lang="zh-CN" altLang="en-US" sz="1000" b="0" dirty="0">
                <a:solidFill>
                  <a:srgbClr val="4F4D50">
                    <a:alpha val="70000"/>
                  </a:srgbClr>
                </a:solidFill>
                <a:latin typeface="思源黑体" panose="020B0500000000000000" pitchFamily="34" charset="-122"/>
                <a:ea typeface="思源黑体" panose="020B0500000000000000" pitchFamily="34" charset="-122"/>
                <a:cs typeface="+mn-ea"/>
                <a:sym typeface="+mn-lt"/>
              </a:rPr>
              <a:t>您的内容打在这里，或者通过复制您的文本后在此框中。</a:t>
            </a:r>
          </a:p>
        </p:txBody>
      </p:sp>
      <p:grpSp>
        <p:nvGrpSpPr>
          <p:cNvPr id="26" name="组合 25"/>
          <p:cNvGrpSpPr/>
          <p:nvPr/>
        </p:nvGrpSpPr>
        <p:grpSpPr>
          <a:xfrm>
            <a:off x="4513778" y="642037"/>
            <a:ext cx="3578663" cy="935191"/>
            <a:chOff x="4513778" y="642036"/>
            <a:chExt cx="3578662" cy="935191"/>
          </a:xfrm>
        </p:grpSpPr>
        <p:sp>
          <p:nvSpPr>
            <p:cNvPr id="24" name="TextBox 48"/>
            <p:cNvSpPr txBox="1"/>
            <p:nvPr/>
          </p:nvSpPr>
          <p:spPr>
            <a:xfrm>
              <a:off x="4513778" y="642036"/>
              <a:ext cx="3578662" cy="720197"/>
            </a:xfrm>
            <a:prstGeom prst="rect">
              <a:avLst/>
            </a:prstGeom>
            <a:noFill/>
          </p:spPr>
          <p:txBody>
            <a:bodyPr wrap="square" lIns="0" tIns="0" rIns="0" bIns="0" rtlCol="0">
              <a:spAutoFit/>
            </a:bodyPr>
            <a:lstStyle/>
            <a:p>
              <a:pPr algn="ctr">
                <a:lnSpc>
                  <a:spcPct val="130000"/>
                </a:lnSpc>
              </a:pPr>
              <a:r>
                <a:rPr lang="en-US" altLang="zh-CN" sz="3600" b="1" dirty="0" smtClean="0">
                  <a:gradFill>
                    <a:gsLst>
                      <a:gs pos="1000">
                        <a:schemeClr val="tx1">
                          <a:lumMod val="75000"/>
                          <a:lumOff val="25000"/>
                        </a:schemeClr>
                      </a:gs>
                      <a:gs pos="100000">
                        <a:schemeClr val="tx1">
                          <a:lumMod val="85000"/>
                          <a:lumOff val="15000"/>
                        </a:schemeClr>
                      </a:gs>
                    </a:gsLst>
                    <a:lin ang="2700000" scaled="0"/>
                  </a:gradFill>
                  <a:effectLst>
                    <a:outerShdw blurRad="25400" dist="25400" dir="2700000" algn="tl">
                      <a:srgbClr val="000000">
                        <a:alpha val="25000"/>
                      </a:srgbClr>
                    </a:outerShdw>
                  </a:effectLst>
                  <a:latin typeface="思源黑体" panose="020B0500000000000000" pitchFamily="34" charset="-122"/>
                  <a:ea typeface="思源黑体" panose="020B0500000000000000" pitchFamily="34" charset="-122"/>
                  <a:cs typeface="+mn-ea"/>
                  <a:sym typeface="+mn-lt"/>
                </a:rPr>
                <a:t>SWOT </a:t>
              </a:r>
              <a:r>
                <a:rPr lang="zh-CN" altLang="en-US" sz="3600" b="1" dirty="0" smtClean="0">
                  <a:gradFill>
                    <a:gsLst>
                      <a:gs pos="1000">
                        <a:srgbClr val="4582ED"/>
                      </a:gs>
                      <a:gs pos="100000">
                        <a:srgbClr val="105AD7"/>
                      </a:gs>
                    </a:gsLst>
                    <a:lin ang="2700000" scaled="0"/>
                  </a:gradFill>
                  <a:effectLst>
                    <a:outerShdw blurRad="25400" dist="25400" dir="2700000" algn="tl">
                      <a:srgbClr val="000000">
                        <a:alpha val="25000"/>
                      </a:srgbClr>
                    </a:outerShdw>
                  </a:effectLst>
                  <a:latin typeface="思源黑体" panose="020B0500000000000000" pitchFamily="34" charset="-122"/>
                  <a:ea typeface="思源黑体" panose="020B0500000000000000" pitchFamily="34" charset="-122"/>
                  <a:cs typeface="+mn-ea"/>
                  <a:sym typeface="+mn-lt"/>
                </a:rPr>
                <a:t>市场分析</a:t>
              </a:r>
              <a:endParaRPr lang="zh-CN" altLang="en-US" sz="3600" b="1" dirty="0">
                <a:gradFill>
                  <a:gsLst>
                    <a:gs pos="1000">
                      <a:srgbClr val="4582ED"/>
                    </a:gs>
                    <a:gs pos="100000">
                      <a:srgbClr val="105AD7"/>
                    </a:gs>
                  </a:gsLst>
                  <a:lin ang="2700000" scaled="0"/>
                </a:gradFill>
                <a:effectLst>
                  <a:outerShdw blurRad="25400" dist="25400" dir="2700000" algn="tl">
                    <a:srgbClr val="000000">
                      <a:alpha val="25000"/>
                    </a:srgbClr>
                  </a:outerShdw>
                </a:effectLst>
                <a:latin typeface="思源黑体" panose="020B0500000000000000" pitchFamily="34" charset="-122"/>
                <a:ea typeface="思源黑体" panose="020B0500000000000000" pitchFamily="34" charset="-122"/>
                <a:cs typeface="+mn-ea"/>
                <a:sym typeface="+mn-lt"/>
              </a:endParaRPr>
            </a:p>
          </p:txBody>
        </p:sp>
        <p:sp>
          <p:nvSpPr>
            <p:cNvPr id="25" name="文本框 24"/>
            <p:cNvSpPr txBox="1"/>
            <p:nvPr/>
          </p:nvSpPr>
          <p:spPr>
            <a:xfrm>
              <a:off x="4950207" y="1238673"/>
              <a:ext cx="2705803" cy="338554"/>
            </a:xfrm>
            <a:prstGeom prst="rect">
              <a:avLst/>
            </a:prstGeom>
            <a:noFill/>
          </p:spPr>
          <p:txBody>
            <a:bodyPr wrap="square" rtlCol="0">
              <a:spAutoFit/>
            </a:bodyPr>
            <a:lstStyle/>
            <a:p>
              <a:pPr algn="ctr"/>
              <a:r>
                <a:rPr lang="en-US" altLang="zh-CN" sz="1600" dirty="0" smtClean="0">
                  <a:solidFill>
                    <a:schemeClr val="tx1">
                      <a:lumMod val="50000"/>
                      <a:lumOff val="50000"/>
                    </a:schemeClr>
                  </a:solidFill>
                  <a:latin typeface="思源黑体" panose="020B0500000000000000" pitchFamily="34" charset="-122"/>
                  <a:ea typeface="思源黑体" panose="020B0500000000000000" pitchFamily="34" charset="-122"/>
                </a:rPr>
                <a:t>Market analysis</a:t>
              </a:r>
              <a:endParaRPr lang="zh-CN" altLang="en-US" sz="1600" dirty="0">
                <a:solidFill>
                  <a:schemeClr val="tx1">
                    <a:lumMod val="50000"/>
                    <a:lumOff val="50000"/>
                  </a:schemeClr>
                </a:solidFill>
                <a:latin typeface="思源黑体" panose="020B0500000000000000" pitchFamily="34" charset="-122"/>
                <a:ea typeface="思源黑体" panose="020B0500000000000000" pitchFamily="34" charset="-122"/>
              </a:endParaRPr>
            </a:p>
          </p:txBody>
        </p:sp>
      </p:grpSp>
      <p:grpSp>
        <p:nvGrpSpPr>
          <p:cNvPr id="31" name="组合 30"/>
          <p:cNvGrpSpPr/>
          <p:nvPr/>
        </p:nvGrpSpPr>
        <p:grpSpPr>
          <a:xfrm>
            <a:off x="2286128" y="5310034"/>
            <a:ext cx="2405777" cy="800788"/>
            <a:chOff x="2209927" y="5048070"/>
            <a:chExt cx="2405777" cy="800788"/>
          </a:xfrm>
        </p:grpSpPr>
        <p:sp>
          <p:nvSpPr>
            <p:cNvPr id="21" name="Title 3"/>
            <p:cNvSpPr txBox="1">
              <a:spLocks/>
            </p:cNvSpPr>
            <p:nvPr/>
          </p:nvSpPr>
          <p:spPr>
            <a:xfrm>
              <a:off x="2209927" y="5048070"/>
              <a:ext cx="2203703" cy="359305"/>
            </a:xfrm>
            <a:prstGeom prst="rect">
              <a:avLst/>
            </a:prstGeom>
          </p:spPr>
          <p:txBody>
            <a:bodyPr/>
            <a:lstStyle>
              <a:lvl1pPr algn="l" defTabSz="914400" rtl="0" eaLnBrk="1" latinLnBrk="0" hangingPunct="1">
                <a:lnSpc>
                  <a:spcPct val="70000"/>
                </a:lnSpc>
                <a:spcBef>
                  <a:spcPct val="0"/>
                </a:spcBef>
                <a:buNone/>
                <a:defRPr sz="3600" b="1" i="0" kern="1200">
                  <a:solidFill>
                    <a:schemeClr val="tx1"/>
                  </a:solidFill>
                  <a:latin typeface="Roboto Thin" charset="0"/>
                  <a:ea typeface="Roboto Thin" charset="0"/>
                  <a:cs typeface="Roboto Thin" charset="0"/>
                </a:defRPr>
              </a:lvl1pPr>
            </a:lstStyle>
            <a:p>
              <a:pPr>
                <a:lnSpc>
                  <a:spcPct val="130000"/>
                </a:lnSpc>
              </a:pPr>
              <a:r>
                <a:rPr lang="zh-CN" altLang="en-US" sz="2400" spc="300" dirty="0" smtClean="0">
                  <a:solidFill>
                    <a:srgbClr val="4F4D50"/>
                  </a:solidFill>
                  <a:effectLst>
                    <a:outerShdw blurRad="25400" dist="25400" dir="2700000" algn="tl">
                      <a:srgbClr val="000000">
                        <a:alpha val="25000"/>
                      </a:srgbClr>
                    </a:outerShdw>
                  </a:effectLst>
                  <a:latin typeface="思源黑体" panose="020B0500000000000000" pitchFamily="34" charset="-122"/>
                  <a:ea typeface="思源黑体" panose="020B0500000000000000" pitchFamily="34" charset="-122"/>
                  <a:cs typeface="+mn-ea"/>
                  <a:sym typeface="+mn-lt"/>
                </a:rPr>
                <a:t>我们的</a:t>
              </a:r>
              <a:r>
                <a:rPr lang="zh-CN" altLang="en-US" sz="2400" spc="300" dirty="0" smtClean="0">
                  <a:gradFill>
                    <a:gsLst>
                      <a:gs pos="1000">
                        <a:srgbClr val="4582ED"/>
                      </a:gs>
                      <a:gs pos="100000">
                        <a:srgbClr val="105AD7"/>
                      </a:gs>
                    </a:gsLst>
                    <a:lin ang="2700000" scaled="0"/>
                  </a:gradFill>
                  <a:effectLst>
                    <a:outerShdw blurRad="25400" dist="25400" dir="2700000" algn="tl">
                      <a:srgbClr val="000000">
                        <a:alpha val="25000"/>
                      </a:srgbClr>
                    </a:outerShdw>
                  </a:effectLst>
                  <a:latin typeface="思源黑体" panose="020B0500000000000000" pitchFamily="34" charset="-122"/>
                  <a:ea typeface="思源黑体" panose="020B0500000000000000" pitchFamily="34" charset="-122"/>
                  <a:cs typeface="+mn-ea"/>
                  <a:sym typeface="+mn-lt"/>
                </a:rPr>
                <a:t>威胁</a:t>
              </a:r>
              <a:endParaRPr lang="en-US" sz="2400" spc="300" dirty="0">
                <a:gradFill>
                  <a:gsLst>
                    <a:gs pos="1000">
                      <a:srgbClr val="4582ED"/>
                    </a:gs>
                    <a:gs pos="100000">
                      <a:srgbClr val="105AD7"/>
                    </a:gs>
                  </a:gsLst>
                  <a:lin ang="2700000" scaled="0"/>
                </a:gradFill>
                <a:effectLst>
                  <a:outerShdw blurRad="25400" dist="25400" dir="2700000" algn="tl">
                    <a:srgbClr val="000000">
                      <a:alpha val="25000"/>
                    </a:srgbClr>
                  </a:outerShdw>
                </a:effectLst>
                <a:latin typeface="思源黑体" panose="020B0500000000000000" pitchFamily="34" charset="-122"/>
                <a:ea typeface="思源黑体" panose="020B0500000000000000" pitchFamily="34" charset="-122"/>
                <a:cs typeface="+mn-ea"/>
                <a:sym typeface="+mn-lt"/>
              </a:endParaRPr>
            </a:p>
          </p:txBody>
        </p:sp>
        <p:sp>
          <p:nvSpPr>
            <p:cNvPr id="22" name="Title 3"/>
            <p:cNvSpPr txBox="1">
              <a:spLocks/>
            </p:cNvSpPr>
            <p:nvPr/>
          </p:nvSpPr>
          <p:spPr>
            <a:xfrm>
              <a:off x="2219976" y="5483574"/>
              <a:ext cx="2395728" cy="292385"/>
            </a:xfrm>
            <a:prstGeom prst="rect">
              <a:avLst/>
            </a:prstGeom>
          </p:spPr>
          <p:txBody>
            <a:bodyPr/>
            <a:lstStyle>
              <a:lvl1pPr algn="l" defTabSz="914400" rtl="0" eaLnBrk="1" latinLnBrk="0" hangingPunct="1">
                <a:lnSpc>
                  <a:spcPct val="70000"/>
                </a:lnSpc>
                <a:spcBef>
                  <a:spcPct val="0"/>
                </a:spcBef>
                <a:buNone/>
                <a:defRPr sz="3600" b="1" i="0" kern="1200">
                  <a:solidFill>
                    <a:schemeClr val="tx1"/>
                  </a:solidFill>
                  <a:latin typeface="Roboto Thin" charset="0"/>
                  <a:ea typeface="Roboto Thin" charset="0"/>
                  <a:cs typeface="Roboto Thin" charset="0"/>
                </a:defRPr>
              </a:lvl1pPr>
            </a:lstStyle>
            <a:p>
              <a:pPr>
                <a:lnSpc>
                  <a:spcPct val="130000"/>
                </a:lnSpc>
              </a:pPr>
              <a:r>
                <a:rPr lang="en-US" sz="1000" b="0" dirty="0">
                  <a:solidFill>
                    <a:schemeClr val="tx1">
                      <a:alpha val="50000"/>
                    </a:schemeClr>
                  </a:solidFill>
                  <a:latin typeface="思源黑体" panose="020B0500000000000000" pitchFamily="34" charset="-122"/>
                  <a:ea typeface="思源黑体" panose="020B0500000000000000" pitchFamily="34" charset="-122"/>
                  <a:cs typeface="+mn-ea"/>
                  <a:sym typeface="+mn-lt"/>
                </a:rPr>
                <a:t>Market analysis of our products</a:t>
              </a:r>
              <a:endParaRPr lang="en-US" sz="300" b="0" dirty="0">
                <a:solidFill>
                  <a:schemeClr val="tx1">
                    <a:alpha val="50000"/>
                  </a:schemeClr>
                </a:solidFill>
                <a:latin typeface="思源黑体" panose="020B0500000000000000" pitchFamily="34" charset="-122"/>
                <a:ea typeface="思源黑体" panose="020B0500000000000000" pitchFamily="34" charset="-122"/>
                <a:cs typeface="+mn-ea"/>
                <a:sym typeface="+mn-lt"/>
              </a:endParaRPr>
            </a:p>
          </p:txBody>
        </p:sp>
        <p:cxnSp>
          <p:nvCxnSpPr>
            <p:cNvPr id="29" name="直接连接符 28"/>
            <p:cNvCxnSpPr/>
            <p:nvPr/>
          </p:nvCxnSpPr>
          <p:spPr>
            <a:xfrm>
              <a:off x="2301073" y="5848858"/>
              <a:ext cx="463812"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934783757"/>
      </p:ext>
    </p:extLst>
  </p:cSld>
  <p:clrMapOvr>
    <a:masterClrMapping/>
  </p:clrMapOvr>
  <p:transition spd="slow" advClick="0"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withEffect">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cBhvr additive="base">
                                        <p:cTn id="7" dur="500" fill="hold"/>
                                        <p:tgtEl>
                                          <p:spTgt spid="26"/>
                                        </p:tgtEl>
                                        <p:attrNameLst>
                                          <p:attrName>ppt_x</p:attrName>
                                        </p:attrNameLst>
                                      </p:cBhvr>
                                      <p:tavLst>
                                        <p:tav tm="0">
                                          <p:val>
                                            <p:strVal val="#ppt_x"/>
                                          </p:val>
                                        </p:tav>
                                        <p:tav tm="100000">
                                          <p:val>
                                            <p:strVal val="#ppt_x"/>
                                          </p:val>
                                        </p:tav>
                                      </p:tavLst>
                                    </p:anim>
                                    <p:anim calcmode="lin" valueType="num">
                                      <p:cBhvr additive="base">
                                        <p:cTn id="8" dur="500" fill="hold"/>
                                        <p:tgtEl>
                                          <p:spTgt spid="26"/>
                                        </p:tgtEl>
                                        <p:attrNameLst>
                                          <p:attrName>ppt_y</p:attrName>
                                        </p:attrNameLst>
                                      </p:cBhvr>
                                      <p:tavLst>
                                        <p:tav tm="0">
                                          <p:val>
                                            <p:strVal val="0-#ppt_h/2"/>
                                          </p:val>
                                        </p:tav>
                                        <p:tav tm="100000">
                                          <p:val>
                                            <p:strVal val="#ppt_y"/>
                                          </p:val>
                                        </p:tav>
                                      </p:tavLst>
                                    </p:anim>
                                  </p:childTnLst>
                                </p:cTn>
                              </p:par>
                              <p:par>
                                <p:cTn id="9" presetID="22" presetClass="entr" presetSubtype="2" fill="hold" grpId="0" nodeType="with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wipe(right)">
                                      <p:cBhvr>
                                        <p:cTn id="11" dur="500"/>
                                        <p:tgtEl>
                                          <p:spTgt spid="3"/>
                                        </p:tgtEl>
                                      </p:cBhvr>
                                    </p:animEffect>
                                  </p:childTnLst>
                                </p:cTn>
                              </p:par>
                              <p:par>
                                <p:cTn id="12" presetID="53" presetClass="entr" presetSubtype="16" fill="hold" grpId="0" nodeType="withEffect">
                                  <p:stCondLst>
                                    <p:cond delay="0"/>
                                  </p:stCondLst>
                                  <p:childTnLst>
                                    <p:set>
                                      <p:cBhvr>
                                        <p:cTn id="13" dur="1" fill="hold">
                                          <p:stCondLst>
                                            <p:cond delay="0"/>
                                          </p:stCondLst>
                                        </p:cTn>
                                        <p:tgtEl>
                                          <p:spTgt spid="20"/>
                                        </p:tgtEl>
                                        <p:attrNameLst>
                                          <p:attrName>style.visibility</p:attrName>
                                        </p:attrNameLst>
                                      </p:cBhvr>
                                      <p:to>
                                        <p:strVal val="visible"/>
                                      </p:to>
                                    </p:set>
                                    <p:anim calcmode="lin" valueType="num">
                                      <p:cBhvr>
                                        <p:cTn id="14" dur="500" fill="hold"/>
                                        <p:tgtEl>
                                          <p:spTgt spid="20"/>
                                        </p:tgtEl>
                                        <p:attrNameLst>
                                          <p:attrName>ppt_w</p:attrName>
                                        </p:attrNameLst>
                                      </p:cBhvr>
                                      <p:tavLst>
                                        <p:tav tm="0">
                                          <p:val>
                                            <p:fltVal val="0"/>
                                          </p:val>
                                        </p:tav>
                                        <p:tav tm="100000">
                                          <p:val>
                                            <p:strVal val="#ppt_w"/>
                                          </p:val>
                                        </p:tav>
                                      </p:tavLst>
                                    </p:anim>
                                    <p:anim calcmode="lin" valueType="num">
                                      <p:cBhvr>
                                        <p:cTn id="15" dur="500" fill="hold"/>
                                        <p:tgtEl>
                                          <p:spTgt spid="20"/>
                                        </p:tgtEl>
                                        <p:attrNameLst>
                                          <p:attrName>ppt_h</p:attrName>
                                        </p:attrNameLst>
                                      </p:cBhvr>
                                      <p:tavLst>
                                        <p:tav tm="0">
                                          <p:val>
                                            <p:fltVal val="0"/>
                                          </p:val>
                                        </p:tav>
                                        <p:tav tm="100000">
                                          <p:val>
                                            <p:strVal val="#ppt_h"/>
                                          </p:val>
                                        </p:tav>
                                      </p:tavLst>
                                    </p:anim>
                                    <p:animEffect transition="in" filter="fade">
                                      <p:cBhvr>
                                        <p:cTn id="16" dur="500"/>
                                        <p:tgtEl>
                                          <p:spTgt spid="20"/>
                                        </p:tgtEl>
                                      </p:cBhvr>
                                    </p:animEffect>
                                  </p:childTnLst>
                                </p:cTn>
                              </p:par>
                              <p:par>
                                <p:cTn id="17" presetID="53" presetClass="entr" presetSubtype="16" fill="hold" grpId="0" nodeType="withEffect">
                                  <p:stCondLst>
                                    <p:cond delay="250"/>
                                  </p:stCondLst>
                                  <p:childTnLst>
                                    <p:set>
                                      <p:cBhvr>
                                        <p:cTn id="18" dur="1" fill="hold">
                                          <p:stCondLst>
                                            <p:cond delay="0"/>
                                          </p:stCondLst>
                                        </p:cTn>
                                        <p:tgtEl>
                                          <p:spTgt spid="9"/>
                                        </p:tgtEl>
                                        <p:attrNameLst>
                                          <p:attrName>style.visibility</p:attrName>
                                        </p:attrNameLst>
                                      </p:cBhvr>
                                      <p:to>
                                        <p:strVal val="visible"/>
                                      </p:to>
                                    </p:set>
                                    <p:anim calcmode="lin" valueType="num">
                                      <p:cBhvr>
                                        <p:cTn id="19" dur="500" fill="hold"/>
                                        <p:tgtEl>
                                          <p:spTgt spid="9"/>
                                        </p:tgtEl>
                                        <p:attrNameLst>
                                          <p:attrName>ppt_w</p:attrName>
                                        </p:attrNameLst>
                                      </p:cBhvr>
                                      <p:tavLst>
                                        <p:tav tm="0">
                                          <p:val>
                                            <p:fltVal val="0"/>
                                          </p:val>
                                        </p:tav>
                                        <p:tav tm="100000">
                                          <p:val>
                                            <p:strVal val="#ppt_w"/>
                                          </p:val>
                                        </p:tav>
                                      </p:tavLst>
                                    </p:anim>
                                    <p:anim calcmode="lin" valueType="num">
                                      <p:cBhvr>
                                        <p:cTn id="20" dur="500" fill="hold"/>
                                        <p:tgtEl>
                                          <p:spTgt spid="9"/>
                                        </p:tgtEl>
                                        <p:attrNameLst>
                                          <p:attrName>ppt_h</p:attrName>
                                        </p:attrNameLst>
                                      </p:cBhvr>
                                      <p:tavLst>
                                        <p:tav tm="0">
                                          <p:val>
                                            <p:fltVal val="0"/>
                                          </p:val>
                                        </p:tav>
                                        <p:tav tm="100000">
                                          <p:val>
                                            <p:strVal val="#ppt_h"/>
                                          </p:val>
                                        </p:tav>
                                      </p:tavLst>
                                    </p:anim>
                                    <p:animEffect transition="in" filter="fade">
                                      <p:cBhvr>
                                        <p:cTn id="21" dur="500"/>
                                        <p:tgtEl>
                                          <p:spTgt spid="9"/>
                                        </p:tgtEl>
                                      </p:cBhvr>
                                    </p:animEffect>
                                  </p:childTnLst>
                                </p:cTn>
                              </p:par>
                              <p:par>
                                <p:cTn id="22" presetID="53" presetClass="entr" presetSubtype="16" fill="hold" nodeType="withEffect">
                                  <p:stCondLst>
                                    <p:cond delay="500"/>
                                  </p:stCondLst>
                                  <p:childTnLst>
                                    <p:set>
                                      <p:cBhvr>
                                        <p:cTn id="23" dur="1" fill="hold">
                                          <p:stCondLst>
                                            <p:cond delay="0"/>
                                          </p:stCondLst>
                                        </p:cTn>
                                        <p:tgtEl>
                                          <p:spTgt spid="2"/>
                                        </p:tgtEl>
                                        <p:attrNameLst>
                                          <p:attrName>style.visibility</p:attrName>
                                        </p:attrNameLst>
                                      </p:cBhvr>
                                      <p:to>
                                        <p:strVal val="visible"/>
                                      </p:to>
                                    </p:set>
                                    <p:anim calcmode="lin" valueType="num">
                                      <p:cBhvr>
                                        <p:cTn id="24" dur="500" fill="hold"/>
                                        <p:tgtEl>
                                          <p:spTgt spid="2"/>
                                        </p:tgtEl>
                                        <p:attrNameLst>
                                          <p:attrName>ppt_w</p:attrName>
                                        </p:attrNameLst>
                                      </p:cBhvr>
                                      <p:tavLst>
                                        <p:tav tm="0">
                                          <p:val>
                                            <p:fltVal val="0"/>
                                          </p:val>
                                        </p:tav>
                                        <p:tav tm="100000">
                                          <p:val>
                                            <p:strVal val="#ppt_w"/>
                                          </p:val>
                                        </p:tav>
                                      </p:tavLst>
                                    </p:anim>
                                    <p:anim calcmode="lin" valueType="num">
                                      <p:cBhvr>
                                        <p:cTn id="25" dur="500" fill="hold"/>
                                        <p:tgtEl>
                                          <p:spTgt spid="2"/>
                                        </p:tgtEl>
                                        <p:attrNameLst>
                                          <p:attrName>ppt_h</p:attrName>
                                        </p:attrNameLst>
                                      </p:cBhvr>
                                      <p:tavLst>
                                        <p:tav tm="0">
                                          <p:val>
                                            <p:fltVal val="0"/>
                                          </p:val>
                                        </p:tav>
                                        <p:tav tm="100000">
                                          <p:val>
                                            <p:strVal val="#ppt_h"/>
                                          </p:val>
                                        </p:tav>
                                      </p:tavLst>
                                    </p:anim>
                                    <p:animEffect transition="in" filter="fade">
                                      <p:cBhvr>
                                        <p:cTn id="26" dur="500"/>
                                        <p:tgtEl>
                                          <p:spTgt spid="2"/>
                                        </p:tgtEl>
                                      </p:cBhvr>
                                    </p:animEffect>
                                  </p:childTnLst>
                                </p:cTn>
                              </p:par>
                              <p:par>
                                <p:cTn id="27" presetID="53" presetClass="entr" presetSubtype="16" fill="hold" grpId="0" nodeType="withEffect">
                                  <p:stCondLst>
                                    <p:cond delay="750"/>
                                  </p:stCondLst>
                                  <p:childTnLst>
                                    <p:set>
                                      <p:cBhvr>
                                        <p:cTn id="28" dur="1" fill="hold">
                                          <p:stCondLst>
                                            <p:cond delay="0"/>
                                          </p:stCondLst>
                                        </p:cTn>
                                        <p:tgtEl>
                                          <p:spTgt spid="18"/>
                                        </p:tgtEl>
                                        <p:attrNameLst>
                                          <p:attrName>style.visibility</p:attrName>
                                        </p:attrNameLst>
                                      </p:cBhvr>
                                      <p:to>
                                        <p:strVal val="visible"/>
                                      </p:to>
                                    </p:set>
                                    <p:anim calcmode="lin" valueType="num">
                                      <p:cBhvr>
                                        <p:cTn id="29" dur="500" fill="hold"/>
                                        <p:tgtEl>
                                          <p:spTgt spid="18"/>
                                        </p:tgtEl>
                                        <p:attrNameLst>
                                          <p:attrName>ppt_w</p:attrName>
                                        </p:attrNameLst>
                                      </p:cBhvr>
                                      <p:tavLst>
                                        <p:tav tm="0">
                                          <p:val>
                                            <p:fltVal val="0"/>
                                          </p:val>
                                        </p:tav>
                                        <p:tav tm="100000">
                                          <p:val>
                                            <p:strVal val="#ppt_w"/>
                                          </p:val>
                                        </p:tav>
                                      </p:tavLst>
                                    </p:anim>
                                    <p:anim calcmode="lin" valueType="num">
                                      <p:cBhvr>
                                        <p:cTn id="30" dur="500" fill="hold"/>
                                        <p:tgtEl>
                                          <p:spTgt spid="18"/>
                                        </p:tgtEl>
                                        <p:attrNameLst>
                                          <p:attrName>ppt_h</p:attrName>
                                        </p:attrNameLst>
                                      </p:cBhvr>
                                      <p:tavLst>
                                        <p:tav tm="0">
                                          <p:val>
                                            <p:fltVal val="0"/>
                                          </p:val>
                                        </p:tav>
                                        <p:tav tm="100000">
                                          <p:val>
                                            <p:strVal val="#ppt_h"/>
                                          </p:val>
                                        </p:tav>
                                      </p:tavLst>
                                    </p:anim>
                                    <p:animEffect transition="in" filter="fade">
                                      <p:cBhvr>
                                        <p:cTn id="31" dur="500"/>
                                        <p:tgtEl>
                                          <p:spTgt spid="18"/>
                                        </p:tgtEl>
                                      </p:cBhvr>
                                    </p:animEffect>
                                  </p:childTnLst>
                                </p:cTn>
                              </p:par>
                              <p:par>
                                <p:cTn id="32" presetID="2" presetClass="entr" presetSubtype="8" fill="hold" nodeType="withEffect">
                                  <p:stCondLst>
                                    <p:cond delay="1000"/>
                                  </p:stCondLst>
                                  <p:childTnLst>
                                    <p:set>
                                      <p:cBhvr>
                                        <p:cTn id="33" dur="1" fill="hold">
                                          <p:stCondLst>
                                            <p:cond delay="0"/>
                                          </p:stCondLst>
                                        </p:cTn>
                                        <p:tgtEl>
                                          <p:spTgt spid="31"/>
                                        </p:tgtEl>
                                        <p:attrNameLst>
                                          <p:attrName>style.visibility</p:attrName>
                                        </p:attrNameLst>
                                      </p:cBhvr>
                                      <p:to>
                                        <p:strVal val="visible"/>
                                      </p:to>
                                    </p:set>
                                    <p:anim calcmode="lin" valueType="num">
                                      <p:cBhvr additive="base">
                                        <p:cTn id="34" dur="500" fill="hold"/>
                                        <p:tgtEl>
                                          <p:spTgt spid="31"/>
                                        </p:tgtEl>
                                        <p:attrNameLst>
                                          <p:attrName>ppt_x</p:attrName>
                                        </p:attrNameLst>
                                      </p:cBhvr>
                                      <p:tavLst>
                                        <p:tav tm="0">
                                          <p:val>
                                            <p:strVal val="0-#ppt_w/2"/>
                                          </p:val>
                                        </p:tav>
                                        <p:tav tm="100000">
                                          <p:val>
                                            <p:strVal val="#ppt_x"/>
                                          </p:val>
                                        </p:tav>
                                      </p:tavLst>
                                    </p:anim>
                                    <p:anim calcmode="lin" valueType="num">
                                      <p:cBhvr additive="base">
                                        <p:cTn id="35" dur="500" fill="hold"/>
                                        <p:tgtEl>
                                          <p:spTgt spid="31"/>
                                        </p:tgtEl>
                                        <p:attrNameLst>
                                          <p:attrName>ppt_y</p:attrName>
                                        </p:attrNameLst>
                                      </p:cBhvr>
                                      <p:tavLst>
                                        <p:tav tm="0">
                                          <p:val>
                                            <p:strVal val="#ppt_y"/>
                                          </p:val>
                                        </p:tav>
                                        <p:tav tm="100000">
                                          <p:val>
                                            <p:strVal val="#ppt_y"/>
                                          </p:val>
                                        </p:tav>
                                      </p:tavLst>
                                    </p:anim>
                                  </p:childTnLst>
                                </p:cTn>
                              </p:par>
                              <p:par>
                                <p:cTn id="36" presetID="2" presetClass="entr" presetSubtype="2" fill="hold" grpId="0" nodeType="withEffect">
                                  <p:stCondLst>
                                    <p:cond delay="1000"/>
                                  </p:stCondLst>
                                  <p:childTnLst>
                                    <p:set>
                                      <p:cBhvr>
                                        <p:cTn id="37" dur="1" fill="hold">
                                          <p:stCondLst>
                                            <p:cond delay="0"/>
                                          </p:stCondLst>
                                        </p:cTn>
                                        <p:tgtEl>
                                          <p:spTgt spid="23"/>
                                        </p:tgtEl>
                                        <p:attrNameLst>
                                          <p:attrName>style.visibility</p:attrName>
                                        </p:attrNameLst>
                                      </p:cBhvr>
                                      <p:to>
                                        <p:strVal val="visible"/>
                                      </p:to>
                                    </p:set>
                                    <p:anim calcmode="lin" valueType="num">
                                      <p:cBhvr additive="base">
                                        <p:cTn id="38" dur="500" fill="hold"/>
                                        <p:tgtEl>
                                          <p:spTgt spid="23"/>
                                        </p:tgtEl>
                                        <p:attrNameLst>
                                          <p:attrName>ppt_x</p:attrName>
                                        </p:attrNameLst>
                                      </p:cBhvr>
                                      <p:tavLst>
                                        <p:tav tm="0">
                                          <p:val>
                                            <p:strVal val="1+#ppt_w/2"/>
                                          </p:val>
                                        </p:tav>
                                        <p:tav tm="100000">
                                          <p:val>
                                            <p:strVal val="#ppt_x"/>
                                          </p:val>
                                        </p:tav>
                                      </p:tavLst>
                                    </p:anim>
                                    <p:anim calcmode="lin" valueType="num">
                                      <p:cBhvr additive="base">
                                        <p:cTn id="39" dur="500" fill="hold"/>
                                        <p:tgtEl>
                                          <p:spTgt spid="2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9" grpId="0" animBg="1"/>
      <p:bldP spid="18" grpId="0" animBg="1"/>
      <p:bldP spid="20" grpId="0" animBg="1"/>
      <p:bldP spid="23"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677333" y="3064934"/>
            <a:ext cx="10803467" cy="3081866"/>
          </a:xfrm>
          <a:prstGeom prst="rect">
            <a:avLst/>
          </a:prstGeom>
          <a:solidFill>
            <a:srgbClr val="F3F7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9" name="TextBox 48"/>
          <p:cNvSpPr txBox="1"/>
          <p:nvPr/>
        </p:nvSpPr>
        <p:spPr>
          <a:xfrm>
            <a:off x="1274599" y="4440098"/>
            <a:ext cx="1932064" cy="720197"/>
          </a:xfrm>
          <a:prstGeom prst="rect">
            <a:avLst/>
          </a:prstGeom>
          <a:noFill/>
        </p:spPr>
        <p:txBody>
          <a:bodyPr wrap="square" lIns="0" tIns="0" rIns="0" bIns="0" rtlCol="0">
            <a:spAutoFit/>
          </a:bodyPr>
          <a:lstStyle/>
          <a:p>
            <a:pPr algn="dist">
              <a:lnSpc>
                <a:spcPct val="130000"/>
              </a:lnSpc>
            </a:pPr>
            <a:r>
              <a:rPr lang="zh-CN" altLang="en-US" sz="3600" b="1" dirty="0">
                <a:gradFill>
                  <a:gsLst>
                    <a:gs pos="1000">
                      <a:schemeClr val="tx1">
                        <a:lumMod val="75000"/>
                        <a:lumOff val="25000"/>
                      </a:schemeClr>
                    </a:gs>
                    <a:gs pos="100000">
                      <a:schemeClr val="tx1">
                        <a:lumMod val="85000"/>
                        <a:lumOff val="15000"/>
                      </a:schemeClr>
                    </a:gs>
                  </a:gsLst>
                  <a:lin ang="2700000" scaled="0"/>
                </a:gradFill>
                <a:latin typeface="思源黑体" panose="020B0500000000000000" pitchFamily="34" charset="-122"/>
                <a:ea typeface="思源黑体" panose="020B0500000000000000" pitchFamily="34" charset="-122"/>
                <a:cs typeface="+mn-ea"/>
                <a:sym typeface="+mn-lt"/>
              </a:rPr>
              <a:t>企业介绍</a:t>
            </a:r>
          </a:p>
        </p:txBody>
      </p:sp>
      <p:sp>
        <p:nvSpPr>
          <p:cNvPr id="18" name="矩形 17"/>
          <p:cNvSpPr/>
          <p:nvPr/>
        </p:nvSpPr>
        <p:spPr>
          <a:xfrm>
            <a:off x="8855931" y="1625600"/>
            <a:ext cx="2184400" cy="2184400"/>
          </a:xfrm>
          <a:prstGeom prst="rect">
            <a:avLst/>
          </a:prstGeom>
          <a:solidFill>
            <a:srgbClr val="DEDDE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8703733" y="1473200"/>
            <a:ext cx="2184400" cy="2184400"/>
          </a:xfrm>
          <a:prstGeom prst="rect">
            <a:avLst/>
          </a:prstGeom>
          <a:gradFill>
            <a:gsLst>
              <a:gs pos="0">
                <a:srgbClr val="4582ED"/>
              </a:gs>
              <a:gs pos="79000">
                <a:srgbClr val="105AD7"/>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9" name="组合 18"/>
          <p:cNvGrpSpPr/>
          <p:nvPr/>
        </p:nvGrpSpPr>
        <p:grpSpPr>
          <a:xfrm>
            <a:off x="9278311" y="1625600"/>
            <a:ext cx="1043876" cy="1862048"/>
            <a:chOff x="1677760" y="1202290"/>
            <a:chExt cx="1043876" cy="1862048"/>
          </a:xfrm>
        </p:grpSpPr>
        <p:sp>
          <p:nvSpPr>
            <p:cNvPr id="20" name="矩形 13"/>
            <p:cNvSpPr/>
            <p:nvPr/>
          </p:nvSpPr>
          <p:spPr>
            <a:xfrm>
              <a:off x="1897842" y="1867377"/>
              <a:ext cx="340695" cy="356616"/>
            </a:xfrm>
            <a:custGeom>
              <a:avLst/>
              <a:gdLst>
                <a:gd name="connsiteX0" fmla="*/ 0 w 384970"/>
                <a:gd name="connsiteY0" fmla="*/ 0 h 374710"/>
                <a:gd name="connsiteX1" fmla="*/ 384970 w 384970"/>
                <a:gd name="connsiteY1" fmla="*/ 0 h 374710"/>
                <a:gd name="connsiteX2" fmla="*/ 384970 w 384970"/>
                <a:gd name="connsiteY2" fmla="*/ 374710 h 374710"/>
                <a:gd name="connsiteX3" fmla="*/ 0 w 384970"/>
                <a:gd name="connsiteY3" fmla="*/ 374710 h 374710"/>
                <a:gd name="connsiteX4" fmla="*/ 0 w 384970"/>
                <a:gd name="connsiteY4" fmla="*/ 0 h 374710"/>
                <a:gd name="connsiteX0" fmla="*/ 0 w 384970"/>
                <a:gd name="connsiteY0" fmla="*/ 0 h 374710"/>
                <a:gd name="connsiteX1" fmla="*/ 384970 w 384970"/>
                <a:gd name="connsiteY1" fmla="*/ 0 h 374710"/>
                <a:gd name="connsiteX2" fmla="*/ 384970 w 384970"/>
                <a:gd name="connsiteY2" fmla="*/ 374710 h 374710"/>
                <a:gd name="connsiteX3" fmla="*/ 0 w 384970"/>
                <a:gd name="connsiteY3" fmla="*/ 0 h 374710"/>
                <a:gd name="connsiteX0" fmla="*/ 0 w 417243"/>
                <a:gd name="connsiteY0" fmla="*/ 59167 h 374710"/>
                <a:gd name="connsiteX1" fmla="*/ 417243 w 417243"/>
                <a:gd name="connsiteY1" fmla="*/ 0 h 374710"/>
                <a:gd name="connsiteX2" fmla="*/ 417243 w 417243"/>
                <a:gd name="connsiteY2" fmla="*/ 374710 h 374710"/>
                <a:gd name="connsiteX3" fmla="*/ 0 w 417243"/>
                <a:gd name="connsiteY3" fmla="*/ 59167 h 374710"/>
                <a:gd name="connsiteX0" fmla="*/ 0 w 444137"/>
                <a:gd name="connsiteY0" fmla="*/ 112955 h 428498"/>
                <a:gd name="connsiteX1" fmla="*/ 444137 w 444137"/>
                <a:gd name="connsiteY1" fmla="*/ 0 h 428498"/>
                <a:gd name="connsiteX2" fmla="*/ 417243 w 444137"/>
                <a:gd name="connsiteY2" fmla="*/ 428498 h 428498"/>
                <a:gd name="connsiteX3" fmla="*/ 0 w 444137"/>
                <a:gd name="connsiteY3" fmla="*/ 112955 h 428498"/>
                <a:gd name="connsiteX0" fmla="*/ 0 w 471031"/>
                <a:gd name="connsiteY0" fmla="*/ 134470 h 428498"/>
                <a:gd name="connsiteX1" fmla="*/ 471031 w 471031"/>
                <a:gd name="connsiteY1" fmla="*/ 0 h 428498"/>
                <a:gd name="connsiteX2" fmla="*/ 444137 w 471031"/>
                <a:gd name="connsiteY2" fmla="*/ 428498 h 428498"/>
                <a:gd name="connsiteX3" fmla="*/ 0 w 471031"/>
                <a:gd name="connsiteY3" fmla="*/ 134470 h 428498"/>
                <a:gd name="connsiteX0" fmla="*/ 0 w 471031"/>
                <a:gd name="connsiteY0" fmla="*/ 134470 h 493044"/>
                <a:gd name="connsiteX1" fmla="*/ 471031 w 471031"/>
                <a:gd name="connsiteY1" fmla="*/ 0 h 493044"/>
                <a:gd name="connsiteX2" fmla="*/ 438758 w 471031"/>
                <a:gd name="connsiteY2" fmla="*/ 493044 h 493044"/>
                <a:gd name="connsiteX3" fmla="*/ 0 w 471031"/>
                <a:gd name="connsiteY3" fmla="*/ 134470 h 493044"/>
                <a:gd name="connsiteX0" fmla="*/ 0 w 471031"/>
                <a:gd name="connsiteY0" fmla="*/ 134470 h 493044"/>
                <a:gd name="connsiteX1" fmla="*/ 471031 w 471031"/>
                <a:gd name="connsiteY1" fmla="*/ 0 h 493044"/>
                <a:gd name="connsiteX2" fmla="*/ 438758 w 471031"/>
                <a:gd name="connsiteY2" fmla="*/ 493044 h 493044"/>
                <a:gd name="connsiteX3" fmla="*/ 0 w 471031"/>
                <a:gd name="connsiteY3" fmla="*/ 134470 h 493044"/>
                <a:gd name="connsiteX0" fmla="*/ 0 w 471031"/>
                <a:gd name="connsiteY0" fmla="*/ 134470 h 493044"/>
                <a:gd name="connsiteX1" fmla="*/ 471031 w 471031"/>
                <a:gd name="connsiteY1" fmla="*/ 0 h 493044"/>
                <a:gd name="connsiteX2" fmla="*/ 438758 w 471031"/>
                <a:gd name="connsiteY2" fmla="*/ 493044 h 493044"/>
                <a:gd name="connsiteX3" fmla="*/ 0 w 471031"/>
                <a:gd name="connsiteY3" fmla="*/ 134470 h 493044"/>
              </a:gdLst>
              <a:ahLst/>
              <a:cxnLst>
                <a:cxn ang="0">
                  <a:pos x="connsiteX0" y="connsiteY0"/>
                </a:cxn>
                <a:cxn ang="0">
                  <a:pos x="connsiteX1" y="connsiteY1"/>
                </a:cxn>
                <a:cxn ang="0">
                  <a:pos x="connsiteX2" y="connsiteY2"/>
                </a:cxn>
                <a:cxn ang="0">
                  <a:pos x="connsiteX3" y="connsiteY3"/>
                </a:cxn>
              </a:cxnLst>
              <a:rect l="l" t="t" r="r" b="b"/>
              <a:pathLst>
                <a:path w="471031" h="493044">
                  <a:moveTo>
                    <a:pt x="0" y="134470"/>
                  </a:moveTo>
                  <a:lnTo>
                    <a:pt x="471031" y="0"/>
                  </a:lnTo>
                  <a:lnTo>
                    <a:pt x="438758" y="493044"/>
                  </a:lnTo>
                  <a:cubicBezTo>
                    <a:pt x="305205" y="305785"/>
                    <a:pt x="218220" y="224362"/>
                    <a:pt x="0" y="134470"/>
                  </a:cubicBezTo>
                  <a:close/>
                </a:path>
              </a:pathLst>
            </a:custGeom>
            <a:gradFill>
              <a:gsLst>
                <a:gs pos="0">
                  <a:schemeClr val="bg1">
                    <a:alpha val="31000"/>
                  </a:schemeClr>
                </a:gs>
                <a:gs pos="100000">
                  <a:srgbClr val="5479C4">
                    <a:alpha val="30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ea typeface="微软雅黑" panose="020B0503020204020204" pitchFamily="34" charset="-122"/>
              </a:endParaRPr>
            </a:p>
          </p:txBody>
        </p:sp>
        <p:sp>
          <p:nvSpPr>
            <p:cNvPr id="21" name="文本框 20"/>
            <p:cNvSpPr txBox="1"/>
            <p:nvPr/>
          </p:nvSpPr>
          <p:spPr>
            <a:xfrm>
              <a:off x="1677760" y="1202290"/>
              <a:ext cx="1043876" cy="1862048"/>
            </a:xfrm>
            <a:prstGeom prst="rect">
              <a:avLst/>
            </a:prstGeom>
            <a:noFill/>
          </p:spPr>
          <p:txBody>
            <a:bodyPr wrap="none" rtlCol="0">
              <a:spAutoFit/>
            </a:bodyPr>
            <a:lstStyle/>
            <a:p>
              <a:r>
                <a:rPr lang="en-US" altLang="zh-CN" sz="11500" dirty="0" smtClean="0">
                  <a:solidFill>
                    <a:schemeClr val="bg1"/>
                  </a:solidFill>
                  <a:latin typeface="Dotum" panose="020B0600000101010101" pitchFamily="34" charset="-127"/>
                  <a:ea typeface="Dotum" panose="020B0600000101010101" pitchFamily="34" charset="-127"/>
                </a:rPr>
                <a:t>1</a:t>
              </a:r>
              <a:endParaRPr lang="zh-CN" altLang="en-US" sz="11500" dirty="0">
                <a:solidFill>
                  <a:schemeClr val="bg1"/>
                </a:solidFill>
                <a:latin typeface="Dotum" panose="020B0600000101010101" pitchFamily="34" charset="-127"/>
                <a:ea typeface="Dotum" panose="020B0600000101010101" pitchFamily="34" charset="-127"/>
              </a:endParaRPr>
            </a:p>
          </p:txBody>
        </p:sp>
      </p:grpSp>
      <p:sp>
        <p:nvSpPr>
          <p:cNvPr id="23" name="文本框 22"/>
          <p:cNvSpPr txBox="1"/>
          <p:nvPr/>
        </p:nvSpPr>
        <p:spPr>
          <a:xfrm>
            <a:off x="1213122" y="5101094"/>
            <a:ext cx="6264917" cy="523220"/>
          </a:xfrm>
          <a:prstGeom prst="rect">
            <a:avLst/>
          </a:prstGeom>
          <a:noFill/>
        </p:spPr>
        <p:txBody>
          <a:bodyPr wrap="square" rtlCol="0">
            <a:spAutoFit/>
          </a:bodyPr>
          <a:lstStyle/>
          <a:p>
            <a:r>
              <a:rPr lang="en-US" altLang="zh-CN" sz="1400" dirty="0">
                <a:solidFill>
                  <a:schemeClr val="bg1">
                    <a:lumMod val="50000"/>
                  </a:schemeClr>
                </a:solidFill>
                <a:latin typeface="Aparajita" panose="020B0604020202020204" pitchFamily="34" charset="0"/>
                <a:ea typeface="Adobe 黑体 Std R" panose="020B0400000000000000" pitchFamily="34" charset="-122"/>
                <a:cs typeface="Aparajita" panose="020B0604020202020204" pitchFamily="34" charset="0"/>
              </a:rPr>
              <a:t>Atmosphere stable international business plan project venture financing plan investment plan investment management business plan</a:t>
            </a:r>
            <a:endParaRPr lang="zh-CN" altLang="en-US" sz="1400" dirty="0">
              <a:solidFill>
                <a:schemeClr val="bg1">
                  <a:lumMod val="50000"/>
                </a:schemeClr>
              </a:solidFill>
              <a:latin typeface="Aparajita" panose="020B0604020202020204" pitchFamily="34" charset="0"/>
              <a:ea typeface="Adobe 黑体 Std R" panose="020B0400000000000000" pitchFamily="34" charset="-122"/>
              <a:cs typeface="Aparajita" panose="020B0604020202020204" pitchFamily="34" charset="0"/>
            </a:endParaRPr>
          </a:p>
        </p:txBody>
      </p:sp>
      <p:sp>
        <p:nvSpPr>
          <p:cNvPr id="9" name="矩形 8"/>
          <p:cNvSpPr/>
          <p:nvPr/>
        </p:nvSpPr>
        <p:spPr>
          <a:xfrm>
            <a:off x="1312643" y="4072499"/>
            <a:ext cx="1366164" cy="292514"/>
          </a:xfrm>
          <a:prstGeom prst="rect">
            <a:avLst/>
          </a:prstGeom>
          <a:gradFill>
            <a:gsLst>
              <a:gs pos="0">
                <a:srgbClr val="4582ED"/>
              </a:gs>
              <a:gs pos="88000">
                <a:srgbClr val="105AD7"/>
              </a:gs>
            </a:gsLst>
            <a:lin ang="2700000" scaled="0"/>
          </a:gradFill>
          <a:ln>
            <a:noFill/>
          </a:ln>
          <a:effectLst>
            <a:outerShdw blurRad="127000" dist="381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dist">
              <a:lnSpc>
                <a:spcPct val="120000"/>
              </a:lnSpc>
            </a:pPr>
            <a:r>
              <a:rPr lang="en-US" altLang="zh-CN" dirty="0" smtClean="0">
                <a:latin typeface="Aparajita" panose="020B0604020202020204" pitchFamily="34" charset="0"/>
                <a:cs typeface="Aparajita" panose="020B0604020202020204" pitchFamily="34" charset="0"/>
              </a:rPr>
              <a:t>PART ONE</a:t>
            </a:r>
            <a:endParaRPr lang="zh-CN" altLang="en-US" dirty="0">
              <a:latin typeface="Aparajita" panose="020B0604020202020204" pitchFamily="34" charset="0"/>
              <a:cs typeface="Aparajita" panose="020B0604020202020204" pitchFamily="34" charset="0"/>
            </a:endParaRPr>
          </a:p>
        </p:txBody>
      </p:sp>
      <p:sp>
        <p:nvSpPr>
          <p:cNvPr id="2" name="文本框 1"/>
          <p:cNvSpPr txBox="1"/>
          <p:nvPr/>
        </p:nvSpPr>
        <p:spPr>
          <a:xfrm>
            <a:off x="1802167" y="745724"/>
            <a:ext cx="1404496" cy="215444"/>
          </a:xfrm>
          <a:prstGeom prst="rect">
            <a:avLst/>
          </a:prstGeom>
          <a:noFill/>
        </p:spPr>
        <p:txBody>
          <a:bodyPr wrap="square" rtlCol="0">
            <a:spAutoFit/>
          </a:bodyPr>
          <a:lstStyle/>
          <a:p>
            <a:r>
              <a:rPr lang="en-US" altLang="zh-CN" sz="800" dirty="0">
                <a:solidFill>
                  <a:srgbClr val="FFFFFF"/>
                </a:solidFill>
              </a:rPr>
              <a:t>https://www.ypppt.com/</a:t>
            </a:r>
            <a:endParaRPr lang="zh-CN" altLang="en-US" sz="800" dirty="0">
              <a:solidFill>
                <a:srgbClr val="FFFFFF"/>
              </a:solidFill>
            </a:endParaRPr>
          </a:p>
        </p:txBody>
      </p:sp>
    </p:spTree>
    <p:extLst>
      <p:ext uri="{BB962C8B-B14F-4D97-AF65-F5344CB8AC3E}">
        <p14:creationId xmlns:p14="http://schemas.microsoft.com/office/powerpoint/2010/main" val="1733286429"/>
      </p:ext>
    </p:extLst>
  </p:cSld>
  <p:clrMapOvr>
    <a:masterClrMapping/>
  </p:clrMapOvr>
  <mc:AlternateContent xmlns:mc="http://schemas.openxmlformats.org/markup-compatibility/2006" xmlns:p14="http://schemas.microsoft.com/office/powerpoint/2010/main">
    <mc:Choice Requires="p14">
      <p:transition spd="slow" p14:dur="1250" advClick="0" advTm="3000">
        <p14:flip dir="r"/>
      </p:transition>
    </mc:Choice>
    <mc:Fallback xmlns="">
      <p:transition spd="slow" advClick="0" advTm="300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750" fill="hold"/>
                                            <p:tgtEl>
                                              <p:spTgt spid="3"/>
                                            </p:tgtEl>
                                            <p:attrNameLst>
                                              <p:attrName>ppt_x</p:attrName>
                                            </p:attrNameLst>
                                          </p:cBhvr>
                                          <p:tavLst>
                                            <p:tav tm="0">
                                              <p:val>
                                                <p:strVal val="#ppt_x"/>
                                              </p:val>
                                            </p:tav>
                                            <p:tav tm="100000">
                                              <p:val>
                                                <p:strVal val="#ppt_x"/>
                                              </p:val>
                                            </p:tav>
                                          </p:tavLst>
                                        </p:anim>
                                        <p:anim calcmode="lin" valueType="num">
                                          <p:cBhvr additive="base">
                                            <p:cTn id="8" dur="750" fill="hold"/>
                                            <p:tgtEl>
                                              <p:spTgt spid="3"/>
                                            </p:tgtEl>
                                            <p:attrNameLst>
                                              <p:attrName>ppt_y</p:attrName>
                                            </p:attrNameLst>
                                          </p:cBhvr>
                                          <p:tavLst>
                                            <p:tav tm="0">
                                              <p:val>
                                                <p:strVal val="1+#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18"/>
                                            </p:tgtEl>
                                            <p:attrNameLst>
                                              <p:attrName>style.visibility</p:attrName>
                                            </p:attrNameLst>
                                          </p:cBhvr>
                                          <p:to>
                                            <p:strVal val="visible"/>
                                          </p:to>
                                        </p:set>
                                        <p:anim calcmode="lin" valueType="num">
                                          <p:cBhvr additive="base">
                                            <p:cTn id="11" dur="750" fill="hold"/>
                                            <p:tgtEl>
                                              <p:spTgt spid="18"/>
                                            </p:tgtEl>
                                            <p:attrNameLst>
                                              <p:attrName>ppt_x</p:attrName>
                                            </p:attrNameLst>
                                          </p:cBhvr>
                                          <p:tavLst>
                                            <p:tav tm="0">
                                              <p:val>
                                                <p:strVal val="#ppt_x"/>
                                              </p:val>
                                            </p:tav>
                                            <p:tav tm="100000">
                                              <p:val>
                                                <p:strVal val="#ppt_x"/>
                                              </p:val>
                                            </p:tav>
                                          </p:tavLst>
                                        </p:anim>
                                        <p:anim calcmode="lin" valueType="num">
                                          <p:cBhvr additive="base">
                                            <p:cTn id="12" dur="750" fill="hold"/>
                                            <p:tgtEl>
                                              <p:spTgt spid="18"/>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4"/>
                                            </p:tgtEl>
                                            <p:attrNameLst>
                                              <p:attrName>style.visibility</p:attrName>
                                            </p:attrNameLst>
                                          </p:cBhvr>
                                          <p:to>
                                            <p:strVal val="visible"/>
                                          </p:to>
                                        </p:set>
                                        <p:anim calcmode="lin" valueType="num">
                                          <p:cBhvr additive="base">
                                            <p:cTn id="15" dur="750" fill="hold"/>
                                            <p:tgtEl>
                                              <p:spTgt spid="4"/>
                                            </p:tgtEl>
                                            <p:attrNameLst>
                                              <p:attrName>ppt_x</p:attrName>
                                            </p:attrNameLst>
                                          </p:cBhvr>
                                          <p:tavLst>
                                            <p:tav tm="0">
                                              <p:val>
                                                <p:strVal val="#ppt_x"/>
                                              </p:val>
                                            </p:tav>
                                            <p:tav tm="100000">
                                              <p:val>
                                                <p:strVal val="#ppt_x"/>
                                              </p:val>
                                            </p:tav>
                                          </p:tavLst>
                                        </p:anim>
                                        <p:anim calcmode="lin" valueType="num">
                                          <p:cBhvr additive="base">
                                            <p:cTn id="16" dur="750" fill="hold"/>
                                            <p:tgtEl>
                                              <p:spTgt spid="4"/>
                                            </p:tgtEl>
                                            <p:attrNameLst>
                                              <p:attrName>ppt_y</p:attrName>
                                            </p:attrNameLst>
                                          </p:cBhvr>
                                          <p:tavLst>
                                            <p:tav tm="0">
                                              <p:val>
                                                <p:strVal val="0-#ppt_h/2"/>
                                              </p:val>
                                            </p:tav>
                                            <p:tav tm="100000">
                                              <p:val>
                                                <p:strVal val="#ppt_y"/>
                                              </p:val>
                                            </p:tav>
                                          </p:tavLst>
                                        </p:anim>
                                      </p:childTnLst>
                                    </p:cTn>
                                  </p:par>
                                  <p:par>
                                    <p:cTn id="17" presetID="2" presetClass="entr" presetSubtype="2" fill="hold" nodeType="withEffect" p14:presetBounceEnd="40000">
                                      <p:stCondLst>
                                        <p:cond delay="0"/>
                                      </p:stCondLst>
                                      <p:childTnLst>
                                        <p:set>
                                          <p:cBhvr>
                                            <p:cTn id="18" dur="1" fill="hold">
                                              <p:stCondLst>
                                                <p:cond delay="0"/>
                                              </p:stCondLst>
                                            </p:cTn>
                                            <p:tgtEl>
                                              <p:spTgt spid="19"/>
                                            </p:tgtEl>
                                            <p:attrNameLst>
                                              <p:attrName>style.visibility</p:attrName>
                                            </p:attrNameLst>
                                          </p:cBhvr>
                                          <p:to>
                                            <p:strVal val="visible"/>
                                          </p:to>
                                        </p:set>
                                        <p:anim calcmode="lin" valueType="num" p14:bounceEnd="40000">
                                          <p:cBhvr additive="base">
                                            <p:cTn id="19" dur="1000" fill="hold"/>
                                            <p:tgtEl>
                                              <p:spTgt spid="19"/>
                                            </p:tgtEl>
                                            <p:attrNameLst>
                                              <p:attrName>ppt_x</p:attrName>
                                            </p:attrNameLst>
                                          </p:cBhvr>
                                          <p:tavLst>
                                            <p:tav tm="0">
                                              <p:val>
                                                <p:strVal val="1+#ppt_w/2"/>
                                              </p:val>
                                            </p:tav>
                                            <p:tav tm="100000">
                                              <p:val>
                                                <p:strVal val="#ppt_x"/>
                                              </p:val>
                                            </p:tav>
                                          </p:tavLst>
                                        </p:anim>
                                        <p:anim calcmode="lin" valueType="num" p14:bounceEnd="40000">
                                          <p:cBhvr additive="base">
                                            <p:cTn id="20" dur="1000" fill="hold"/>
                                            <p:tgtEl>
                                              <p:spTgt spid="19"/>
                                            </p:tgtEl>
                                            <p:attrNameLst>
                                              <p:attrName>ppt_y</p:attrName>
                                            </p:attrNameLst>
                                          </p:cBhvr>
                                          <p:tavLst>
                                            <p:tav tm="0">
                                              <p:val>
                                                <p:strVal val="#ppt_y"/>
                                              </p:val>
                                            </p:tav>
                                            <p:tav tm="100000">
                                              <p:val>
                                                <p:strVal val="#ppt_y"/>
                                              </p:val>
                                            </p:tav>
                                          </p:tavLst>
                                        </p:anim>
                                      </p:childTnLst>
                                    </p:cTn>
                                  </p:par>
                                  <p:par>
                                    <p:cTn id="21" presetID="12" presetClass="entr" presetSubtype="8" fill="hold" grpId="0" nodeType="withEffect">
                                      <p:stCondLst>
                                        <p:cond delay="750"/>
                                      </p:stCondLst>
                                      <p:childTnLst>
                                        <p:set>
                                          <p:cBhvr>
                                            <p:cTn id="22" dur="1" fill="hold">
                                              <p:stCondLst>
                                                <p:cond delay="0"/>
                                              </p:stCondLst>
                                            </p:cTn>
                                            <p:tgtEl>
                                              <p:spTgt spid="9"/>
                                            </p:tgtEl>
                                            <p:attrNameLst>
                                              <p:attrName>style.visibility</p:attrName>
                                            </p:attrNameLst>
                                          </p:cBhvr>
                                          <p:to>
                                            <p:strVal val="visible"/>
                                          </p:to>
                                        </p:set>
                                        <p:anim calcmode="lin" valueType="num">
                                          <p:cBhvr additive="base">
                                            <p:cTn id="23" dur="500"/>
                                            <p:tgtEl>
                                              <p:spTgt spid="9"/>
                                            </p:tgtEl>
                                            <p:attrNameLst>
                                              <p:attrName>ppt_x</p:attrName>
                                            </p:attrNameLst>
                                          </p:cBhvr>
                                          <p:tavLst>
                                            <p:tav tm="0">
                                              <p:val>
                                                <p:strVal val="#ppt_x-#ppt_w*1.125000"/>
                                              </p:val>
                                            </p:tav>
                                            <p:tav tm="100000">
                                              <p:val>
                                                <p:strVal val="#ppt_x"/>
                                              </p:val>
                                            </p:tav>
                                          </p:tavLst>
                                        </p:anim>
                                        <p:animEffect transition="in" filter="wipe(right)">
                                          <p:cBhvr>
                                            <p:cTn id="24" dur="500"/>
                                            <p:tgtEl>
                                              <p:spTgt spid="9"/>
                                            </p:tgtEl>
                                          </p:cBhvr>
                                        </p:animEffect>
                                      </p:childTnLst>
                                    </p:cTn>
                                  </p:par>
                                  <p:par>
                                    <p:cTn id="25" presetID="16" presetClass="entr" presetSubtype="21" fill="hold" grpId="0" nodeType="withEffect">
                                      <p:stCondLst>
                                        <p:cond delay="1250"/>
                                      </p:stCondLst>
                                      <p:childTnLst>
                                        <p:set>
                                          <p:cBhvr>
                                            <p:cTn id="26" dur="1" fill="hold">
                                              <p:stCondLst>
                                                <p:cond delay="0"/>
                                              </p:stCondLst>
                                            </p:cTn>
                                            <p:tgtEl>
                                              <p:spTgt spid="49"/>
                                            </p:tgtEl>
                                            <p:attrNameLst>
                                              <p:attrName>style.visibility</p:attrName>
                                            </p:attrNameLst>
                                          </p:cBhvr>
                                          <p:to>
                                            <p:strVal val="visible"/>
                                          </p:to>
                                        </p:set>
                                        <p:animEffect transition="in" filter="barn(inVertical)">
                                          <p:cBhvr>
                                            <p:cTn id="27" dur="500"/>
                                            <p:tgtEl>
                                              <p:spTgt spid="49"/>
                                            </p:tgtEl>
                                          </p:cBhvr>
                                        </p:animEffect>
                                      </p:childTnLst>
                                    </p:cTn>
                                  </p:par>
                                  <p:par>
                                    <p:cTn id="28" presetID="18" presetClass="entr" presetSubtype="6" fill="hold" grpId="0" nodeType="withEffect">
                                      <p:stCondLst>
                                        <p:cond delay="1500"/>
                                      </p:stCondLst>
                                      <p:childTnLst>
                                        <p:set>
                                          <p:cBhvr>
                                            <p:cTn id="29" dur="1" fill="hold">
                                              <p:stCondLst>
                                                <p:cond delay="0"/>
                                              </p:stCondLst>
                                            </p:cTn>
                                            <p:tgtEl>
                                              <p:spTgt spid="23"/>
                                            </p:tgtEl>
                                            <p:attrNameLst>
                                              <p:attrName>style.visibility</p:attrName>
                                            </p:attrNameLst>
                                          </p:cBhvr>
                                          <p:to>
                                            <p:strVal val="visible"/>
                                          </p:to>
                                        </p:set>
                                        <p:animEffect transition="in" filter="strips(downRight)">
                                          <p:cBhvr>
                                            <p:cTn id="30" dur="10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9" grpId="0"/>
          <p:bldP spid="18" grpId="0" animBg="1"/>
          <p:bldP spid="4" grpId="0" animBg="1"/>
          <p:bldP spid="23" grpId="0"/>
          <p:bldP spid="9"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750" fill="hold"/>
                                            <p:tgtEl>
                                              <p:spTgt spid="3"/>
                                            </p:tgtEl>
                                            <p:attrNameLst>
                                              <p:attrName>ppt_x</p:attrName>
                                            </p:attrNameLst>
                                          </p:cBhvr>
                                          <p:tavLst>
                                            <p:tav tm="0">
                                              <p:val>
                                                <p:strVal val="#ppt_x"/>
                                              </p:val>
                                            </p:tav>
                                            <p:tav tm="100000">
                                              <p:val>
                                                <p:strVal val="#ppt_x"/>
                                              </p:val>
                                            </p:tav>
                                          </p:tavLst>
                                        </p:anim>
                                        <p:anim calcmode="lin" valueType="num">
                                          <p:cBhvr additive="base">
                                            <p:cTn id="8" dur="750" fill="hold"/>
                                            <p:tgtEl>
                                              <p:spTgt spid="3"/>
                                            </p:tgtEl>
                                            <p:attrNameLst>
                                              <p:attrName>ppt_y</p:attrName>
                                            </p:attrNameLst>
                                          </p:cBhvr>
                                          <p:tavLst>
                                            <p:tav tm="0">
                                              <p:val>
                                                <p:strVal val="1+#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18"/>
                                            </p:tgtEl>
                                            <p:attrNameLst>
                                              <p:attrName>style.visibility</p:attrName>
                                            </p:attrNameLst>
                                          </p:cBhvr>
                                          <p:to>
                                            <p:strVal val="visible"/>
                                          </p:to>
                                        </p:set>
                                        <p:anim calcmode="lin" valueType="num">
                                          <p:cBhvr additive="base">
                                            <p:cTn id="11" dur="750" fill="hold"/>
                                            <p:tgtEl>
                                              <p:spTgt spid="18"/>
                                            </p:tgtEl>
                                            <p:attrNameLst>
                                              <p:attrName>ppt_x</p:attrName>
                                            </p:attrNameLst>
                                          </p:cBhvr>
                                          <p:tavLst>
                                            <p:tav tm="0">
                                              <p:val>
                                                <p:strVal val="#ppt_x"/>
                                              </p:val>
                                            </p:tav>
                                            <p:tav tm="100000">
                                              <p:val>
                                                <p:strVal val="#ppt_x"/>
                                              </p:val>
                                            </p:tav>
                                          </p:tavLst>
                                        </p:anim>
                                        <p:anim calcmode="lin" valueType="num">
                                          <p:cBhvr additive="base">
                                            <p:cTn id="12" dur="750" fill="hold"/>
                                            <p:tgtEl>
                                              <p:spTgt spid="18"/>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4"/>
                                            </p:tgtEl>
                                            <p:attrNameLst>
                                              <p:attrName>style.visibility</p:attrName>
                                            </p:attrNameLst>
                                          </p:cBhvr>
                                          <p:to>
                                            <p:strVal val="visible"/>
                                          </p:to>
                                        </p:set>
                                        <p:anim calcmode="lin" valueType="num">
                                          <p:cBhvr additive="base">
                                            <p:cTn id="15" dur="750" fill="hold"/>
                                            <p:tgtEl>
                                              <p:spTgt spid="4"/>
                                            </p:tgtEl>
                                            <p:attrNameLst>
                                              <p:attrName>ppt_x</p:attrName>
                                            </p:attrNameLst>
                                          </p:cBhvr>
                                          <p:tavLst>
                                            <p:tav tm="0">
                                              <p:val>
                                                <p:strVal val="#ppt_x"/>
                                              </p:val>
                                            </p:tav>
                                            <p:tav tm="100000">
                                              <p:val>
                                                <p:strVal val="#ppt_x"/>
                                              </p:val>
                                            </p:tav>
                                          </p:tavLst>
                                        </p:anim>
                                        <p:anim calcmode="lin" valueType="num">
                                          <p:cBhvr additive="base">
                                            <p:cTn id="16" dur="750" fill="hold"/>
                                            <p:tgtEl>
                                              <p:spTgt spid="4"/>
                                            </p:tgtEl>
                                            <p:attrNameLst>
                                              <p:attrName>ppt_y</p:attrName>
                                            </p:attrNameLst>
                                          </p:cBhvr>
                                          <p:tavLst>
                                            <p:tav tm="0">
                                              <p:val>
                                                <p:strVal val="0-#ppt_h/2"/>
                                              </p:val>
                                            </p:tav>
                                            <p:tav tm="100000">
                                              <p:val>
                                                <p:strVal val="#ppt_y"/>
                                              </p:val>
                                            </p:tav>
                                          </p:tavLst>
                                        </p:anim>
                                      </p:childTnLst>
                                    </p:cTn>
                                  </p:par>
                                  <p:par>
                                    <p:cTn id="17" presetID="2" presetClass="entr" presetSubtype="2" fill="hold" nodeType="withEffect">
                                      <p:stCondLst>
                                        <p:cond delay="0"/>
                                      </p:stCondLst>
                                      <p:childTnLst>
                                        <p:set>
                                          <p:cBhvr>
                                            <p:cTn id="18" dur="1" fill="hold">
                                              <p:stCondLst>
                                                <p:cond delay="0"/>
                                              </p:stCondLst>
                                            </p:cTn>
                                            <p:tgtEl>
                                              <p:spTgt spid="19"/>
                                            </p:tgtEl>
                                            <p:attrNameLst>
                                              <p:attrName>style.visibility</p:attrName>
                                            </p:attrNameLst>
                                          </p:cBhvr>
                                          <p:to>
                                            <p:strVal val="visible"/>
                                          </p:to>
                                        </p:set>
                                        <p:anim calcmode="lin" valueType="num">
                                          <p:cBhvr additive="base">
                                            <p:cTn id="19" dur="1000" fill="hold"/>
                                            <p:tgtEl>
                                              <p:spTgt spid="19"/>
                                            </p:tgtEl>
                                            <p:attrNameLst>
                                              <p:attrName>ppt_x</p:attrName>
                                            </p:attrNameLst>
                                          </p:cBhvr>
                                          <p:tavLst>
                                            <p:tav tm="0">
                                              <p:val>
                                                <p:strVal val="1+#ppt_w/2"/>
                                              </p:val>
                                            </p:tav>
                                            <p:tav tm="100000">
                                              <p:val>
                                                <p:strVal val="#ppt_x"/>
                                              </p:val>
                                            </p:tav>
                                          </p:tavLst>
                                        </p:anim>
                                        <p:anim calcmode="lin" valueType="num">
                                          <p:cBhvr additive="base">
                                            <p:cTn id="20" dur="1000" fill="hold"/>
                                            <p:tgtEl>
                                              <p:spTgt spid="19"/>
                                            </p:tgtEl>
                                            <p:attrNameLst>
                                              <p:attrName>ppt_y</p:attrName>
                                            </p:attrNameLst>
                                          </p:cBhvr>
                                          <p:tavLst>
                                            <p:tav tm="0">
                                              <p:val>
                                                <p:strVal val="#ppt_y"/>
                                              </p:val>
                                            </p:tav>
                                            <p:tav tm="100000">
                                              <p:val>
                                                <p:strVal val="#ppt_y"/>
                                              </p:val>
                                            </p:tav>
                                          </p:tavLst>
                                        </p:anim>
                                      </p:childTnLst>
                                    </p:cTn>
                                  </p:par>
                                  <p:par>
                                    <p:cTn id="21" presetID="12" presetClass="entr" presetSubtype="8" fill="hold" grpId="0" nodeType="withEffect">
                                      <p:stCondLst>
                                        <p:cond delay="750"/>
                                      </p:stCondLst>
                                      <p:childTnLst>
                                        <p:set>
                                          <p:cBhvr>
                                            <p:cTn id="22" dur="1" fill="hold">
                                              <p:stCondLst>
                                                <p:cond delay="0"/>
                                              </p:stCondLst>
                                            </p:cTn>
                                            <p:tgtEl>
                                              <p:spTgt spid="9"/>
                                            </p:tgtEl>
                                            <p:attrNameLst>
                                              <p:attrName>style.visibility</p:attrName>
                                            </p:attrNameLst>
                                          </p:cBhvr>
                                          <p:to>
                                            <p:strVal val="visible"/>
                                          </p:to>
                                        </p:set>
                                        <p:anim calcmode="lin" valueType="num">
                                          <p:cBhvr additive="base">
                                            <p:cTn id="23" dur="500"/>
                                            <p:tgtEl>
                                              <p:spTgt spid="9"/>
                                            </p:tgtEl>
                                            <p:attrNameLst>
                                              <p:attrName>ppt_x</p:attrName>
                                            </p:attrNameLst>
                                          </p:cBhvr>
                                          <p:tavLst>
                                            <p:tav tm="0">
                                              <p:val>
                                                <p:strVal val="#ppt_x-#ppt_w*1.125000"/>
                                              </p:val>
                                            </p:tav>
                                            <p:tav tm="100000">
                                              <p:val>
                                                <p:strVal val="#ppt_x"/>
                                              </p:val>
                                            </p:tav>
                                          </p:tavLst>
                                        </p:anim>
                                        <p:animEffect transition="in" filter="wipe(right)">
                                          <p:cBhvr>
                                            <p:cTn id="24" dur="500"/>
                                            <p:tgtEl>
                                              <p:spTgt spid="9"/>
                                            </p:tgtEl>
                                          </p:cBhvr>
                                        </p:animEffect>
                                      </p:childTnLst>
                                    </p:cTn>
                                  </p:par>
                                  <p:par>
                                    <p:cTn id="25" presetID="16" presetClass="entr" presetSubtype="21" fill="hold" grpId="0" nodeType="withEffect">
                                      <p:stCondLst>
                                        <p:cond delay="1250"/>
                                      </p:stCondLst>
                                      <p:childTnLst>
                                        <p:set>
                                          <p:cBhvr>
                                            <p:cTn id="26" dur="1" fill="hold">
                                              <p:stCondLst>
                                                <p:cond delay="0"/>
                                              </p:stCondLst>
                                            </p:cTn>
                                            <p:tgtEl>
                                              <p:spTgt spid="49"/>
                                            </p:tgtEl>
                                            <p:attrNameLst>
                                              <p:attrName>style.visibility</p:attrName>
                                            </p:attrNameLst>
                                          </p:cBhvr>
                                          <p:to>
                                            <p:strVal val="visible"/>
                                          </p:to>
                                        </p:set>
                                        <p:animEffect transition="in" filter="barn(inVertical)">
                                          <p:cBhvr>
                                            <p:cTn id="27" dur="500"/>
                                            <p:tgtEl>
                                              <p:spTgt spid="49"/>
                                            </p:tgtEl>
                                          </p:cBhvr>
                                        </p:animEffect>
                                      </p:childTnLst>
                                    </p:cTn>
                                  </p:par>
                                  <p:par>
                                    <p:cTn id="28" presetID="18" presetClass="entr" presetSubtype="6" fill="hold" grpId="0" nodeType="withEffect">
                                      <p:stCondLst>
                                        <p:cond delay="1500"/>
                                      </p:stCondLst>
                                      <p:childTnLst>
                                        <p:set>
                                          <p:cBhvr>
                                            <p:cTn id="29" dur="1" fill="hold">
                                              <p:stCondLst>
                                                <p:cond delay="0"/>
                                              </p:stCondLst>
                                            </p:cTn>
                                            <p:tgtEl>
                                              <p:spTgt spid="23"/>
                                            </p:tgtEl>
                                            <p:attrNameLst>
                                              <p:attrName>style.visibility</p:attrName>
                                            </p:attrNameLst>
                                          </p:cBhvr>
                                          <p:to>
                                            <p:strVal val="visible"/>
                                          </p:to>
                                        </p:set>
                                        <p:animEffect transition="in" filter="strips(downRight)">
                                          <p:cBhvr>
                                            <p:cTn id="30" dur="10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9" grpId="0"/>
          <p:bldP spid="18" grpId="0" animBg="1"/>
          <p:bldP spid="4" grpId="0" animBg="1"/>
          <p:bldP spid="23" grpId="0"/>
          <p:bldP spid="9" grpId="0" animBg="1"/>
        </p:bldLst>
      </p:timing>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0" y="3456432"/>
            <a:ext cx="12192000" cy="3401568"/>
          </a:xfrm>
          <a:prstGeom prst="rect">
            <a:avLst/>
          </a:prstGeom>
          <a:solidFill>
            <a:srgbClr val="E7E5E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椭圆 16"/>
          <p:cNvSpPr/>
          <p:nvPr/>
        </p:nvSpPr>
        <p:spPr>
          <a:xfrm>
            <a:off x="6057643" y="2359152"/>
            <a:ext cx="2011680" cy="2011680"/>
          </a:xfrm>
          <a:prstGeom prst="ellipse">
            <a:avLst/>
          </a:prstGeom>
          <a:solidFill>
            <a:schemeClr val="bg1"/>
          </a:solidFill>
          <a:ln>
            <a:noFill/>
          </a:ln>
          <a:effectLst>
            <a:outerShdw blurRad="190500" dist="635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r>
              <a:rPr lang="en-US" altLang="zh-CN" sz="9600" b="1" dirty="0" smtClean="0">
                <a:solidFill>
                  <a:schemeClr val="bg1">
                    <a:lumMod val="50000"/>
                  </a:schemeClr>
                </a:solidFill>
                <a:effectLst>
                  <a:outerShdw blurRad="25400" dist="25400" dir="2700000" algn="tl">
                    <a:srgbClr val="000000">
                      <a:alpha val="25000"/>
                    </a:srgbClr>
                  </a:outerShdw>
                </a:effectLst>
                <a:latin typeface="思源黑体" panose="020B0500000000000000" pitchFamily="34" charset="-122"/>
                <a:ea typeface="思源黑体" panose="020B0500000000000000" pitchFamily="34" charset="-122"/>
              </a:rPr>
              <a:t>O</a:t>
            </a:r>
            <a:endParaRPr lang="zh-CN" altLang="en-US" sz="9600" b="1" dirty="0">
              <a:solidFill>
                <a:schemeClr val="bg1">
                  <a:lumMod val="50000"/>
                </a:schemeClr>
              </a:solidFill>
              <a:effectLst>
                <a:outerShdw blurRad="25400" dist="25400" dir="2700000" algn="tl">
                  <a:srgbClr val="000000">
                    <a:alpha val="25000"/>
                  </a:srgbClr>
                </a:outerShdw>
              </a:effectLst>
              <a:latin typeface="思源黑体" panose="020B0500000000000000" pitchFamily="34" charset="-122"/>
              <a:ea typeface="思源黑体" panose="020B0500000000000000" pitchFamily="34" charset="-122"/>
            </a:endParaRPr>
          </a:p>
        </p:txBody>
      </p:sp>
      <p:sp>
        <p:nvSpPr>
          <p:cNvPr id="9" name="椭圆 8"/>
          <p:cNvSpPr/>
          <p:nvPr/>
        </p:nvSpPr>
        <p:spPr>
          <a:xfrm>
            <a:off x="4134613" y="2359152"/>
            <a:ext cx="2011680" cy="2011680"/>
          </a:xfrm>
          <a:prstGeom prst="ellipse">
            <a:avLst/>
          </a:prstGeom>
          <a:solidFill>
            <a:schemeClr val="bg1"/>
          </a:solidFill>
          <a:ln>
            <a:noFill/>
          </a:ln>
          <a:effectLst>
            <a:outerShdw blurRad="190500" dist="635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r>
              <a:rPr lang="en-US" altLang="zh-CN" sz="9600" b="1" dirty="0" smtClean="0">
                <a:solidFill>
                  <a:schemeClr val="tx1">
                    <a:lumMod val="65000"/>
                    <a:lumOff val="35000"/>
                  </a:schemeClr>
                </a:solidFill>
                <a:effectLst>
                  <a:outerShdw blurRad="25400" dist="25400" dir="2700000" algn="tl">
                    <a:srgbClr val="000000">
                      <a:alpha val="25000"/>
                    </a:srgbClr>
                  </a:outerShdw>
                </a:effectLst>
                <a:latin typeface="思源黑体" panose="020B0500000000000000" pitchFamily="34" charset="-122"/>
                <a:ea typeface="思源黑体" panose="020B0500000000000000" pitchFamily="34" charset="-122"/>
              </a:rPr>
              <a:t>W</a:t>
            </a:r>
            <a:endParaRPr lang="zh-CN" altLang="en-US" sz="9600" b="1" dirty="0">
              <a:solidFill>
                <a:schemeClr val="tx1">
                  <a:lumMod val="65000"/>
                  <a:lumOff val="35000"/>
                </a:schemeClr>
              </a:solidFill>
              <a:effectLst>
                <a:outerShdw blurRad="25400" dist="25400" dir="2700000" algn="tl">
                  <a:srgbClr val="000000">
                    <a:alpha val="25000"/>
                  </a:srgbClr>
                </a:outerShdw>
              </a:effectLst>
              <a:latin typeface="思源黑体" panose="020B0500000000000000" pitchFamily="34" charset="-122"/>
              <a:ea typeface="思源黑体" panose="020B0500000000000000" pitchFamily="34" charset="-122"/>
            </a:endParaRPr>
          </a:p>
        </p:txBody>
      </p:sp>
      <p:grpSp>
        <p:nvGrpSpPr>
          <p:cNvPr id="2" name="组合 1"/>
          <p:cNvGrpSpPr/>
          <p:nvPr/>
        </p:nvGrpSpPr>
        <p:grpSpPr>
          <a:xfrm>
            <a:off x="7779291" y="2167128"/>
            <a:ext cx="2395728" cy="2395728"/>
            <a:chOff x="8092440" y="2167128"/>
            <a:chExt cx="2395728" cy="2395728"/>
          </a:xfrm>
        </p:grpSpPr>
        <p:sp>
          <p:nvSpPr>
            <p:cNvPr id="12" name="椭圆 11"/>
            <p:cNvSpPr/>
            <p:nvPr/>
          </p:nvSpPr>
          <p:spPr>
            <a:xfrm>
              <a:off x="8092440" y="2167128"/>
              <a:ext cx="2395728" cy="2395728"/>
            </a:xfrm>
            <a:prstGeom prst="ellipse">
              <a:avLst/>
            </a:prstGeom>
            <a:blipFill dpi="0" rotWithShape="1">
              <a:blip r:embed="rId3" cstate="print">
                <a:extLst>
                  <a:ext uri="{28A0092B-C50C-407E-A947-70E740481C1C}">
                    <a14:useLocalDpi xmlns:a14="http://schemas.microsoft.com/office/drawing/2010/main" val="0"/>
                  </a:ext>
                </a:extLst>
              </a:blip>
              <a:srcRect/>
              <a:stretch>
                <a:fillRect l="-25000" r="-25000"/>
              </a:stretch>
            </a:blipFill>
            <a:ln>
              <a:noFill/>
            </a:ln>
            <a:effectLst>
              <a:outerShdw blurRad="1905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椭圆 17"/>
            <p:cNvSpPr/>
            <p:nvPr/>
          </p:nvSpPr>
          <p:spPr>
            <a:xfrm>
              <a:off x="8284464" y="2359152"/>
              <a:ext cx="2011680" cy="2011680"/>
            </a:xfrm>
            <a:prstGeom prst="ellipse">
              <a:avLst/>
            </a:prstGeom>
            <a:solidFill>
              <a:schemeClr val="bg1"/>
            </a:solidFill>
            <a:ln>
              <a:noFill/>
            </a:ln>
            <a:effectLst>
              <a:outerShdw blurRad="190500" dist="635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r>
                <a:rPr lang="en-US" altLang="zh-CN" sz="9600" b="1" dirty="0" smtClean="0">
                  <a:solidFill>
                    <a:schemeClr val="tx1">
                      <a:lumMod val="85000"/>
                      <a:lumOff val="15000"/>
                    </a:schemeClr>
                  </a:solidFill>
                  <a:effectLst>
                    <a:outerShdw blurRad="25400" dist="25400" dir="2700000" algn="tl">
                      <a:srgbClr val="000000">
                        <a:alpha val="25000"/>
                      </a:srgbClr>
                    </a:outerShdw>
                  </a:effectLst>
                  <a:latin typeface="思源黑体" panose="020B0500000000000000" pitchFamily="34" charset="-122"/>
                  <a:ea typeface="思源黑体" panose="020B0500000000000000" pitchFamily="34" charset="-122"/>
                </a:rPr>
                <a:t>T</a:t>
              </a:r>
              <a:endParaRPr lang="zh-CN" altLang="en-US" sz="9600" b="1" dirty="0">
                <a:solidFill>
                  <a:schemeClr val="tx1">
                    <a:lumMod val="85000"/>
                    <a:lumOff val="15000"/>
                  </a:schemeClr>
                </a:solidFill>
                <a:effectLst>
                  <a:outerShdw blurRad="25400" dist="25400" dir="2700000" algn="tl">
                    <a:srgbClr val="000000">
                      <a:alpha val="25000"/>
                    </a:srgbClr>
                  </a:outerShdw>
                </a:effectLst>
                <a:latin typeface="思源黑体" panose="020B0500000000000000" pitchFamily="34" charset="-122"/>
                <a:ea typeface="思源黑体" panose="020B0500000000000000" pitchFamily="34" charset="-122"/>
              </a:endParaRPr>
            </a:p>
          </p:txBody>
        </p:sp>
      </p:grpSp>
      <p:sp>
        <p:nvSpPr>
          <p:cNvPr id="20" name="椭圆 19"/>
          <p:cNvSpPr/>
          <p:nvPr/>
        </p:nvSpPr>
        <p:spPr>
          <a:xfrm>
            <a:off x="2211583" y="2359152"/>
            <a:ext cx="2011680" cy="2011680"/>
          </a:xfrm>
          <a:prstGeom prst="ellipse">
            <a:avLst/>
          </a:prstGeom>
          <a:solidFill>
            <a:schemeClr val="bg1"/>
          </a:solidFill>
          <a:ln>
            <a:noFill/>
          </a:ln>
          <a:effectLst>
            <a:outerShdw blurRad="190500" dist="635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r>
              <a:rPr lang="en-US" altLang="zh-CN" sz="9600" b="1" dirty="0" smtClean="0">
                <a:solidFill>
                  <a:schemeClr val="tx1">
                    <a:lumMod val="75000"/>
                    <a:lumOff val="25000"/>
                  </a:schemeClr>
                </a:solidFill>
                <a:effectLst>
                  <a:outerShdw blurRad="25400" dist="25400" dir="2700000" algn="tl">
                    <a:srgbClr val="000000">
                      <a:alpha val="25000"/>
                    </a:srgbClr>
                  </a:outerShdw>
                </a:effectLst>
                <a:latin typeface="思源黑体" panose="020B0500000000000000" pitchFamily="34" charset="-122"/>
                <a:ea typeface="思源黑体" panose="020B0500000000000000" pitchFamily="34" charset="-122"/>
              </a:rPr>
              <a:t>S</a:t>
            </a:r>
            <a:endParaRPr lang="zh-CN" altLang="en-US" sz="9600" b="1" dirty="0">
              <a:solidFill>
                <a:schemeClr val="tx1">
                  <a:lumMod val="75000"/>
                  <a:lumOff val="25000"/>
                </a:schemeClr>
              </a:solidFill>
              <a:effectLst>
                <a:outerShdw blurRad="25400" dist="25400" dir="2700000" algn="tl">
                  <a:srgbClr val="000000">
                    <a:alpha val="25000"/>
                  </a:srgbClr>
                </a:outerShdw>
              </a:effectLst>
              <a:latin typeface="思源黑体" panose="020B0500000000000000" pitchFamily="34" charset="-122"/>
              <a:ea typeface="思源黑体" panose="020B0500000000000000" pitchFamily="34" charset="-122"/>
            </a:endParaRPr>
          </a:p>
        </p:txBody>
      </p:sp>
      <p:sp>
        <p:nvSpPr>
          <p:cNvPr id="23" name="Title 3"/>
          <p:cNvSpPr txBox="1">
            <a:spLocks/>
          </p:cNvSpPr>
          <p:nvPr/>
        </p:nvSpPr>
        <p:spPr>
          <a:xfrm>
            <a:off x="5163580" y="5083822"/>
            <a:ext cx="5142469" cy="1524635"/>
          </a:xfrm>
          <a:prstGeom prst="rect">
            <a:avLst/>
          </a:prstGeom>
        </p:spPr>
        <p:txBody>
          <a:bodyPr>
            <a:noAutofit/>
          </a:bodyPr>
          <a:lstStyle>
            <a:lvl1pPr algn="l" defTabSz="914400" rtl="0" eaLnBrk="1" latinLnBrk="0" hangingPunct="1">
              <a:lnSpc>
                <a:spcPct val="70000"/>
              </a:lnSpc>
              <a:spcBef>
                <a:spcPct val="0"/>
              </a:spcBef>
              <a:buNone/>
              <a:defRPr sz="3600" b="1" i="0" kern="1200">
                <a:solidFill>
                  <a:schemeClr val="tx1"/>
                </a:solidFill>
                <a:latin typeface="Roboto Thin" charset="0"/>
                <a:ea typeface="Roboto Thin" charset="0"/>
                <a:cs typeface="Roboto Thin" charset="0"/>
              </a:defRPr>
            </a:lvl1pPr>
          </a:lstStyle>
          <a:p>
            <a:pPr marL="171450" indent="-171450">
              <a:lnSpc>
                <a:spcPct val="130000"/>
              </a:lnSpc>
              <a:spcBef>
                <a:spcPts val="0"/>
              </a:spcBef>
              <a:spcAft>
                <a:spcPts val="600"/>
              </a:spcAft>
              <a:buClr>
                <a:srgbClr val="105AD7"/>
              </a:buClr>
              <a:buSzPct val="150000"/>
              <a:buFont typeface="Courier New" charset="0"/>
              <a:buChar char="o"/>
            </a:pPr>
            <a:r>
              <a:rPr lang="zh-CN" altLang="en-US" sz="1000" b="0" dirty="0">
                <a:solidFill>
                  <a:srgbClr val="4F4D50">
                    <a:alpha val="70000"/>
                  </a:srgbClr>
                </a:solidFill>
                <a:latin typeface="思源黑体" panose="020B0500000000000000" pitchFamily="34" charset="-122"/>
                <a:ea typeface="思源黑体" panose="020B0500000000000000" pitchFamily="34" charset="-122"/>
                <a:cs typeface="+mn-ea"/>
                <a:sym typeface="+mn-lt"/>
              </a:rPr>
              <a:t>您的内容打在这里，或者通过复制您的文本后，在此框中选择粘贴并选择只保留文字您的内容，您的内容打在这里，或者通过复制您的文本后，在此框中选择粘贴并选择只保此框中选择粘贴并选择只保留文字您的内容</a:t>
            </a:r>
          </a:p>
          <a:p>
            <a:pPr marL="171450" indent="-171450">
              <a:lnSpc>
                <a:spcPct val="130000"/>
              </a:lnSpc>
              <a:spcBef>
                <a:spcPts val="0"/>
              </a:spcBef>
              <a:spcAft>
                <a:spcPts val="600"/>
              </a:spcAft>
              <a:buClr>
                <a:srgbClr val="105AD7"/>
              </a:buClr>
              <a:buSzPct val="150000"/>
              <a:buFont typeface="Courier New" charset="0"/>
              <a:buChar char="o"/>
            </a:pPr>
            <a:r>
              <a:rPr lang="zh-CN" altLang="en-US" sz="1000" b="0" dirty="0">
                <a:solidFill>
                  <a:srgbClr val="4F4D50">
                    <a:alpha val="70000"/>
                  </a:srgbClr>
                </a:solidFill>
                <a:latin typeface="思源黑体" panose="020B0500000000000000" pitchFamily="34" charset="-122"/>
                <a:ea typeface="思源黑体" panose="020B0500000000000000" pitchFamily="34" charset="-122"/>
                <a:cs typeface="+mn-ea"/>
                <a:sym typeface="+mn-lt"/>
              </a:rPr>
              <a:t>您的内容打在这里，或者通过复制您的文本后，在此框中选择粘贴并选择只保留文字您的内容的文本后在此。</a:t>
            </a:r>
          </a:p>
          <a:p>
            <a:pPr marL="171450" indent="-171450">
              <a:lnSpc>
                <a:spcPct val="130000"/>
              </a:lnSpc>
              <a:spcBef>
                <a:spcPts val="0"/>
              </a:spcBef>
              <a:spcAft>
                <a:spcPts val="600"/>
              </a:spcAft>
              <a:buClr>
                <a:srgbClr val="105AD7"/>
              </a:buClr>
              <a:buSzPct val="150000"/>
              <a:buFont typeface="Courier New" charset="0"/>
              <a:buChar char="o"/>
            </a:pPr>
            <a:r>
              <a:rPr lang="zh-CN" altLang="en-US" sz="1000" b="0" dirty="0">
                <a:solidFill>
                  <a:srgbClr val="4F4D50">
                    <a:alpha val="70000"/>
                  </a:srgbClr>
                </a:solidFill>
                <a:latin typeface="思源黑体" panose="020B0500000000000000" pitchFamily="34" charset="-122"/>
                <a:ea typeface="思源黑体" panose="020B0500000000000000" pitchFamily="34" charset="-122"/>
                <a:cs typeface="+mn-ea"/>
                <a:sym typeface="+mn-lt"/>
              </a:rPr>
              <a:t>您的内容打在这里，或者通过复制您的文本后在此框中。</a:t>
            </a:r>
          </a:p>
        </p:txBody>
      </p:sp>
      <p:grpSp>
        <p:nvGrpSpPr>
          <p:cNvPr id="26" name="组合 25"/>
          <p:cNvGrpSpPr/>
          <p:nvPr/>
        </p:nvGrpSpPr>
        <p:grpSpPr>
          <a:xfrm>
            <a:off x="4513778" y="642037"/>
            <a:ext cx="3578663" cy="935191"/>
            <a:chOff x="4513778" y="642036"/>
            <a:chExt cx="3578662" cy="935191"/>
          </a:xfrm>
        </p:grpSpPr>
        <p:sp>
          <p:nvSpPr>
            <p:cNvPr id="24" name="TextBox 48"/>
            <p:cNvSpPr txBox="1"/>
            <p:nvPr/>
          </p:nvSpPr>
          <p:spPr>
            <a:xfrm>
              <a:off x="4513778" y="642036"/>
              <a:ext cx="3578662" cy="720197"/>
            </a:xfrm>
            <a:prstGeom prst="rect">
              <a:avLst/>
            </a:prstGeom>
            <a:noFill/>
          </p:spPr>
          <p:txBody>
            <a:bodyPr wrap="square" lIns="0" tIns="0" rIns="0" bIns="0" rtlCol="0">
              <a:spAutoFit/>
            </a:bodyPr>
            <a:lstStyle/>
            <a:p>
              <a:pPr algn="ctr">
                <a:lnSpc>
                  <a:spcPct val="130000"/>
                </a:lnSpc>
              </a:pPr>
              <a:r>
                <a:rPr lang="en-US" altLang="zh-CN" sz="3600" b="1" dirty="0" smtClean="0">
                  <a:gradFill>
                    <a:gsLst>
                      <a:gs pos="1000">
                        <a:schemeClr val="tx1">
                          <a:lumMod val="75000"/>
                          <a:lumOff val="25000"/>
                        </a:schemeClr>
                      </a:gs>
                      <a:gs pos="100000">
                        <a:schemeClr val="tx1">
                          <a:lumMod val="85000"/>
                          <a:lumOff val="15000"/>
                        </a:schemeClr>
                      </a:gs>
                    </a:gsLst>
                    <a:lin ang="2700000" scaled="0"/>
                  </a:gradFill>
                  <a:effectLst>
                    <a:outerShdw blurRad="25400" dist="25400" dir="2700000" algn="tl">
                      <a:srgbClr val="000000">
                        <a:alpha val="25000"/>
                      </a:srgbClr>
                    </a:outerShdw>
                  </a:effectLst>
                  <a:latin typeface="思源黑体" panose="020B0500000000000000" pitchFamily="34" charset="-122"/>
                  <a:ea typeface="思源黑体" panose="020B0500000000000000" pitchFamily="34" charset="-122"/>
                  <a:cs typeface="+mn-ea"/>
                  <a:sym typeface="+mn-lt"/>
                </a:rPr>
                <a:t>SWOT </a:t>
              </a:r>
              <a:r>
                <a:rPr lang="zh-CN" altLang="en-US" sz="3600" b="1" dirty="0" smtClean="0">
                  <a:gradFill>
                    <a:gsLst>
                      <a:gs pos="1000">
                        <a:srgbClr val="4582ED"/>
                      </a:gs>
                      <a:gs pos="100000">
                        <a:srgbClr val="105AD7"/>
                      </a:gs>
                    </a:gsLst>
                    <a:lin ang="2700000" scaled="0"/>
                  </a:gradFill>
                  <a:effectLst>
                    <a:outerShdw blurRad="25400" dist="25400" dir="2700000" algn="tl">
                      <a:srgbClr val="000000">
                        <a:alpha val="25000"/>
                      </a:srgbClr>
                    </a:outerShdw>
                  </a:effectLst>
                  <a:latin typeface="思源黑体" panose="020B0500000000000000" pitchFamily="34" charset="-122"/>
                  <a:ea typeface="思源黑体" panose="020B0500000000000000" pitchFamily="34" charset="-122"/>
                  <a:cs typeface="+mn-ea"/>
                  <a:sym typeface="+mn-lt"/>
                </a:rPr>
                <a:t>市场分析</a:t>
              </a:r>
              <a:endParaRPr lang="zh-CN" altLang="en-US" sz="3600" b="1" dirty="0">
                <a:gradFill>
                  <a:gsLst>
                    <a:gs pos="1000">
                      <a:srgbClr val="4582ED"/>
                    </a:gs>
                    <a:gs pos="100000">
                      <a:srgbClr val="105AD7"/>
                    </a:gs>
                  </a:gsLst>
                  <a:lin ang="2700000" scaled="0"/>
                </a:gradFill>
                <a:effectLst>
                  <a:outerShdw blurRad="25400" dist="25400" dir="2700000" algn="tl">
                    <a:srgbClr val="000000">
                      <a:alpha val="25000"/>
                    </a:srgbClr>
                  </a:outerShdw>
                </a:effectLst>
                <a:latin typeface="思源黑体" panose="020B0500000000000000" pitchFamily="34" charset="-122"/>
                <a:ea typeface="思源黑体" panose="020B0500000000000000" pitchFamily="34" charset="-122"/>
                <a:cs typeface="+mn-ea"/>
                <a:sym typeface="+mn-lt"/>
              </a:endParaRPr>
            </a:p>
          </p:txBody>
        </p:sp>
        <p:sp>
          <p:nvSpPr>
            <p:cNvPr id="25" name="文本框 24"/>
            <p:cNvSpPr txBox="1"/>
            <p:nvPr/>
          </p:nvSpPr>
          <p:spPr>
            <a:xfrm>
              <a:off x="4950207" y="1238673"/>
              <a:ext cx="2705803" cy="338554"/>
            </a:xfrm>
            <a:prstGeom prst="rect">
              <a:avLst/>
            </a:prstGeom>
            <a:noFill/>
          </p:spPr>
          <p:txBody>
            <a:bodyPr wrap="square" rtlCol="0">
              <a:spAutoFit/>
            </a:bodyPr>
            <a:lstStyle/>
            <a:p>
              <a:pPr algn="ctr"/>
              <a:r>
                <a:rPr lang="en-US" altLang="zh-CN" sz="1600" dirty="0" smtClean="0">
                  <a:solidFill>
                    <a:schemeClr val="tx1">
                      <a:lumMod val="50000"/>
                      <a:lumOff val="50000"/>
                    </a:schemeClr>
                  </a:solidFill>
                  <a:latin typeface="思源黑体" panose="020B0500000000000000" pitchFamily="34" charset="-122"/>
                  <a:ea typeface="思源黑体" panose="020B0500000000000000" pitchFamily="34" charset="-122"/>
                </a:rPr>
                <a:t>Market analysis</a:t>
              </a:r>
              <a:endParaRPr lang="zh-CN" altLang="en-US" sz="1600" dirty="0">
                <a:solidFill>
                  <a:schemeClr val="tx1">
                    <a:lumMod val="50000"/>
                    <a:lumOff val="50000"/>
                  </a:schemeClr>
                </a:solidFill>
                <a:latin typeface="思源黑体" panose="020B0500000000000000" pitchFamily="34" charset="-122"/>
                <a:ea typeface="思源黑体" panose="020B0500000000000000" pitchFamily="34" charset="-122"/>
              </a:endParaRPr>
            </a:p>
          </p:txBody>
        </p:sp>
      </p:grpSp>
      <p:grpSp>
        <p:nvGrpSpPr>
          <p:cNvPr id="31" name="组合 30"/>
          <p:cNvGrpSpPr/>
          <p:nvPr/>
        </p:nvGrpSpPr>
        <p:grpSpPr>
          <a:xfrm>
            <a:off x="2286128" y="5310034"/>
            <a:ext cx="2405777" cy="800788"/>
            <a:chOff x="2209927" y="5048070"/>
            <a:chExt cx="2405777" cy="800788"/>
          </a:xfrm>
        </p:grpSpPr>
        <p:sp>
          <p:nvSpPr>
            <p:cNvPr id="21" name="Title 3"/>
            <p:cNvSpPr txBox="1">
              <a:spLocks/>
            </p:cNvSpPr>
            <p:nvPr/>
          </p:nvSpPr>
          <p:spPr>
            <a:xfrm>
              <a:off x="2209927" y="5048070"/>
              <a:ext cx="2203703" cy="359305"/>
            </a:xfrm>
            <a:prstGeom prst="rect">
              <a:avLst/>
            </a:prstGeom>
          </p:spPr>
          <p:txBody>
            <a:bodyPr/>
            <a:lstStyle>
              <a:lvl1pPr algn="l" defTabSz="914400" rtl="0" eaLnBrk="1" latinLnBrk="0" hangingPunct="1">
                <a:lnSpc>
                  <a:spcPct val="70000"/>
                </a:lnSpc>
                <a:spcBef>
                  <a:spcPct val="0"/>
                </a:spcBef>
                <a:buNone/>
                <a:defRPr sz="3600" b="1" i="0" kern="1200">
                  <a:solidFill>
                    <a:schemeClr val="tx1"/>
                  </a:solidFill>
                  <a:latin typeface="Roboto Thin" charset="0"/>
                  <a:ea typeface="Roboto Thin" charset="0"/>
                  <a:cs typeface="Roboto Thin" charset="0"/>
                </a:defRPr>
              </a:lvl1pPr>
            </a:lstStyle>
            <a:p>
              <a:pPr>
                <a:lnSpc>
                  <a:spcPct val="130000"/>
                </a:lnSpc>
              </a:pPr>
              <a:r>
                <a:rPr lang="zh-CN" altLang="en-US" sz="2400" spc="300" dirty="0" smtClean="0">
                  <a:solidFill>
                    <a:srgbClr val="4F4D50"/>
                  </a:solidFill>
                  <a:effectLst>
                    <a:outerShdw blurRad="25400" dist="25400" dir="2700000" algn="tl">
                      <a:srgbClr val="000000">
                        <a:alpha val="25000"/>
                      </a:srgbClr>
                    </a:outerShdw>
                  </a:effectLst>
                  <a:latin typeface="思源黑体" panose="020B0500000000000000" pitchFamily="34" charset="-122"/>
                  <a:ea typeface="思源黑体" panose="020B0500000000000000" pitchFamily="34" charset="-122"/>
                  <a:cs typeface="+mn-ea"/>
                  <a:sym typeface="+mn-lt"/>
                </a:rPr>
                <a:t>我们的</a:t>
              </a:r>
              <a:r>
                <a:rPr lang="zh-CN" altLang="en-US" sz="2400" spc="300" dirty="0" smtClean="0">
                  <a:gradFill>
                    <a:gsLst>
                      <a:gs pos="1000">
                        <a:srgbClr val="4582ED"/>
                      </a:gs>
                      <a:gs pos="100000">
                        <a:srgbClr val="105AD7"/>
                      </a:gs>
                    </a:gsLst>
                    <a:lin ang="2700000" scaled="0"/>
                  </a:gradFill>
                  <a:effectLst>
                    <a:outerShdw blurRad="25400" dist="25400" dir="2700000" algn="tl">
                      <a:srgbClr val="000000">
                        <a:alpha val="25000"/>
                      </a:srgbClr>
                    </a:outerShdw>
                  </a:effectLst>
                  <a:latin typeface="思源黑体" panose="020B0500000000000000" pitchFamily="34" charset="-122"/>
                  <a:ea typeface="思源黑体" panose="020B0500000000000000" pitchFamily="34" charset="-122"/>
                  <a:cs typeface="+mn-ea"/>
                  <a:sym typeface="+mn-lt"/>
                </a:rPr>
                <a:t>机会</a:t>
              </a:r>
              <a:endParaRPr lang="en-US" sz="2400" spc="300" dirty="0">
                <a:gradFill>
                  <a:gsLst>
                    <a:gs pos="1000">
                      <a:srgbClr val="4582ED"/>
                    </a:gs>
                    <a:gs pos="100000">
                      <a:srgbClr val="105AD7"/>
                    </a:gs>
                  </a:gsLst>
                  <a:lin ang="2700000" scaled="0"/>
                </a:gradFill>
                <a:effectLst>
                  <a:outerShdw blurRad="25400" dist="25400" dir="2700000" algn="tl">
                    <a:srgbClr val="000000">
                      <a:alpha val="25000"/>
                    </a:srgbClr>
                  </a:outerShdw>
                </a:effectLst>
                <a:latin typeface="思源黑体" panose="020B0500000000000000" pitchFamily="34" charset="-122"/>
                <a:ea typeface="思源黑体" panose="020B0500000000000000" pitchFamily="34" charset="-122"/>
                <a:cs typeface="+mn-ea"/>
                <a:sym typeface="+mn-lt"/>
              </a:endParaRPr>
            </a:p>
          </p:txBody>
        </p:sp>
        <p:sp>
          <p:nvSpPr>
            <p:cNvPr id="22" name="Title 3"/>
            <p:cNvSpPr txBox="1">
              <a:spLocks/>
            </p:cNvSpPr>
            <p:nvPr/>
          </p:nvSpPr>
          <p:spPr>
            <a:xfrm>
              <a:off x="2219976" y="5483574"/>
              <a:ext cx="2395728" cy="292385"/>
            </a:xfrm>
            <a:prstGeom prst="rect">
              <a:avLst/>
            </a:prstGeom>
          </p:spPr>
          <p:txBody>
            <a:bodyPr/>
            <a:lstStyle>
              <a:lvl1pPr algn="l" defTabSz="914400" rtl="0" eaLnBrk="1" latinLnBrk="0" hangingPunct="1">
                <a:lnSpc>
                  <a:spcPct val="70000"/>
                </a:lnSpc>
                <a:spcBef>
                  <a:spcPct val="0"/>
                </a:spcBef>
                <a:buNone/>
                <a:defRPr sz="3600" b="1" i="0" kern="1200">
                  <a:solidFill>
                    <a:schemeClr val="tx1"/>
                  </a:solidFill>
                  <a:latin typeface="Roboto Thin" charset="0"/>
                  <a:ea typeface="Roboto Thin" charset="0"/>
                  <a:cs typeface="Roboto Thin" charset="0"/>
                </a:defRPr>
              </a:lvl1pPr>
            </a:lstStyle>
            <a:p>
              <a:pPr>
                <a:lnSpc>
                  <a:spcPct val="130000"/>
                </a:lnSpc>
              </a:pPr>
              <a:r>
                <a:rPr lang="en-US" sz="1000" b="0" dirty="0">
                  <a:solidFill>
                    <a:schemeClr val="tx1">
                      <a:alpha val="50000"/>
                    </a:schemeClr>
                  </a:solidFill>
                  <a:latin typeface="思源黑体" panose="020B0500000000000000" pitchFamily="34" charset="-122"/>
                  <a:ea typeface="思源黑体" panose="020B0500000000000000" pitchFamily="34" charset="-122"/>
                  <a:cs typeface="+mn-ea"/>
                  <a:sym typeface="+mn-lt"/>
                </a:rPr>
                <a:t>Market analysis of our products</a:t>
              </a:r>
              <a:endParaRPr lang="en-US" sz="300" b="0" dirty="0">
                <a:solidFill>
                  <a:schemeClr val="tx1">
                    <a:alpha val="50000"/>
                  </a:schemeClr>
                </a:solidFill>
                <a:latin typeface="思源黑体" panose="020B0500000000000000" pitchFamily="34" charset="-122"/>
                <a:ea typeface="思源黑体" panose="020B0500000000000000" pitchFamily="34" charset="-122"/>
                <a:cs typeface="+mn-ea"/>
                <a:sym typeface="+mn-lt"/>
              </a:endParaRPr>
            </a:p>
          </p:txBody>
        </p:sp>
        <p:cxnSp>
          <p:nvCxnSpPr>
            <p:cNvPr id="29" name="直接连接符 28"/>
            <p:cNvCxnSpPr/>
            <p:nvPr/>
          </p:nvCxnSpPr>
          <p:spPr>
            <a:xfrm>
              <a:off x="2301073" y="5848858"/>
              <a:ext cx="463812"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501953627"/>
      </p:ext>
    </p:extLst>
  </p:cSld>
  <p:clrMapOvr>
    <a:masterClrMapping/>
  </p:clrMapOvr>
  <p:transition spd="slow" advClick="0"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withEffect">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cBhvr additive="base">
                                        <p:cTn id="7" dur="500" fill="hold"/>
                                        <p:tgtEl>
                                          <p:spTgt spid="26"/>
                                        </p:tgtEl>
                                        <p:attrNameLst>
                                          <p:attrName>ppt_x</p:attrName>
                                        </p:attrNameLst>
                                      </p:cBhvr>
                                      <p:tavLst>
                                        <p:tav tm="0">
                                          <p:val>
                                            <p:strVal val="#ppt_x"/>
                                          </p:val>
                                        </p:tav>
                                        <p:tav tm="100000">
                                          <p:val>
                                            <p:strVal val="#ppt_x"/>
                                          </p:val>
                                        </p:tav>
                                      </p:tavLst>
                                    </p:anim>
                                    <p:anim calcmode="lin" valueType="num">
                                      <p:cBhvr additive="base">
                                        <p:cTn id="8" dur="500" fill="hold"/>
                                        <p:tgtEl>
                                          <p:spTgt spid="26"/>
                                        </p:tgtEl>
                                        <p:attrNameLst>
                                          <p:attrName>ppt_y</p:attrName>
                                        </p:attrNameLst>
                                      </p:cBhvr>
                                      <p:tavLst>
                                        <p:tav tm="0">
                                          <p:val>
                                            <p:strVal val="0-#ppt_h/2"/>
                                          </p:val>
                                        </p:tav>
                                        <p:tav tm="100000">
                                          <p:val>
                                            <p:strVal val="#ppt_y"/>
                                          </p:val>
                                        </p:tav>
                                      </p:tavLst>
                                    </p:anim>
                                  </p:childTnLst>
                                </p:cTn>
                              </p:par>
                              <p:par>
                                <p:cTn id="9" presetID="22" presetClass="entr" presetSubtype="2" fill="hold" grpId="0" nodeType="with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wipe(right)">
                                      <p:cBhvr>
                                        <p:cTn id="11" dur="500"/>
                                        <p:tgtEl>
                                          <p:spTgt spid="3"/>
                                        </p:tgtEl>
                                      </p:cBhvr>
                                    </p:animEffect>
                                  </p:childTnLst>
                                </p:cTn>
                              </p:par>
                              <p:par>
                                <p:cTn id="12" presetID="53" presetClass="entr" presetSubtype="16" fill="hold" grpId="0" nodeType="withEffect">
                                  <p:stCondLst>
                                    <p:cond delay="0"/>
                                  </p:stCondLst>
                                  <p:childTnLst>
                                    <p:set>
                                      <p:cBhvr>
                                        <p:cTn id="13" dur="1" fill="hold">
                                          <p:stCondLst>
                                            <p:cond delay="0"/>
                                          </p:stCondLst>
                                        </p:cTn>
                                        <p:tgtEl>
                                          <p:spTgt spid="20"/>
                                        </p:tgtEl>
                                        <p:attrNameLst>
                                          <p:attrName>style.visibility</p:attrName>
                                        </p:attrNameLst>
                                      </p:cBhvr>
                                      <p:to>
                                        <p:strVal val="visible"/>
                                      </p:to>
                                    </p:set>
                                    <p:anim calcmode="lin" valueType="num">
                                      <p:cBhvr>
                                        <p:cTn id="14" dur="500" fill="hold"/>
                                        <p:tgtEl>
                                          <p:spTgt spid="20"/>
                                        </p:tgtEl>
                                        <p:attrNameLst>
                                          <p:attrName>ppt_w</p:attrName>
                                        </p:attrNameLst>
                                      </p:cBhvr>
                                      <p:tavLst>
                                        <p:tav tm="0">
                                          <p:val>
                                            <p:fltVal val="0"/>
                                          </p:val>
                                        </p:tav>
                                        <p:tav tm="100000">
                                          <p:val>
                                            <p:strVal val="#ppt_w"/>
                                          </p:val>
                                        </p:tav>
                                      </p:tavLst>
                                    </p:anim>
                                    <p:anim calcmode="lin" valueType="num">
                                      <p:cBhvr>
                                        <p:cTn id="15" dur="500" fill="hold"/>
                                        <p:tgtEl>
                                          <p:spTgt spid="20"/>
                                        </p:tgtEl>
                                        <p:attrNameLst>
                                          <p:attrName>ppt_h</p:attrName>
                                        </p:attrNameLst>
                                      </p:cBhvr>
                                      <p:tavLst>
                                        <p:tav tm="0">
                                          <p:val>
                                            <p:fltVal val="0"/>
                                          </p:val>
                                        </p:tav>
                                        <p:tav tm="100000">
                                          <p:val>
                                            <p:strVal val="#ppt_h"/>
                                          </p:val>
                                        </p:tav>
                                      </p:tavLst>
                                    </p:anim>
                                    <p:animEffect transition="in" filter="fade">
                                      <p:cBhvr>
                                        <p:cTn id="16" dur="500"/>
                                        <p:tgtEl>
                                          <p:spTgt spid="20"/>
                                        </p:tgtEl>
                                      </p:cBhvr>
                                    </p:animEffect>
                                  </p:childTnLst>
                                </p:cTn>
                              </p:par>
                              <p:par>
                                <p:cTn id="17" presetID="53" presetClass="entr" presetSubtype="16" fill="hold" grpId="0" nodeType="withEffect">
                                  <p:stCondLst>
                                    <p:cond delay="250"/>
                                  </p:stCondLst>
                                  <p:childTnLst>
                                    <p:set>
                                      <p:cBhvr>
                                        <p:cTn id="18" dur="1" fill="hold">
                                          <p:stCondLst>
                                            <p:cond delay="0"/>
                                          </p:stCondLst>
                                        </p:cTn>
                                        <p:tgtEl>
                                          <p:spTgt spid="9"/>
                                        </p:tgtEl>
                                        <p:attrNameLst>
                                          <p:attrName>style.visibility</p:attrName>
                                        </p:attrNameLst>
                                      </p:cBhvr>
                                      <p:to>
                                        <p:strVal val="visible"/>
                                      </p:to>
                                    </p:set>
                                    <p:anim calcmode="lin" valueType="num">
                                      <p:cBhvr>
                                        <p:cTn id="19" dur="500" fill="hold"/>
                                        <p:tgtEl>
                                          <p:spTgt spid="9"/>
                                        </p:tgtEl>
                                        <p:attrNameLst>
                                          <p:attrName>ppt_w</p:attrName>
                                        </p:attrNameLst>
                                      </p:cBhvr>
                                      <p:tavLst>
                                        <p:tav tm="0">
                                          <p:val>
                                            <p:fltVal val="0"/>
                                          </p:val>
                                        </p:tav>
                                        <p:tav tm="100000">
                                          <p:val>
                                            <p:strVal val="#ppt_w"/>
                                          </p:val>
                                        </p:tav>
                                      </p:tavLst>
                                    </p:anim>
                                    <p:anim calcmode="lin" valueType="num">
                                      <p:cBhvr>
                                        <p:cTn id="20" dur="500" fill="hold"/>
                                        <p:tgtEl>
                                          <p:spTgt spid="9"/>
                                        </p:tgtEl>
                                        <p:attrNameLst>
                                          <p:attrName>ppt_h</p:attrName>
                                        </p:attrNameLst>
                                      </p:cBhvr>
                                      <p:tavLst>
                                        <p:tav tm="0">
                                          <p:val>
                                            <p:fltVal val="0"/>
                                          </p:val>
                                        </p:tav>
                                        <p:tav tm="100000">
                                          <p:val>
                                            <p:strVal val="#ppt_h"/>
                                          </p:val>
                                        </p:tav>
                                      </p:tavLst>
                                    </p:anim>
                                    <p:animEffect transition="in" filter="fade">
                                      <p:cBhvr>
                                        <p:cTn id="21" dur="500"/>
                                        <p:tgtEl>
                                          <p:spTgt spid="9"/>
                                        </p:tgtEl>
                                      </p:cBhvr>
                                    </p:animEffect>
                                  </p:childTnLst>
                                </p:cTn>
                              </p:par>
                              <p:par>
                                <p:cTn id="22" presetID="53" presetClass="entr" presetSubtype="16" fill="hold" grpId="0" nodeType="withEffect">
                                  <p:stCondLst>
                                    <p:cond delay="500"/>
                                  </p:stCondLst>
                                  <p:childTnLst>
                                    <p:set>
                                      <p:cBhvr>
                                        <p:cTn id="23" dur="1" fill="hold">
                                          <p:stCondLst>
                                            <p:cond delay="0"/>
                                          </p:stCondLst>
                                        </p:cTn>
                                        <p:tgtEl>
                                          <p:spTgt spid="17"/>
                                        </p:tgtEl>
                                        <p:attrNameLst>
                                          <p:attrName>style.visibility</p:attrName>
                                        </p:attrNameLst>
                                      </p:cBhvr>
                                      <p:to>
                                        <p:strVal val="visible"/>
                                      </p:to>
                                    </p:set>
                                    <p:anim calcmode="lin" valueType="num">
                                      <p:cBhvr>
                                        <p:cTn id="24" dur="500" fill="hold"/>
                                        <p:tgtEl>
                                          <p:spTgt spid="17"/>
                                        </p:tgtEl>
                                        <p:attrNameLst>
                                          <p:attrName>ppt_w</p:attrName>
                                        </p:attrNameLst>
                                      </p:cBhvr>
                                      <p:tavLst>
                                        <p:tav tm="0">
                                          <p:val>
                                            <p:fltVal val="0"/>
                                          </p:val>
                                        </p:tav>
                                        <p:tav tm="100000">
                                          <p:val>
                                            <p:strVal val="#ppt_w"/>
                                          </p:val>
                                        </p:tav>
                                      </p:tavLst>
                                    </p:anim>
                                    <p:anim calcmode="lin" valueType="num">
                                      <p:cBhvr>
                                        <p:cTn id="25" dur="500" fill="hold"/>
                                        <p:tgtEl>
                                          <p:spTgt spid="17"/>
                                        </p:tgtEl>
                                        <p:attrNameLst>
                                          <p:attrName>ppt_h</p:attrName>
                                        </p:attrNameLst>
                                      </p:cBhvr>
                                      <p:tavLst>
                                        <p:tav tm="0">
                                          <p:val>
                                            <p:fltVal val="0"/>
                                          </p:val>
                                        </p:tav>
                                        <p:tav tm="100000">
                                          <p:val>
                                            <p:strVal val="#ppt_h"/>
                                          </p:val>
                                        </p:tav>
                                      </p:tavLst>
                                    </p:anim>
                                    <p:animEffect transition="in" filter="fade">
                                      <p:cBhvr>
                                        <p:cTn id="26" dur="500"/>
                                        <p:tgtEl>
                                          <p:spTgt spid="17"/>
                                        </p:tgtEl>
                                      </p:cBhvr>
                                    </p:animEffect>
                                  </p:childTnLst>
                                </p:cTn>
                              </p:par>
                              <p:par>
                                <p:cTn id="27" presetID="53" presetClass="entr" presetSubtype="16" fill="hold" nodeType="withEffect">
                                  <p:stCondLst>
                                    <p:cond delay="750"/>
                                  </p:stCondLst>
                                  <p:childTnLst>
                                    <p:set>
                                      <p:cBhvr>
                                        <p:cTn id="28" dur="1" fill="hold">
                                          <p:stCondLst>
                                            <p:cond delay="0"/>
                                          </p:stCondLst>
                                        </p:cTn>
                                        <p:tgtEl>
                                          <p:spTgt spid="2"/>
                                        </p:tgtEl>
                                        <p:attrNameLst>
                                          <p:attrName>style.visibility</p:attrName>
                                        </p:attrNameLst>
                                      </p:cBhvr>
                                      <p:to>
                                        <p:strVal val="visible"/>
                                      </p:to>
                                    </p:set>
                                    <p:anim calcmode="lin" valueType="num">
                                      <p:cBhvr>
                                        <p:cTn id="29" dur="500" fill="hold"/>
                                        <p:tgtEl>
                                          <p:spTgt spid="2"/>
                                        </p:tgtEl>
                                        <p:attrNameLst>
                                          <p:attrName>ppt_w</p:attrName>
                                        </p:attrNameLst>
                                      </p:cBhvr>
                                      <p:tavLst>
                                        <p:tav tm="0">
                                          <p:val>
                                            <p:fltVal val="0"/>
                                          </p:val>
                                        </p:tav>
                                        <p:tav tm="100000">
                                          <p:val>
                                            <p:strVal val="#ppt_w"/>
                                          </p:val>
                                        </p:tav>
                                      </p:tavLst>
                                    </p:anim>
                                    <p:anim calcmode="lin" valueType="num">
                                      <p:cBhvr>
                                        <p:cTn id="30" dur="500" fill="hold"/>
                                        <p:tgtEl>
                                          <p:spTgt spid="2"/>
                                        </p:tgtEl>
                                        <p:attrNameLst>
                                          <p:attrName>ppt_h</p:attrName>
                                        </p:attrNameLst>
                                      </p:cBhvr>
                                      <p:tavLst>
                                        <p:tav tm="0">
                                          <p:val>
                                            <p:fltVal val="0"/>
                                          </p:val>
                                        </p:tav>
                                        <p:tav tm="100000">
                                          <p:val>
                                            <p:strVal val="#ppt_h"/>
                                          </p:val>
                                        </p:tav>
                                      </p:tavLst>
                                    </p:anim>
                                    <p:animEffect transition="in" filter="fade">
                                      <p:cBhvr>
                                        <p:cTn id="31" dur="500"/>
                                        <p:tgtEl>
                                          <p:spTgt spid="2"/>
                                        </p:tgtEl>
                                      </p:cBhvr>
                                    </p:animEffect>
                                  </p:childTnLst>
                                </p:cTn>
                              </p:par>
                              <p:par>
                                <p:cTn id="32" presetID="2" presetClass="entr" presetSubtype="8" fill="hold" nodeType="withEffect">
                                  <p:stCondLst>
                                    <p:cond delay="1000"/>
                                  </p:stCondLst>
                                  <p:childTnLst>
                                    <p:set>
                                      <p:cBhvr>
                                        <p:cTn id="33" dur="1" fill="hold">
                                          <p:stCondLst>
                                            <p:cond delay="0"/>
                                          </p:stCondLst>
                                        </p:cTn>
                                        <p:tgtEl>
                                          <p:spTgt spid="31"/>
                                        </p:tgtEl>
                                        <p:attrNameLst>
                                          <p:attrName>style.visibility</p:attrName>
                                        </p:attrNameLst>
                                      </p:cBhvr>
                                      <p:to>
                                        <p:strVal val="visible"/>
                                      </p:to>
                                    </p:set>
                                    <p:anim calcmode="lin" valueType="num">
                                      <p:cBhvr additive="base">
                                        <p:cTn id="34" dur="500" fill="hold"/>
                                        <p:tgtEl>
                                          <p:spTgt spid="31"/>
                                        </p:tgtEl>
                                        <p:attrNameLst>
                                          <p:attrName>ppt_x</p:attrName>
                                        </p:attrNameLst>
                                      </p:cBhvr>
                                      <p:tavLst>
                                        <p:tav tm="0">
                                          <p:val>
                                            <p:strVal val="0-#ppt_w/2"/>
                                          </p:val>
                                        </p:tav>
                                        <p:tav tm="100000">
                                          <p:val>
                                            <p:strVal val="#ppt_x"/>
                                          </p:val>
                                        </p:tav>
                                      </p:tavLst>
                                    </p:anim>
                                    <p:anim calcmode="lin" valueType="num">
                                      <p:cBhvr additive="base">
                                        <p:cTn id="35" dur="500" fill="hold"/>
                                        <p:tgtEl>
                                          <p:spTgt spid="31"/>
                                        </p:tgtEl>
                                        <p:attrNameLst>
                                          <p:attrName>ppt_y</p:attrName>
                                        </p:attrNameLst>
                                      </p:cBhvr>
                                      <p:tavLst>
                                        <p:tav tm="0">
                                          <p:val>
                                            <p:strVal val="#ppt_y"/>
                                          </p:val>
                                        </p:tav>
                                        <p:tav tm="100000">
                                          <p:val>
                                            <p:strVal val="#ppt_y"/>
                                          </p:val>
                                        </p:tav>
                                      </p:tavLst>
                                    </p:anim>
                                  </p:childTnLst>
                                </p:cTn>
                              </p:par>
                              <p:par>
                                <p:cTn id="36" presetID="2" presetClass="entr" presetSubtype="2" fill="hold" grpId="0" nodeType="withEffect">
                                  <p:stCondLst>
                                    <p:cond delay="1000"/>
                                  </p:stCondLst>
                                  <p:childTnLst>
                                    <p:set>
                                      <p:cBhvr>
                                        <p:cTn id="37" dur="1" fill="hold">
                                          <p:stCondLst>
                                            <p:cond delay="0"/>
                                          </p:stCondLst>
                                        </p:cTn>
                                        <p:tgtEl>
                                          <p:spTgt spid="23"/>
                                        </p:tgtEl>
                                        <p:attrNameLst>
                                          <p:attrName>style.visibility</p:attrName>
                                        </p:attrNameLst>
                                      </p:cBhvr>
                                      <p:to>
                                        <p:strVal val="visible"/>
                                      </p:to>
                                    </p:set>
                                    <p:anim calcmode="lin" valueType="num">
                                      <p:cBhvr additive="base">
                                        <p:cTn id="38" dur="500" fill="hold"/>
                                        <p:tgtEl>
                                          <p:spTgt spid="23"/>
                                        </p:tgtEl>
                                        <p:attrNameLst>
                                          <p:attrName>ppt_x</p:attrName>
                                        </p:attrNameLst>
                                      </p:cBhvr>
                                      <p:tavLst>
                                        <p:tav tm="0">
                                          <p:val>
                                            <p:strVal val="1+#ppt_w/2"/>
                                          </p:val>
                                        </p:tav>
                                        <p:tav tm="100000">
                                          <p:val>
                                            <p:strVal val="#ppt_x"/>
                                          </p:val>
                                        </p:tav>
                                      </p:tavLst>
                                    </p:anim>
                                    <p:anim calcmode="lin" valueType="num">
                                      <p:cBhvr additive="base">
                                        <p:cTn id="39" dur="500" fill="hold"/>
                                        <p:tgtEl>
                                          <p:spTgt spid="2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17" grpId="0" animBg="1"/>
      <p:bldP spid="9" grpId="0" animBg="1"/>
      <p:bldP spid="20" grpId="0" animBg="1"/>
      <p:bldP spid="23"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空心弧 4"/>
          <p:cNvSpPr/>
          <p:nvPr/>
        </p:nvSpPr>
        <p:spPr>
          <a:xfrm>
            <a:off x="4498889" y="2384295"/>
            <a:ext cx="3194219" cy="3194219"/>
          </a:xfrm>
          <a:prstGeom prst="blockArc">
            <a:avLst>
              <a:gd name="adj1" fmla="val 10800000"/>
              <a:gd name="adj2" fmla="val 16200000"/>
              <a:gd name="adj3" fmla="val 4642"/>
            </a:avLst>
          </a:prstGeom>
          <a:solidFill>
            <a:schemeClr val="bg1">
              <a:lumMod val="85000"/>
            </a:schemeClr>
          </a:solidFill>
          <a:ln>
            <a:noFill/>
          </a:ln>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sp>
      <p:sp>
        <p:nvSpPr>
          <p:cNvPr id="6" name="空心弧 5"/>
          <p:cNvSpPr/>
          <p:nvPr/>
        </p:nvSpPr>
        <p:spPr>
          <a:xfrm>
            <a:off x="4498889" y="2384295"/>
            <a:ext cx="3194219" cy="3194219"/>
          </a:xfrm>
          <a:prstGeom prst="blockArc">
            <a:avLst>
              <a:gd name="adj1" fmla="val 5400000"/>
              <a:gd name="adj2" fmla="val 10800000"/>
              <a:gd name="adj3" fmla="val 4642"/>
            </a:avLst>
          </a:prstGeom>
          <a:solidFill>
            <a:schemeClr val="bg1">
              <a:lumMod val="85000"/>
            </a:schemeClr>
          </a:solidFill>
          <a:ln>
            <a:noFill/>
          </a:ln>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sp>
      <p:sp>
        <p:nvSpPr>
          <p:cNvPr id="7" name="空心弧 6"/>
          <p:cNvSpPr/>
          <p:nvPr/>
        </p:nvSpPr>
        <p:spPr>
          <a:xfrm>
            <a:off x="4498889" y="2384295"/>
            <a:ext cx="3194219" cy="3194219"/>
          </a:xfrm>
          <a:prstGeom prst="blockArc">
            <a:avLst>
              <a:gd name="adj1" fmla="val 0"/>
              <a:gd name="adj2" fmla="val 5400000"/>
              <a:gd name="adj3" fmla="val 4642"/>
            </a:avLst>
          </a:prstGeom>
          <a:solidFill>
            <a:schemeClr val="bg1">
              <a:lumMod val="85000"/>
            </a:schemeClr>
          </a:solidFill>
          <a:ln>
            <a:noFill/>
          </a:ln>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sp>
      <p:sp>
        <p:nvSpPr>
          <p:cNvPr id="8" name="空心弧 7"/>
          <p:cNvSpPr/>
          <p:nvPr/>
        </p:nvSpPr>
        <p:spPr>
          <a:xfrm>
            <a:off x="4498889" y="2384295"/>
            <a:ext cx="3194219" cy="3194219"/>
          </a:xfrm>
          <a:prstGeom prst="blockArc">
            <a:avLst>
              <a:gd name="adj1" fmla="val 16200000"/>
              <a:gd name="adj2" fmla="val 0"/>
              <a:gd name="adj3" fmla="val 4642"/>
            </a:avLst>
          </a:prstGeom>
          <a:solidFill>
            <a:schemeClr val="bg1">
              <a:lumMod val="85000"/>
            </a:schemeClr>
          </a:solidFill>
          <a:ln>
            <a:noFill/>
          </a:ln>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sp>
      <p:sp>
        <p:nvSpPr>
          <p:cNvPr id="9" name="任意多边形 8"/>
          <p:cNvSpPr/>
          <p:nvPr/>
        </p:nvSpPr>
        <p:spPr>
          <a:xfrm>
            <a:off x="5360577" y="3245983"/>
            <a:ext cx="1470843" cy="1470843"/>
          </a:xfrm>
          <a:custGeom>
            <a:avLst/>
            <a:gdLst>
              <a:gd name="connsiteX0" fmla="*/ 0 w 1439167"/>
              <a:gd name="connsiteY0" fmla="*/ 719584 h 1439167"/>
              <a:gd name="connsiteX1" fmla="*/ 719584 w 1439167"/>
              <a:gd name="connsiteY1" fmla="*/ 0 h 1439167"/>
              <a:gd name="connsiteX2" fmla="*/ 1439168 w 1439167"/>
              <a:gd name="connsiteY2" fmla="*/ 719584 h 1439167"/>
              <a:gd name="connsiteX3" fmla="*/ 719584 w 1439167"/>
              <a:gd name="connsiteY3" fmla="*/ 1439168 h 1439167"/>
              <a:gd name="connsiteX4" fmla="*/ 0 w 1439167"/>
              <a:gd name="connsiteY4" fmla="*/ 719584 h 143916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39167" h="1439167">
                <a:moveTo>
                  <a:pt x="0" y="719584"/>
                </a:moveTo>
                <a:cubicBezTo>
                  <a:pt x="0" y="322169"/>
                  <a:pt x="322169" y="0"/>
                  <a:pt x="719584" y="0"/>
                </a:cubicBezTo>
                <a:cubicBezTo>
                  <a:pt x="1116999" y="0"/>
                  <a:pt x="1439168" y="322169"/>
                  <a:pt x="1439168" y="719584"/>
                </a:cubicBezTo>
                <a:cubicBezTo>
                  <a:pt x="1439168" y="1116999"/>
                  <a:pt x="1116999" y="1439168"/>
                  <a:pt x="719584" y="1439168"/>
                </a:cubicBezTo>
                <a:cubicBezTo>
                  <a:pt x="322169" y="1439168"/>
                  <a:pt x="0" y="1116999"/>
                  <a:pt x="0" y="719584"/>
                </a:cubicBezTo>
                <a:close/>
              </a:path>
            </a:pathLst>
          </a:custGeom>
          <a:gradFill>
            <a:gsLst>
              <a:gs pos="0">
                <a:srgbClr val="4582ED"/>
              </a:gs>
              <a:gs pos="58000">
                <a:srgbClr val="105AD7"/>
              </a:gs>
            </a:gsLst>
            <a:lin ang="0" scaled="0"/>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sp>
        <p:nvSpPr>
          <p:cNvPr id="12" name="任意多边形 11"/>
          <p:cNvSpPr/>
          <p:nvPr/>
        </p:nvSpPr>
        <p:spPr>
          <a:xfrm>
            <a:off x="5581206" y="1906565"/>
            <a:ext cx="1029591" cy="1029591"/>
          </a:xfrm>
          <a:custGeom>
            <a:avLst/>
            <a:gdLst>
              <a:gd name="connsiteX0" fmla="*/ 0 w 1007417"/>
              <a:gd name="connsiteY0" fmla="*/ 503709 h 1007417"/>
              <a:gd name="connsiteX1" fmla="*/ 503709 w 1007417"/>
              <a:gd name="connsiteY1" fmla="*/ 0 h 1007417"/>
              <a:gd name="connsiteX2" fmla="*/ 1007418 w 1007417"/>
              <a:gd name="connsiteY2" fmla="*/ 503709 h 1007417"/>
              <a:gd name="connsiteX3" fmla="*/ 503709 w 1007417"/>
              <a:gd name="connsiteY3" fmla="*/ 1007418 h 1007417"/>
              <a:gd name="connsiteX4" fmla="*/ 0 w 1007417"/>
              <a:gd name="connsiteY4" fmla="*/ 503709 h 100741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7417" h="1007417">
                <a:moveTo>
                  <a:pt x="0" y="503709"/>
                </a:moveTo>
                <a:cubicBezTo>
                  <a:pt x="0" y="225518"/>
                  <a:pt x="225518" y="0"/>
                  <a:pt x="503709" y="0"/>
                </a:cubicBezTo>
                <a:cubicBezTo>
                  <a:pt x="781900" y="0"/>
                  <a:pt x="1007418" y="225518"/>
                  <a:pt x="1007418" y="503709"/>
                </a:cubicBezTo>
                <a:cubicBezTo>
                  <a:pt x="1007418" y="781900"/>
                  <a:pt x="781900" y="1007418"/>
                  <a:pt x="503709" y="1007418"/>
                </a:cubicBezTo>
                <a:cubicBezTo>
                  <a:pt x="225518" y="1007418"/>
                  <a:pt x="0" y="781900"/>
                  <a:pt x="0" y="503709"/>
                </a:cubicBezTo>
                <a:close/>
              </a:path>
            </a:pathLst>
          </a:custGeom>
          <a:gradFill>
            <a:gsLst>
              <a:gs pos="0">
                <a:srgbClr val="4582ED"/>
              </a:gs>
              <a:gs pos="58000">
                <a:srgbClr val="105AD7"/>
              </a:gs>
            </a:gsLst>
            <a:lin ang="0" scaled="0"/>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smtClean="0">
                <a:solidFill>
                  <a:prstClr val="white"/>
                </a:solidFill>
              </a:rPr>
              <a:t>S</a:t>
            </a:r>
            <a:endParaRPr lang="zh-CN" altLang="en-US" sz="2400" dirty="0">
              <a:solidFill>
                <a:prstClr val="white"/>
              </a:solidFill>
            </a:endParaRPr>
          </a:p>
        </p:txBody>
      </p:sp>
      <p:sp>
        <p:nvSpPr>
          <p:cNvPr id="14" name="任意多边形 13"/>
          <p:cNvSpPr/>
          <p:nvPr/>
        </p:nvSpPr>
        <p:spPr>
          <a:xfrm>
            <a:off x="7141249" y="3466611"/>
            <a:ext cx="1029591" cy="1029591"/>
          </a:xfrm>
          <a:custGeom>
            <a:avLst/>
            <a:gdLst>
              <a:gd name="connsiteX0" fmla="*/ 0 w 1007417"/>
              <a:gd name="connsiteY0" fmla="*/ 503709 h 1007417"/>
              <a:gd name="connsiteX1" fmla="*/ 503709 w 1007417"/>
              <a:gd name="connsiteY1" fmla="*/ 0 h 1007417"/>
              <a:gd name="connsiteX2" fmla="*/ 1007418 w 1007417"/>
              <a:gd name="connsiteY2" fmla="*/ 503709 h 1007417"/>
              <a:gd name="connsiteX3" fmla="*/ 503709 w 1007417"/>
              <a:gd name="connsiteY3" fmla="*/ 1007418 h 1007417"/>
              <a:gd name="connsiteX4" fmla="*/ 0 w 1007417"/>
              <a:gd name="connsiteY4" fmla="*/ 503709 h 100741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7417" h="1007417">
                <a:moveTo>
                  <a:pt x="0" y="503709"/>
                </a:moveTo>
                <a:cubicBezTo>
                  <a:pt x="0" y="225518"/>
                  <a:pt x="225518" y="0"/>
                  <a:pt x="503709" y="0"/>
                </a:cubicBezTo>
                <a:cubicBezTo>
                  <a:pt x="781900" y="0"/>
                  <a:pt x="1007418" y="225518"/>
                  <a:pt x="1007418" y="503709"/>
                </a:cubicBezTo>
                <a:cubicBezTo>
                  <a:pt x="1007418" y="781900"/>
                  <a:pt x="781900" y="1007418"/>
                  <a:pt x="503709" y="1007418"/>
                </a:cubicBezTo>
                <a:cubicBezTo>
                  <a:pt x="225518" y="1007418"/>
                  <a:pt x="0" y="781900"/>
                  <a:pt x="0" y="503709"/>
                </a:cubicBezTo>
                <a:close/>
              </a:path>
            </a:pathLst>
          </a:custGeom>
          <a:gradFill>
            <a:gsLst>
              <a:gs pos="0">
                <a:srgbClr val="4582ED"/>
              </a:gs>
              <a:gs pos="58000">
                <a:srgbClr val="105AD7"/>
              </a:gs>
            </a:gsLst>
            <a:lin ang="0" scaled="0"/>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smtClean="0">
                <a:solidFill>
                  <a:prstClr val="white"/>
                </a:solidFill>
              </a:rPr>
              <a:t>W</a:t>
            </a:r>
            <a:endParaRPr lang="zh-CN" altLang="en-US" sz="2400" dirty="0">
              <a:solidFill>
                <a:prstClr val="white"/>
              </a:solidFill>
            </a:endParaRPr>
          </a:p>
        </p:txBody>
      </p:sp>
      <p:sp>
        <p:nvSpPr>
          <p:cNvPr id="15" name="任意多边形 14"/>
          <p:cNvSpPr/>
          <p:nvPr/>
        </p:nvSpPr>
        <p:spPr>
          <a:xfrm>
            <a:off x="5581206" y="5026653"/>
            <a:ext cx="1029591" cy="1029591"/>
          </a:xfrm>
          <a:custGeom>
            <a:avLst/>
            <a:gdLst>
              <a:gd name="connsiteX0" fmla="*/ 0 w 1007417"/>
              <a:gd name="connsiteY0" fmla="*/ 503709 h 1007417"/>
              <a:gd name="connsiteX1" fmla="*/ 503709 w 1007417"/>
              <a:gd name="connsiteY1" fmla="*/ 0 h 1007417"/>
              <a:gd name="connsiteX2" fmla="*/ 1007418 w 1007417"/>
              <a:gd name="connsiteY2" fmla="*/ 503709 h 1007417"/>
              <a:gd name="connsiteX3" fmla="*/ 503709 w 1007417"/>
              <a:gd name="connsiteY3" fmla="*/ 1007418 h 1007417"/>
              <a:gd name="connsiteX4" fmla="*/ 0 w 1007417"/>
              <a:gd name="connsiteY4" fmla="*/ 503709 h 100741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7417" h="1007417">
                <a:moveTo>
                  <a:pt x="0" y="503709"/>
                </a:moveTo>
                <a:cubicBezTo>
                  <a:pt x="0" y="225518"/>
                  <a:pt x="225518" y="0"/>
                  <a:pt x="503709" y="0"/>
                </a:cubicBezTo>
                <a:cubicBezTo>
                  <a:pt x="781900" y="0"/>
                  <a:pt x="1007418" y="225518"/>
                  <a:pt x="1007418" y="503709"/>
                </a:cubicBezTo>
                <a:cubicBezTo>
                  <a:pt x="1007418" y="781900"/>
                  <a:pt x="781900" y="1007418"/>
                  <a:pt x="503709" y="1007418"/>
                </a:cubicBezTo>
                <a:cubicBezTo>
                  <a:pt x="225518" y="1007418"/>
                  <a:pt x="0" y="781900"/>
                  <a:pt x="0" y="503709"/>
                </a:cubicBezTo>
                <a:close/>
              </a:path>
            </a:pathLst>
          </a:custGeom>
          <a:gradFill>
            <a:gsLst>
              <a:gs pos="0">
                <a:srgbClr val="4582ED"/>
              </a:gs>
              <a:gs pos="58000">
                <a:srgbClr val="105AD7"/>
              </a:gs>
            </a:gsLst>
            <a:lin ang="0" scaled="0"/>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smtClean="0">
                <a:solidFill>
                  <a:prstClr val="white"/>
                </a:solidFill>
              </a:rPr>
              <a:t>O</a:t>
            </a:r>
            <a:endParaRPr lang="zh-CN" altLang="en-US" sz="2400" dirty="0">
              <a:solidFill>
                <a:prstClr val="white"/>
              </a:solidFill>
            </a:endParaRPr>
          </a:p>
        </p:txBody>
      </p:sp>
      <p:sp>
        <p:nvSpPr>
          <p:cNvPr id="16" name="任意多边形 15"/>
          <p:cNvSpPr/>
          <p:nvPr/>
        </p:nvSpPr>
        <p:spPr>
          <a:xfrm>
            <a:off x="4021161" y="3466611"/>
            <a:ext cx="1029591" cy="1029591"/>
          </a:xfrm>
          <a:custGeom>
            <a:avLst/>
            <a:gdLst>
              <a:gd name="connsiteX0" fmla="*/ 0 w 1007417"/>
              <a:gd name="connsiteY0" fmla="*/ 503709 h 1007417"/>
              <a:gd name="connsiteX1" fmla="*/ 503709 w 1007417"/>
              <a:gd name="connsiteY1" fmla="*/ 0 h 1007417"/>
              <a:gd name="connsiteX2" fmla="*/ 1007418 w 1007417"/>
              <a:gd name="connsiteY2" fmla="*/ 503709 h 1007417"/>
              <a:gd name="connsiteX3" fmla="*/ 503709 w 1007417"/>
              <a:gd name="connsiteY3" fmla="*/ 1007418 h 1007417"/>
              <a:gd name="connsiteX4" fmla="*/ 0 w 1007417"/>
              <a:gd name="connsiteY4" fmla="*/ 503709 h 100741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7417" h="1007417">
                <a:moveTo>
                  <a:pt x="0" y="503709"/>
                </a:moveTo>
                <a:cubicBezTo>
                  <a:pt x="0" y="225518"/>
                  <a:pt x="225518" y="0"/>
                  <a:pt x="503709" y="0"/>
                </a:cubicBezTo>
                <a:cubicBezTo>
                  <a:pt x="781900" y="0"/>
                  <a:pt x="1007418" y="225518"/>
                  <a:pt x="1007418" y="503709"/>
                </a:cubicBezTo>
                <a:cubicBezTo>
                  <a:pt x="1007418" y="781900"/>
                  <a:pt x="781900" y="1007418"/>
                  <a:pt x="503709" y="1007418"/>
                </a:cubicBezTo>
                <a:cubicBezTo>
                  <a:pt x="225518" y="1007418"/>
                  <a:pt x="0" y="781900"/>
                  <a:pt x="0" y="503709"/>
                </a:cubicBezTo>
                <a:close/>
              </a:path>
            </a:pathLst>
          </a:custGeom>
          <a:gradFill>
            <a:gsLst>
              <a:gs pos="0">
                <a:srgbClr val="4582ED"/>
              </a:gs>
              <a:gs pos="58000">
                <a:srgbClr val="105AD7"/>
              </a:gs>
            </a:gsLst>
            <a:lin ang="0" scaled="0"/>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smtClean="0">
                <a:solidFill>
                  <a:prstClr val="white"/>
                </a:solidFill>
              </a:rPr>
              <a:t>T</a:t>
            </a:r>
            <a:endParaRPr lang="zh-CN" altLang="en-US" sz="2400" dirty="0">
              <a:solidFill>
                <a:prstClr val="white"/>
              </a:solidFill>
            </a:endParaRPr>
          </a:p>
        </p:txBody>
      </p:sp>
      <p:sp>
        <p:nvSpPr>
          <p:cNvPr id="89" name="任意多边形 88"/>
          <p:cNvSpPr/>
          <p:nvPr/>
        </p:nvSpPr>
        <p:spPr>
          <a:xfrm>
            <a:off x="3952037" y="2108026"/>
            <a:ext cx="334835" cy="334834"/>
          </a:xfrm>
          <a:custGeom>
            <a:avLst/>
            <a:gdLst>
              <a:gd name="connsiteX0" fmla="*/ 0 w 1007417"/>
              <a:gd name="connsiteY0" fmla="*/ 503709 h 1007417"/>
              <a:gd name="connsiteX1" fmla="*/ 503709 w 1007417"/>
              <a:gd name="connsiteY1" fmla="*/ 0 h 1007417"/>
              <a:gd name="connsiteX2" fmla="*/ 1007418 w 1007417"/>
              <a:gd name="connsiteY2" fmla="*/ 503709 h 1007417"/>
              <a:gd name="connsiteX3" fmla="*/ 503709 w 1007417"/>
              <a:gd name="connsiteY3" fmla="*/ 1007418 h 1007417"/>
              <a:gd name="connsiteX4" fmla="*/ 0 w 1007417"/>
              <a:gd name="connsiteY4" fmla="*/ 503709 h 100741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7417" h="1007417">
                <a:moveTo>
                  <a:pt x="0" y="503709"/>
                </a:moveTo>
                <a:cubicBezTo>
                  <a:pt x="0" y="225518"/>
                  <a:pt x="225518" y="0"/>
                  <a:pt x="503709" y="0"/>
                </a:cubicBezTo>
                <a:cubicBezTo>
                  <a:pt x="781900" y="0"/>
                  <a:pt x="1007418" y="225518"/>
                  <a:pt x="1007418" y="503709"/>
                </a:cubicBezTo>
                <a:cubicBezTo>
                  <a:pt x="1007418" y="781900"/>
                  <a:pt x="781900" y="1007418"/>
                  <a:pt x="503709" y="1007418"/>
                </a:cubicBezTo>
                <a:cubicBezTo>
                  <a:pt x="225518" y="1007418"/>
                  <a:pt x="0" y="781900"/>
                  <a:pt x="0" y="503709"/>
                </a:cubicBezTo>
                <a:close/>
              </a:path>
            </a:pathLst>
          </a:custGeom>
          <a:solidFill>
            <a:srgbClr val="E7E5E6"/>
          </a:soli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lumMod val="50000"/>
                  <a:lumOff val="50000"/>
                </a:schemeClr>
              </a:solidFill>
            </a:endParaRPr>
          </a:p>
        </p:txBody>
      </p:sp>
      <p:sp>
        <p:nvSpPr>
          <p:cNvPr id="90" name="任意多边形 89"/>
          <p:cNvSpPr/>
          <p:nvPr/>
        </p:nvSpPr>
        <p:spPr>
          <a:xfrm>
            <a:off x="7854949" y="2089118"/>
            <a:ext cx="334835" cy="334834"/>
          </a:xfrm>
          <a:custGeom>
            <a:avLst/>
            <a:gdLst>
              <a:gd name="connsiteX0" fmla="*/ 0 w 1007417"/>
              <a:gd name="connsiteY0" fmla="*/ 503709 h 1007417"/>
              <a:gd name="connsiteX1" fmla="*/ 503709 w 1007417"/>
              <a:gd name="connsiteY1" fmla="*/ 0 h 1007417"/>
              <a:gd name="connsiteX2" fmla="*/ 1007418 w 1007417"/>
              <a:gd name="connsiteY2" fmla="*/ 503709 h 1007417"/>
              <a:gd name="connsiteX3" fmla="*/ 503709 w 1007417"/>
              <a:gd name="connsiteY3" fmla="*/ 1007418 h 1007417"/>
              <a:gd name="connsiteX4" fmla="*/ 0 w 1007417"/>
              <a:gd name="connsiteY4" fmla="*/ 503709 h 100741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7417" h="1007417">
                <a:moveTo>
                  <a:pt x="0" y="503709"/>
                </a:moveTo>
                <a:cubicBezTo>
                  <a:pt x="0" y="225518"/>
                  <a:pt x="225518" y="0"/>
                  <a:pt x="503709" y="0"/>
                </a:cubicBezTo>
                <a:cubicBezTo>
                  <a:pt x="781900" y="0"/>
                  <a:pt x="1007418" y="225518"/>
                  <a:pt x="1007418" y="503709"/>
                </a:cubicBezTo>
                <a:cubicBezTo>
                  <a:pt x="1007418" y="781900"/>
                  <a:pt x="781900" y="1007418"/>
                  <a:pt x="503709" y="1007418"/>
                </a:cubicBezTo>
                <a:cubicBezTo>
                  <a:pt x="225518" y="1007418"/>
                  <a:pt x="0" y="781900"/>
                  <a:pt x="0" y="503709"/>
                </a:cubicBezTo>
                <a:close/>
              </a:path>
            </a:pathLst>
          </a:custGeom>
          <a:solidFill>
            <a:srgbClr val="E7E5E6"/>
          </a:soli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lumMod val="50000"/>
                  <a:lumOff val="50000"/>
                </a:schemeClr>
              </a:solidFill>
            </a:endParaRPr>
          </a:p>
        </p:txBody>
      </p:sp>
      <p:sp>
        <p:nvSpPr>
          <p:cNvPr id="91" name="任意多边形 90"/>
          <p:cNvSpPr/>
          <p:nvPr/>
        </p:nvSpPr>
        <p:spPr>
          <a:xfrm>
            <a:off x="7864417" y="4844503"/>
            <a:ext cx="334835" cy="334834"/>
          </a:xfrm>
          <a:custGeom>
            <a:avLst/>
            <a:gdLst>
              <a:gd name="connsiteX0" fmla="*/ 0 w 1007417"/>
              <a:gd name="connsiteY0" fmla="*/ 503709 h 1007417"/>
              <a:gd name="connsiteX1" fmla="*/ 503709 w 1007417"/>
              <a:gd name="connsiteY1" fmla="*/ 0 h 1007417"/>
              <a:gd name="connsiteX2" fmla="*/ 1007418 w 1007417"/>
              <a:gd name="connsiteY2" fmla="*/ 503709 h 1007417"/>
              <a:gd name="connsiteX3" fmla="*/ 503709 w 1007417"/>
              <a:gd name="connsiteY3" fmla="*/ 1007418 h 1007417"/>
              <a:gd name="connsiteX4" fmla="*/ 0 w 1007417"/>
              <a:gd name="connsiteY4" fmla="*/ 503709 h 100741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7417" h="1007417">
                <a:moveTo>
                  <a:pt x="0" y="503709"/>
                </a:moveTo>
                <a:cubicBezTo>
                  <a:pt x="0" y="225518"/>
                  <a:pt x="225518" y="0"/>
                  <a:pt x="503709" y="0"/>
                </a:cubicBezTo>
                <a:cubicBezTo>
                  <a:pt x="781900" y="0"/>
                  <a:pt x="1007418" y="225518"/>
                  <a:pt x="1007418" y="503709"/>
                </a:cubicBezTo>
                <a:cubicBezTo>
                  <a:pt x="1007418" y="781900"/>
                  <a:pt x="781900" y="1007418"/>
                  <a:pt x="503709" y="1007418"/>
                </a:cubicBezTo>
                <a:cubicBezTo>
                  <a:pt x="225518" y="1007418"/>
                  <a:pt x="0" y="781900"/>
                  <a:pt x="0" y="503709"/>
                </a:cubicBezTo>
                <a:close/>
              </a:path>
            </a:pathLst>
          </a:custGeom>
          <a:solidFill>
            <a:srgbClr val="E7E5E6"/>
          </a:soli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lumMod val="50000"/>
                  <a:lumOff val="50000"/>
                </a:schemeClr>
              </a:solidFill>
            </a:endParaRPr>
          </a:p>
        </p:txBody>
      </p:sp>
      <p:sp>
        <p:nvSpPr>
          <p:cNvPr id="110" name="任意多边形 109"/>
          <p:cNvSpPr/>
          <p:nvPr/>
        </p:nvSpPr>
        <p:spPr>
          <a:xfrm>
            <a:off x="4002229" y="4790702"/>
            <a:ext cx="334835" cy="334835"/>
          </a:xfrm>
          <a:custGeom>
            <a:avLst/>
            <a:gdLst>
              <a:gd name="connsiteX0" fmla="*/ 0 w 1007417"/>
              <a:gd name="connsiteY0" fmla="*/ 503709 h 1007417"/>
              <a:gd name="connsiteX1" fmla="*/ 503709 w 1007417"/>
              <a:gd name="connsiteY1" fmla="*/ 0 h 1007417"/>
              <a:gd name="connsiteX2" fmla="*/ 1007418 w 1007417"/>
              <a:gd name="connsiteY2" fmla="*/ 503709 h 1007417"/>
              <a:gd name="connsiteX3" fmla="*/ 503709 w 1007417"/>
              <a:gd name="connsiteY3" fmla="*/ 1007418 h 1007417"/>
              <a:gd name="connsiteX4" fmla="*/ 0 w 1007417"/>
              <a:gd name="connsiteY4" fmla="*/ 503709 h 100741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7417" h="1007417">
                <a:moveTo>
                  <a:pt x="0" y="503709"/>
                </a:moveTo>
                <a:cubicBezTo>
                  <a:pt x="0" y="225518"/>
                  <a:pt x="225518" y="0"/>
                  <a:pt x="503709" y="0"/>
                </a:cubicBezTo>
                <a:cubicBezTo>
                  <a:pt x="781900" y="0"/>
                  <a:pt x="1007418" y="225518"/>
                  <a:pt x="1007418" y="503709"/>
                </a:cubicBezTo>
                <a:cubicBezTo>
                  <a:pt x="1007418" y="781900"/>
                  <a:pt x="781900" y="1007418"/>
                  <a:pt x="503709" y="1007418"/>
                </a:cubicBezTo>
                <a:cubicBezTo>
                  <a:pt x="225518" y="1007418"/>
                  <a:pt x="0" y="781900"/>
                  <a:pt x="0" y="503709"/>
                </a:cubicBezTo>
                <a:close/>
              </a:path>
            </a:pathLst>
          </a:custGeom>
          <a:solidFill>
            <a:srgbClr val="E7E5E6"/>
          </a:soli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lumMod val="50000"/>
                  <a:lumOff val="50000"/>
                </a:schemeClr>
              </a:solidFill>
            </a:endParaRPr>
          </a:p>
        </p:txBody>
      </p:sp>
      <p:grpSp>
        <p:nvGrpSpPr>
          <p:cNvPr id="31" name="组合 30"/>
          <p:cNvGrpSpPr/>
          <p:nvPr/>
        </p:nvGrpSpPr>
        <p:grpSpPr>
          <a:xfrm>
            <a:off x="5748357" y="3633763"/>
            <a:ext cx="695283" cy="695283"/>
            <a:chOff x="2473104" y="2145028"/>
            <a:chExt cx="359165" cy="359165"/>
          </a:xfrm>
          <a:solidFill>
            <a:schemeClr val="bg1"/>
          </a:solidFill>
        </p:grpSpPr>
        <p:sp>
          <p:nvSpPr>
            <p:cNvPr id="32" name="AutoShape 126"/>
            <p:cNvSpPr/>
            <p:nvPr/>
          </p:nvSpPr>
          <p:spPr bwMode="auto">
            <a:xfrm>
              <a:off x="2473104" y="2145028"/>
              <a:ext cx="359165" cy="35916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3499" y="14850"/>
                  </a:moveTo>
                  <a:cubicBezTo>
                    <a:pt x="9772" y="14850"/>
                    <a:pt x="6749" y="11827"/>
                    <a:pt x="6749" y="8100"/>
                  </a:cubicBezTo>
                  <a:cubicBezTo>
                    <a:pt x="6749" y="4372"/>
                    <a:pt x="9772" y="1350"/>
                    <a:pt x="13499" y="1350"/>
                  </a:cubicBezTo>
                  <a:cubicBezTo>
                    <a:pt x="17227" y="1350"/>
                    <a:pt x="20249" y="4372"/>
                    <a:pt x="20249" y="8100"/>
                  </a:cubicBezTo>
                  <a:cubicBezTo>
                    <a:pt x="20249" y="11827"/>
                    <a:pt x="17227" y="14850"/>
                    <a:pt x="13499" y="14850"/>
                  </a:cubicBezTo>
                  <a:moveTo>
                    <a:pt x="3236" y="20042"/>
                  </a:moveTo>
                  <a:cubicBezTo>
                    <a:pt x="3019" y="20266"/>
                    <a:pt x="2718" y="20408"/>
                    <a:pt x="2382" y="20408"/>
                  </a:cubicBezTo>
                  <a:cubicBezTo>
                    <a:pt x="1724" y="20408"/>
                    <a:pt x="1191" y="19875"/>
                    <a:pt x="1191" y="19218"/>
                  </a:cubicBezTo>
                  <a:cubicBezTo>
                    <a:pt x="1191" y="18881"/>
                    <a:pt x="1332" y="18580"/>
                    <a:pt x="1557" y="18363"/>
                  </a:cubicBezTo>
                  <a:lnTo>
                    <a:pt x="1551" y="18358"/>
                  </a:lnTo>
                  <a:lnTo>
                    <a:pt x="6996" y="12913"/>
                  </a:lnTo>
                  <a:cubicBezTo>
                    <a:pt x="7472" y="13555"/>
                    <a:pt x="8039" y="14122"/>
                    <a:pt x="8680" y="14599"/>
                  </a:cubicBezTo>
                  <a:cubicBezTo>
                    <a:pt x="8680" y="14599"/>
                    <a:pt x="3236" y="20042"/>
                    <a:pt x="3236" y="20042"/>
                  </a:cubicBezTo>
                  <a:close/>
                  <a:moveTo>
                    <a:pt x="13499" y="0"/>
                  </a:moveTo>
                  <a:cubicBezTo>
                    <a:pt x="9026" y="0"/>
                    <a:pt x="5399" y="3626"/>
                    <a:pt x="5399" y="8100"/>
                  </a:cubicBezTo>
                  <a:cubicBezTo>
                    <a:pt x="5399" y="9467"/>
                    <a:pt x="5742" y="10754"/>
                    <a:pt x="6341" y="11884"/>
                  </a:cubicBezTo>
                  <a:lnTo>
                    <a:pt x="709" y="17515"/>
                  </a:lnTo>
                  <a:lnTo>
                    <a:pt x="713" y="17520"/>
                  </a:lnTo>
                  <a:cubicBezTo>
                    <a:pt x="274" y="17953"/>
                    <a:pt x="0" y="18552"/>
                    <a:pt x="0" y="19218"/>
                  </a:cubicBezTo>
                  <a:cubicBezTo>
                    <a:pt x="0" y="20533"/>
                    <a:pt x="1066" y="21599"/>
                    <a:pt x="2382" y="21599"/>
                  </a:cubicBezTo>
                  <a:cubicBezTo>
                    <a:pt x="3047" y="21599"/>
                    <a:pt x="3647" y="21326"/>
                    <a:pt x="4079" y="20885"/>
                  </a:cubicBezTo>
                  <a:lnTo>
                    <a:pt x="4078" y="20884"/>
                  </a:lnTo>
                  <a:lnTo>
                    <a:pt x="9708" y="15255"/>
                  </a:lnTo>
                  <a:cubicBezTo>
                    <a:pt x="10839" y="15856"/>
                    <a:pt x="12128" y="16200"/>
                    <a:pt x="13499" y="16200"/>
                  </a:cubicBezTo>
                  <a:cubicBezTo>
                    <a:pt x="17973" y="16200"/>
                    <a:pt x="21600" y="12573"/>
                    <a:pt x="21600" y="8100"/>
                  </a:cubicBezTo>
                  <a:cubicBezTo>
                    <a:pt x="21600" y="3626"/>
                    <a:pt x="17973" y="0"/>
                    <a:pt x="13499" y="0"/>
                  </a:cubicBezTo>
                </a:path>
              </a:pathLst>
            </a:custGeom>
            <a:grpFill/>
            <a:ln>
              <a:noFill/>
            </a:ln>
            <a:effectLst/>
          </p:spPr>
          <p:txBody>
            <a:bodyPr lIns="25400" tIns="25400" rIns="25400" bIns="25400" anchor="ctr"/>
            <a:lstStyle/>
            <a:p>
              <a:pPr algn="ctr" defTabSz="304792" fontAlgn="base" hangingPunct="0">
                <a:spcBef>
                  <a:spcPct val="0"/>
                </a:spcBef>
                <a:spcAft>
                  <a:spcPct val="0"/>
                </a:spcAft>
                <a:defRPr/>
              </a:pPr>
              <a:endParaRPr lang="en-US" sz="2000" kern="0">
                <a:solidFill>
                  <a:srgbClr val="FFFFFF"/>
                </a:solidFill>
                <a:effectLst>
                  <a:outerShdw blurRad="38100" dist="38100" dir="2700000" algn="tl">
                    <a:srgbClr val="000000"/>
                  </a:outerShdw>
                </a:effectLst>
                <a:latin typeface="Gill Sans" charset="0"/>
                <a:sym typeface="Gill Sans" charset="0"/>
              </a:endParaRPr>
            </a:p>
          </p:txBody>
        </p:sp>
        <p:sp>
          <p:nvSpPr>
            <p:cNvPr id="33" name="AutoShape 127"/>
            <p:cNvSpPr/>
            <p:nvPr/>
          </p:nvSpPr>
          <p:spPr bwMode="auto">
            <a:xfrm>
              <a:off x="2618611" y="2200897"/>
              <a:ext cx="84727" cy="8411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160" y="0"/>
                  </a:moveTo>
                  <a:cubicBezTo>
                    <a:pt x="9025" y="0"/>
                    <a:pt x="0" y="9025"/>
                    <a:pt x="0" y="20160"/>
                  </a:cubicBezTo>
                  <a:cubicBezTo>
                    <a:pt x="0" y="20954"/>
                    <a:pt x="644" y="21600"/>
                    <a:pt x="1440" y="21600"/>
                  </a:cubicBezTo>
                  <a:cubicBezTo>
                    <a:pt x="2235" y="21600"/>
                    <a:pt x="2880" y="20954"/>
                    <a:pt x="2880" y="20160"/>
                  </a:cubicBezTo>
                  <a:cubicBezTo>
                    <a:pt x="2880" y="10618"/>
                    <a:pt x="10617" y="2880"/>
                    <a:pt x="20160" y="2880"/>
                  </a:cubicBezTo>
                  <a:cubicBezTo>
                    <a:pt x="20955" y="2880"/>
                    <a:pt x="21599" y="2234"/>
                    <a:pt x="21599" y="1440"/>
                  </a:cubicBezTo>
                  <a:cubicBezTo>
                    <a:pt x="21599" y="645"/>
                    <a:pt x="20955" y="0"/>
                    <a:pt x="20160" y="0"/>
                  </a:cubicBezTo>
                </a:path>
              </a:pathLst>
            </a:custGeom>
            <a:grpFill/>
            <a:ln>
              <a:noFill/>
            </a:ln>
            <a:effectLst/>
          </p:spPr>
          <p:txBody>
            <a:bodyPr lIns="25400" tIns="25400" rIns="25400" bIns="25400" anchor="ctr"/>
            <a:lstStyle/>
            <a:p>
              <a:pPr algn="ctr" defTabSz="304792" fontAlgn="base" hangingPunct="0">
                <a:spcBef>
                  <a:spcPct val="0"/>
                </a:spcBef>
                <a:spcAft>
                  <a:spcPct val="0"/>
                </a:spcAft>
                <a:defRPr/>
              </a:pPr>
              <a:endParaRPr lang="en-US" sz="2000" kern="0">
                <a:solidFill>
                  <a:srgbClr val="FFFFFF"/>
                </a:solidFill>
                <a:effectLst>
                  <a:outerShdw blurRad="38100" dist="38100" dir="2700000" algn="tl">
                    <a:srgbClr val="000000"/>
                  </a:outerShdw>
                </a:effectLst>
                <a:latin typeface="Gill Sans" charset="0"/>
                <a:sym typeface="Gill Sans" charset="0"/>
              </a:endParaRPr>
            </a:p>
          </p:txBody>
        </p:sp>
      </p:grpSp>
      <p:grpSp>
        <p:nvGrpSpPr>
          <p:cNvPr id="11" name="组合 10"/>
          <p:cNvGrpSpPr/>
          <p:nvPr/>
        </p:nvGrpSpPr>
        <p:grpSpPr>
          <a:xfrm>
            <a:off x="8351626" y="1941895"/>
            <a:ext cx="2619991" cy="1054185"/>
            <a:chOff x="2447595" y="6261353"/>
            <a:chExt cx="2619991" cy="1054185"/>
          </a:xfrm>
        </p:grpSpPr>
        <p:sp>
          <p:nvSpPr>
            <p:cNvPr id="39" name="TextBox 7">
              <a:extLst>
                <a:ext uri="{FF2B5EF4-FFF2-40B4-BE49-F238E27FC236}">
                  <a16:creationId xmlns="" xmlns:a16="http://schemas.microsoft.com/office/drawing/2014/main" id="{8DE6CD62-A5CF-42EF-B6BB-0447C20B7252}"/>
                </a:ext>
              </a:extLst>
            </p:cNvPr>
            <p:cNvSpPr txBox="1"/>
            <p:nvPr/>
          </p:nvSpPr>
          <p:spPr>
            <a:xfrm>
              <a:off x="2447595" y="6261353"/>
              <a:ext cx="1323439" cy="372410"/>
            </a:xfrm>
            <a:prstGeom prst="rect">
              <a:avLst/>
            </a:prstGeom>
            <a:noFill/>
          </p:spPr>
          <p:txBody>
            <a:bodyPr wrap="square" rtlCol="0">
              <a:spAutoFit/>
            </a:bodyPr>
            <a:lstStyle/>
            <a:p>
              <a:pPr>
                <a:lnSpc>
                  <a:spcPct val="130000"/>
                </a:lnSpc>
              </a:pPr>
              <a:r>
                <a:rPr lang="zh-CN" altLang="en-US" sz="1400" dirty="0">
                  <a:solidFill>
                    <a:srgbClr val="4F4D50"/>
                  </a:solidFill>
                  <a:latin typeface="思源黑体" panose="020B0500000000000000" pitchFamily="34" charset="-122"/>
                  <a:ea typeface="思源黑体" panose="020B0500000000000000" pitchFamily="34" charset="-122"/>
                  <a:cs typeface="+mn-ea"/>
                  <a:sym typeface="+mn-lt"/>
                </a:rPr>
                <a:t>市场分析</a:t>
              </a:r>
              <a:endParaRPr lang="en-US" altLang="zh-CN" sz="1400" dirty="0">
                <a:solidFill>
                  <a:srgbClr val="4F4D50"/>
                </a:solidFill>
                <a:latin typeface="思源黑体" panose="020B0500000000000000" pitchFamily="34" charset="-122"/>
                <a:ea typeface="思源黑体" panose="020B0500000000000000" pitchFamily="34" charset="-122"/>
                <a:cs typeface="+mn-ea"/>
                <a:sym typeface="+mn-lt"/>
              </a:endParaRPr>
            </a:p>
          </p:txBody>
        </p:sp>
        <p:sp>
          <p:nvSpPr>
            <p:cNvPr id="40" name="文本框 39">
              <a:extLst>
                <a:ext uri="{FF2B5EF4-FFF2-40B4-BE49-F238E27FC236}">
                  <a16:creationId xmlns="" xmlns:a16="http://schemas.microsoft.com/office/drawing/2014/main" id="{503E0C68-DA60-417A-94AF-3E2A39D1D51A}"/>
                </a:ext>
              </a:extLst>
            </p:cNvPr>
            <p:cNvSpPr txBox="1"/>
            <p:nvPr/>
          </p:nvSpPr>
          <p:spPr>
            <a:xfrm>
              <a:off x="2447595" y="6623041"/>
              <a:ext cx="2619991" cy="692497"/>
            </a:xfrm>
            <a:prstGeom prst="rect">
              <a:avLst/>
            </a:prstGeom>
            <a:noFill/>
          </p:spPr>
          <p:txBody>
            <a:bodyPr wrap="square" rtlCol="0">
              <a:spAutoFit/>
            </a:bodyPr>
            <a:lstStyle/>
            <a:p>
              <a:pPr>
                <a:lnSpc>
                  <a:spcPct val="130000"/>
                </a:lnSpc>
              </a:pPr>
              <a:r>
                <a:rPr lang="zh-CN" altLang="en-US" sz="1000" dirty="0">
                  <a:solidFill>
                    <a:srgbClr val="686769"/>
                  </a:solidFill>
                  <a:latin typeface="思源黑体" panose="020B0500000000000000" pitchFamily="34" charset="-122"/>
                  <a:ea typeface="思源黑体" panose="020B0500000000000000" pitchFamily="34" charset="-122"/>
                  <a:cs typeface="+mn-ea"/>
                  <a:sym typeface="+mn-lt"/>
                </a:rPr>
                <a:t>点击输入简要文字解说，解说文字尽量概括精炼，不用多余的文字修饰，简洁精准的 解说所提炼的核心概念。</a:t>
              </a:r>
            </a:p>
          </p:txBody>
        </p:sp>
        <p:cxnSp>
          <p:nvCxnSpPr>
            <p:cNvPr id="44" name="直接连接符 43">
              <a:extLst>
                <a:ext uri="{FF2B5EF4-FFF2-40B4-BE49-F238E27FC236}">
                  <a16:creationId xmlns="" xmlns:a16="http://schemas.microsoft.com/office/drawing/2014/main" id="{B019FF47-DDC2-457A-8DCF-2CF80481F7B7}"/>
                </a:ext>
              </a:extLst>
            </p:cNvPr>
            <p:cNvCxnSpPr>
              <a:cxnSpLocks/>
            </p:cNvCxnSpPr>
            <p:nvPr/>
          </p:nvCxnSpPr>
          <p:spPr>
            <a:xfrm>
              <a:off x="2545662" y="6599907"/>
              <a:ext cx="373701" cy="0"/>
            </a:xfrm>
            <a:prstGeom prst="line">
              <a:avLst/>
            </a:prstGeom>
            <a:ln w="190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nvGrpSpPr>
          <p:cNvPr id="13" name="组合 12"/>
          <p:cNvGrpSpPr/>
          <p:nvPr/>
        </p:nvGrpSpPr>
        <p:grpSpPr>
          <a:xfrm>
            <a:off x="1189018" y="1941895"/>
            <a:ext cx="2619991" cy="1054185"/>
            <a:chOff x="1029142" y="1981311"/>
            <a:chExt cx="2619991" cy="1054185"/>
          </a:xfrm>
        </p:grpSpPr>
        <p:sp>
          <p:nvSpPr>
            <p:cNvPr id="45" name="TextBox 7">
              <a:extLst>
                <a:ext uri="{FF2B5EF4-FFF2-40B4-BE49-F238E27FC236}">
                  <a16:creationId xmlns="" xmlns:a16="http://schemas.microsoft.com/office/drawing/2014/main" id="{7EDD08F6-A35B-435F-80F7-8B9C718A93F5}"/>
                </a:ext>
              </a:extLst>
            </p:cNvPr>
            <p:cNvSpPr txBox="1"/>
            <p:nvPr/>
          </p:nvSpPr>
          <p:spPr>
            <a:xfrm>
              <a:off x="2325694" y="1981311"/>
              <a:ext cx="1323439" cy="372410"/>
            </a:xfrm>
            <a:prstGeom prst="rect">
              <a:avLst/>
            </a:prstGeom>
            <a:noFill/>
          </p:spPr>
          <p:txBody>
            <a:bodyPr wrap="square" rtlCol="0">
              <a:spAutoFit/>
            </a:bodyPr>
            <a:lstStyle/>
            <a:p>
              <a:pPr algn="r">
                <a:lnSpc>
                  <a:spcPct val="130000"/>
                </a:lnSpc>
              </a:pPr>
              <a:r>
                <a:rPr lang="zh-CN" altLang="en-US" sz="1400" dirty="0" smtClean="0">
                  <a:solidFill>
                    <a:srgbClr val="4F4D50"/>
                  </a:solidFill>
                  <a:latin typeface="思源黑体" panose="020B0500000000000000" pitchFamily="34" charset="-122"/>
                  <a:ea typeface="思源黑体" panose="020B0500000000000000" pitchFamily="34" charset="-122"/>
                  <a:cs typeface="+mn-ea"/>
                  <a:sym typeface="+mn-lt"/>
                </a:rPr>
                <a:t>市场分析</a:t>
              </a:r>
              <a:endParaRPr lang="en-US" altLang="zh-CN" sz="1400" dirty="0">
                <a:solidFill>
                  <a:srgbClr val="4F4D50"/>
                </a:solidFill>
                <a:latin typeface="思源黑体" panose="020B0500000000000000" pitchFamily="34" charset="-122"/>
                <a:ea typeface="思源黑体" panose="020B0500000000000000" pitchFamily="34" charset="-122"/>
                <a:cs typeface="+mn-ea"/>
                <a:sym typeface="+mn-lt"/>
              </a:endParaRPr>
            </a:p>
          </p:txBody>
        </p:sp>
        <p:sp>
          <p:nvSpPr>
            <p:cNvPr id="46" name="文本框 45">
              <a:extLst>
                <a:ext uri="{FF2B5EF4-FFF2-40B4-BE49-F238E27FC236}">
                  <a16:creationId xmlns="" xmlns:a16="http://schemas.microsoft.com/office/drawing/2014/main" id="{1861DAE6-B03A-420F-AF13-68B60159014D}"/>
                </a:ext>
              </a:extLst>
            </p:cNvPr>
            <p:cNvSpPr txBox="1"/>
            <p:nvPr/>
          </p:nvSpPr>
          <p:spPr>
            <a:xfrm>
              <a:off x="1029142" y="2342999"/>
              <a:ext cx="2619991" cy="692497"/>
            </a:xfrm>
            <a:prstGeom prst="rect">
              <a:avLst/>
            </a:prstGeom>
            <a:noFill/>
          </p:spPr>
          <p:txBody>
            <a:bodyPr wrap="square" rtlCol="0">
              <a:spAutoFit/>
            </a:bodyPr>
            <a:lstStyle/>
            <a:p>
              <a:pPr algn="r">
                <a:lnSpc>
                  <a:spcPct val="130000"/>
                </a:lnSpc>
              </a:pPr>
              <a:r>
                <a:rPr lang="zh-CN" altLang="en-US" sz="1000" dirty="0">
                  <a:solidFill>
                    <a:srgbClr val="686769"/>
                  </a:solidFill>
                  <a:latin typeface="思源黑体" panose="020B0500000000000000" pitchFamily="34" charset="-122"/>
                  <a:ea typeface="思源黑体" panose="020B0500000000000000" pitchFamily="34" charset="-122"/>
                  <a:cs typeface="+mn-ea"/>
                  <a:sym typeface="+mn-lt"/>
                </a:rPr>
                <a:t>点击输入简要文字解说，解说文字尽量概括精炼，不用多余的文字修饰，简洁精准</a:t>
              </a:r>
              <a:r>
                <a:rPr lang="zh-CN" altLang="en-US" sz="1000" dirty="0" smtClean="0">
                  <a:solidFill>
                    <a:srgbClr val="686769"/>
                  </a:solidFill>
                  <a:latin typeface="思源黑体" panose="020B0500000000000000" pitchFamily="34" charset="-122"/>
                  <a:ea typeface="思源黑体" panose="020B0500000000000000" pitchFamily="34" charset="-122"/>
                  <a:cs typeface="+mn-ea"/>
                  <a:sym typeface="+mn-lt"/>
                </a:rPr>
                <a:t>的解说</a:t>
              </a:r>
              <a:r>
                <a:rPr lang="zh-CN" altLang="en-US" sz="1000" dirty="0">
                  <a:solidFill>
                    <a:srgbClr val="686769"/>
                  </a:solidFill>
                  <a:latin typeface="思源黑体" panose="020B0500000000000000" pitchFamily="34" charset="-122"/>
                  <a:ea typeface="思源黑体" panose="020B0500000000000000" pitchFamily="34" charset="-122"/>
                  <a:cs typeface="+mn-ea"/>
                  <a:sym typeface="+mn-lt"/>
                </a:rPr>
                <a:t>所提炼的核心</a:t>
              </a:r>
              <a:r>
                <a:rPr lang="zh-CN" altLang="en-US" sz="1000" dirty="0" smtClean="0">
                  <a:solidFill>
                    <a:srgbClr val="686769"/>
                  </a:solidFill>
                  <a:latin typeface="思源黑体" panose="020B0500000000000000" pitchFamily="34" charset="-122"/>
                  <a:ea typeface="思源黑体" panose="020B0500000000000000" pitchFamily="34" charset="-122"/>
                  <a:cs typeface="+mn-ea"/>
                  <a:sym typeface="+mn-lt"/>
                </a:rPr>
                <a:t>概念</a:t>
              </a:r>
              <a:endParaRPr lang="zh-CN" altLang="en-US" sz="1000" dirty="0">
                <a:solidFill>
                  <a:srgbClr val="686769"/>
                </a:solidFill>
                <a:latin typeface="思源黑体" panose="020B0500000000000000" pitchFamily="34" charset="-122"/>
                <a:ea typeface="思源黑体" panose="020B0500000000000000" pitchFamily="34" charset="-122"/>
                <a:cs typeface="+mn-ea"/>
                <a:sym typeface="+mn-lt"/>
              </a:endParaRPr>
            </a:p>
          </p:txBody>
        </p:sp>
        <p:cxnSp>
          <p:nvCxnSpPr>
            <p:cNvPr id="47" name="直接连接符 46">
              <a:extLst>
                <a:ext uri="{FF2B5EF4-FFF2-40B4-BE49-F238E27FC236}">
                  <a16:creationId xmlns="" xmlns:a16="http://schemas.microsoft.com/office/drawing/2014/main" id="{C7E79A2B-FE5F-4394-8BD4-0ADA1E32D424}"/>
                </a:ext>
              </a:extLst>
            </p:cNvPr>
            <p:cNvCxnSpPr>
              <a:cxnSpLocks/>
            </p:cNvCxnSpPr>
            <p:nvPr/>
          </p:nvCxnSpPr>
          <p:spPr>
            <a:xfrm>
              <a:off x="3119172" y="2319865"/>
              <a:ext cx="373701" cy="0"/>
            </a:xfrm>
            <a:prstGeom prst="line">
              <a:avLst/>
            </a:prstGeom>
            <a:ln w="190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nvGrpSpPr>
          <p:cNvPr id="48" name="组合 47"/>
          <p:cNvGrpSpPr/>
          <p:nvPr/>
        </p:nvGrpSpPr>
        <p:grpSpPr>
          <a:xfrm>
            <a:off x="8351626" y="4725078"/>
            <a:ext cx="2619991" cy="1054185"/>
            <a:chOff x="2447595" y="6261353"/>
            <a:chExt cx="2619991" cy="1054185"/>
          </a:xfrm>
        </p:grpSpPr>
        <p:sp>
          <p:nvSpPr>
            <p:cNvPr id="49" name="TextBox 7">
              <a:extLst>
                <a:ext uri="{FF2B5EF4-FFF2-40B4-BE49-F238E27FC236}">
                  <a16:creationId xmlns="" xmlns:a16="http://schemas.microsoft.com/office/drawing/2014/main" id="{8DE6CD62-A5CF-42EF-B6BB-0447C20B7252}"/>
                </a:ext>
              </a:extLst>
            </p:cNvPr>
            <p:cNvSpPr txBox="1"/>
            <p:nvPr/>
          </p:nvSpPr>
          <p:spPr>
            <a:xfrm>
              <a:off x="2447595" y="6261353"/>
              <a:ext cx="1323439" cy="372410"/>
            </a:xfrm>
            <a:prstGeom prst="rect">
              <a:avLst/>
            </a:prstGeom>
            <a:noFill/>
          </p:spPr>
          <p:txBody>
            <a:bodyPr wrap="square" rtlCol="0">
              <a:spAutoFit/>
            </a:bodyPr>
            <a:lstStyle/>
            <a:p>
              <a:pPr>
                <a:lnSpc>
                  <a:spcPct val="130000"/>
                </a:lnSpc>
              </a:pPr>
              <a:r>
                <a:rPr lang="zh-CN" altLang="en-US" sz="1400" dirty="0">
                  <a:solidFill>
                    <a:srgbClr val="4F4D50"/>
                  </a:solidFill>
                  <a:latin typeface="思源黑体" panose="020B0500000000000000" pitchFamily="34" charset="-122"/>
                  <a:ea typeface="思源黑体" panose="020B0500000000000000" pitchFamily="34" charset="-122"/>
                  <a:cs typeface="+mn-ea"/>
                  <a:sym typeface="+mn-lt"/>
                </a:rPr>
                <a:t>市场分析</a:t>
              </a:r>
              <a:endParaRPr lang="en-US" altLang="zh-CN" sz="1400" dirty="0">
                <a:solidFill>
                  <a:srgbClr val="4F4D50"/>
                </a:solidFill>
                <a:latin typeface="思源黑体" panose="020B0500000000000000" pitchFamily="34" charset="-122"/>
                <a:ea typeface="思源黑体" panose="020B0500000000000000" pitchFamily="34" charset="-122"/>
                <a:cs typeface="+mn-ea"/>
                <a:sym typeface="+mn-lt"/>
              </a:endParaRPr>
            </a:p>
          </p:txBody>
        </p:sp>
        <p:sp>
          <p:nvSpPr>
            <p:cNvPr id="50" name="文本框 49">
              <a:extLst>
                <a:ext uri="{FF2B5EF4-FFF2-40B4-BE49-F238E27FC236}">
                  <a16:creationId xmlns="" xmlns:a16="http://schemas.microsoft.com/office/drawing/2014/main" id="{503E0C68-DA60-417A-94AF-3E2A39D1D51A}"/>
                </a:ext>
              </a:extLst>
            </p:cNvPr>
            <p:cNvSpPr txBox="1"/>
            <p:nvPr/>
          </p:nvSpPr>
          <p:spPr>
            <a:xfrm>
              <a:off x="2447595" y="6623041"/>
              <a:ext cx="2619991" cy="692497"/>
            </a:xfrm>
            <a:prstGeom prst="rect">
              <a:avLst/>
            </a:prstGeom>
            <a:noFill/>
          </p:spPr>
          <p:txBody>
            <a:bodyPr wrap="square" rtlCol="0">
              <a:spAutoFit/>
            </a:bodyPr>
            <a:lstStyle/>
            <a:p>
              <a:pPr>
                <a:lnSpc>
                  <a:spcPct val="130000"/>
                </a:lnSpc>
              </a:pPr>
              <a:r>
                <a:rPr lang="zh-CN" altLang="en-US" sz="1000" dirty="0">
                  <a:solidFill>
                    <a:srgbClr val="686769"/>
                  </a:solidFill>
                  <a:latin typeface="思源黑体" panose="020B0500000000000000" pitchFamily="34" charset="-122"/>
                  <a:ea typeface="思源黑体" panose="020B0500000000000000" pitchFamily="34" charset="-122"/>
                  <a:cs typeface="+mn-ea"/>
                  <a:sym typeface="+mn-lt"/>
                </a:rPr>
                <a:t>点击输入简要文字解说，解说文字尽量概括精炼，不用多余的文字修饰，简洁精准的 解说所提炼的核心概念。</a:t>
              </a:r>
            </a:p>
          </p:txBody>
        </p:sp>
        <p:cxnSp>
          <p:nvCxnSpPr>
            <p:cNvPr id="51" name="直接连接符 50">
              <a:extLst>
                <a:ext uri="{FF2B5EF4-FFF2-40B4-BE49-F238E27FC236}">
                  <a16:creationId xmlns="" xmlns:a16="http://schemas.microsoft.com/office/drawing/2014/main" id="{B019FF47-DDC2-457A-8DCF-2CF80481F7B7}"/>
                </a:ext>
              </a:extLst>
            </p:cNvPr>
            <p:cNvCxnSpPr>
              <a:cxnSpLocks/>
            </p:cNvCxnSpPr>
            <p:nvPr/>
          </p:nvCxnSpPr>
          <p:spPr>
            <a:xfrm>
              <a:off x="2545662" y="6599907"/>
              <a:ext cx="373701" cy="0"/>
            </a:xfrm>
            <a:prstGeom prst="line">
              <a:avLst/>
            </a:prstGeom>
            <a:ln w="190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nvGrpSpPr>
          <p:cNvPr id="52" name="组合 51"/>
          <p:cNvGrpSpPr/>
          <p:nvPr/>
        </p:nvGrpSpPr>
        <p:grpSpPr>
          <a:xfrm>
            <a:off x="1189018" y="4725078"/>
            <a:ext cx="2619991" cy="1054185"/>
            <a:chOff x="1029142" y="1981311"/>
            <a:chExt cx="2619991" cy="1054185"/>
          </a:xfrm>
        </p:grpSpPr>
        <p:sp>
          <p:nvSpPr>
            <p:cNvPr id="53" name="TextBox 7">
              <a:extLst>
                <a:ext uri="{FF2B5EF4-FFF2-40B4-BE49-F238E27FC236}">
                  <a16:creationId xmlns="" xmlns:a16="http://schemas.microsoft.com/office/drawing/2014/main" id="{7EDD08F6-A35B-435F-80F7-8B9C718A93F5}"/>
                </a:ext>
              </a:extLst>
            </p:cNvPr>
            <p:cNvSpPr txBox="1"/>
            <p:nvPr/>
          </p:nvSpPr>
          <p:spPr>
            <a:xfrm>
              <a:off x="2325694" y="1981311"/>
              <a:ext cx="1323439" cy="372410"/>
            </a:xfrm>
            <a:prstGeom prst="rect">
              <a:avLst/>
            </a:prstGeom>
            <a:noFill/>
          </p:spPr>
          <p:txBody>
            <a:bodyPr wrap="square" rtlCol="0">
              <a:spAutoFit/>
            </a:bodyPr>
            <a:lstStyle/>
            <a:p>
              <a:pPr algn="r">
                <a:lnSpc>
                  <a:spcPct val="130000"/>
                </a:lnSpc>
              </a:pPr>
              <a:r>
                <a:rPr lang="zh-CN" altLang="en-US" sz="1400" dirty="0">
                  <a:solidFill>
                    <a:srgbClr val="4F4D50"/>
                  </a:solidFill>
                  <a:latin typeface="思源黑体" panose="020B0500000000000000" pitchFamily="34" charset="-122"/>
                  <a:ea typeface="思源黑体" panose="020B0500000000000000" pitchFamily="34" charset="-122"/>
                  <a:cs typeface="+mn-ea"/>
                  <a:sym typeface="+mn-lt"/>
                </a:rPr>
                <a:t>市场分析</a:t>
              </a:r>
              <a:endParaRPr lang="en-US" altLang="zh-CN" sz="1400" dirty="0">
                <a:solidFill>
                  <a:srgbClr val="4F4D50"/>
                </a:solidFill>
                <a:latin typeface="思源黑体" panose="020B0500000000000000" pitchFamily="34" charset="-122"/>
                <a:ea typeface="思源黑体" panose="020B0500000000000000" pitchFamily="34" charset="-122"/>
                <a:cs typeface="+mn-ea"/>
                <a:sym typeface="+mn-lt"/>
              </a:endParaRPr>
            </a:p>
          </p:txBody>
        </p:sp>
        <p:sp>
          <p:nvSpPr>
            <p:cNvPr id="54" name="文本框 53">
              <a:extLst>
                <a:ext uri="{FF2B5EF4-FFF2-40B4-BE49-F238E27FC236}">
                  <a16:creationId xmlns="" xmlns:a16="http://schemas.microsoft.com/office/drawing/2014/main" id="{1861DAE6-B03A-420F-AF13-68B60159014D}"/>
                </a:ext>
              </a:extLst>
            </p:cNvPr>
            <p:cNvSpPr txBox="1"/>
            <p:nvPr/>
          </p:nvSpPr>
          <p:spPr>
            <a:xfrm>
              <a:off x="1029142" y="2342999"/>
              <a:ext cx="2619991" cy="692497"/>
            </a:xfrm>
            <a:prstGeom prst="rect">
              <a:avLst/>
            </a:prstGeom>
            <a:noFill/>
          </p:spPr>
          <p:txBody>
            <a:bodyPr wrap="square" rtlCol="0">
              <a:spAutoFit/>
            </a:bodyPr>
            <a:lstStyle/>
            <a:p>
              <a:pPr algn="r">
                <a:lnSpc>
                  <a:spcPct val="130000"/>
                </a:lnSpc>
              </a:pPr>
              <a:r>
                <a:rPr lang="zh-CN" altLang="en-US" sz="1000" dirty="0">
                  <a:solidFill>
                    <a:srgbClr val="686769"/>
                  </a:solidFill>
                  <a:latin typeface="思源黑体" panose="020B0500000000000000" pitchFamily="34" charset="-122"/>
                  <a:ea typeface="思源黑体" panose="020B0500000000000000" pitchFamily="34" charset="-122"/>
                  <a:cs typeface="+mn-ea"/>
                  <a:sym typeface="+mn-lt"/>
                </a:rPr>
                <a:t>点击输入简要文字解说，解说文字尽量概括精炼，不用多余的文字修饰，简洁精准</a:t>
              </a:r>
              <a:r>
                <a:rPr lang="zh-CN" altLang="en-US" sz="1000" dirty="0" smtClean="0">
                  <a:solidFill>
                    <a:srgbClr val="686769"/>
                  </a:solidFill>
                  <a:latin typeface="思源黑体" panose="020B0500000000000000" pitchFamily="34" charset="-122"/>
                  <a:ea typeface="思源黑体" panose="020B0500000000000000" pitchFamily="34" charset="-122"/>
                  <a:cs typeface="+mn-ea"/>
                  <a:sym typeface="+mn-lt"/>
                </a:rPr>
                <a:t>的解说</a:t>
              </a:r>
              <a:r>
                <a:rPr lang="zh-CN" altLang="en-US" sz="1000" dirty="0">
                  <a:solidFill>
                    <a:srgbClr val="686769"/>
                  </a:solidFill>
                  <a:latin typeface="思源黑体" panose="020B0500000000000000" pitchFamily="34" charset="-122"/>
                  <a:ea typeface="思源黑体" panose="020B0500000000000000" pitchFamily="34" charset="-122"/>
                  <a:cs typeface="+mn-ea"/>
                  <a:sym typeface="+mn-lt"/>
                </a:rPr>
                <a:t>所提炼的核心</a:t>
              </a:r>
              <a:r>
                <a:rPr lang="zh-CN" altLang="en-US" sz="1000" dirty="0" smtClean="0">
                  <a:solidFill>
                    <a:srgbClr val="686769"/>
                  </a:solidFill>
                  <a:latin typeface="思源黑体" panose="020B0500000000000000" pitchFamily="34" charset="-122"/>
                  <a:ea typeface="思源黑体" panose="020B0500000000000000" pitchFamily="34" charset="-122"/>
                  <a:cs typeface="+mn-ea"/>
                  <a:sym typeface="+mn-lt"/>
                </a:rPr>
                <a:t>概念</a:t>
              </a:r>
              <a:endParaRPr lang="zh-CN" altLang="en-US" sz="1000" dirty="0">
                <a:solidFill>
                  <a:srgbClr val="686769"/>
                </a:solidFill>
                <a:latin typeface="思源黑体" panose="020B0500000000000000" pitchFamily="34" charset="-122"/>
                <a:ea typeface="思源黑体" panose="020B0500000000000000" pitchFamily="34" charset="-122"/>
                <a:cs typeface="+mn-ea"/>
                <a:sym typeface="+mn-lt"/>
              </a:endParaRPr>
            </a:p>
          </p:txBody>
        </p:sp>
        <p:cxnSp>
          <p:nvCxnSpPr>
            <p:cNvPr id="55" name="直接连接符 54">
              <a:extLst>
                <a:ext uri="{FF2B5EF4-FFF2-40B4-BE49-F238E27FC236}">
                  <a16:creationId xmlns="" xmlns:a16="http://schemas.microsoft.com/office/drawing/2014/main" id="{C7E79A2B-FE5F-4394-8BD4-0ADA1E32D424}"/>
                </a:ext>
              </a:extLst>
            </p:cNvPr>
            <p:cNvCxnSpPr>
              <a:cxnSpLocks/>
            </p:cNvCxnSpPr>
            <p:nvPr/>
          </p:nvCxnSpPr>
          <p:spPr>
            <a:xfrm>
              <a:off x="3119172" y="2319865"/>
              <a:ext cx="373701" cy="0"/>
            </a:xfrm>
            <a:prstGeom prst="line">
              <a:avLst/>
            </a:prstGeom>
            <a:ln w="190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sp>
        <p:nvSpPr>
          <p:cNvPr id="38" name="椭圆 37"/>
          <p:cNvSpPr/>
          <p:nvPr/>
        </p:nvSpPr>
        <p:spPr>
          <a:xfrm>
            <a:off x="462653" y="492370"/>
            <a:ext cx="513595" cy="513594"/>
          </a:xfrm>
          <a:prstGeom prst="ellipse">
            <a:avLst/>
          </a:prstGeom>
          <a:gradFill>
            <a:gsLst>
              <a:gs pos="1000">
                <a:srgbClr val="4582ED"/>
              </a:gs>
              <a:gs pos="66000">
                <a:srgbClr val="105AD7"/>
              </a:gs>
            </a:gsLst>
          </a:gradFill>
          <a:ln>
            <a:noFill/>
          </a:ln>
          <a:effectLst>
            <a:outerShdw blurRad="127000" dist="635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altLang="zh-CN" sz="2400" dirty="0" smtClean="0">
                <a:latin typeface="Agency FB" panose="020B0503020202020204" pitchFamily="34" charset="0"/>
              </a:rPr>
              <a:t>04</a:t>
            </a:r>
            <a:endParaRPr lang="zh-CN" altLang="en-US" sz="2400" dirty="0">
              <a:latin typeface="Agency FB" panose="020B0503020202020204" pitchFamily="34" charset="0"/>
            </a:endParaRPr>
          </a:p>
        </p:txBody>
      </p:sp>
      <p:grpSp>
        <p:nvGrpSpPr>
          <p:cNvPr id="56" name="组合 55"/>
          <p:cNvGrpSpPr/>
          <p:nvPr/>
        </p:nvGrpSpPr>
        <p:grpSpPr>
          <a:xfrm>
            <a:off x="1112716" y="370922"/>
            <a:ext cx="3110091" cy="663260"/>
            <a:chOff x="1220641" y="259282"/>
            <a:chExt cx="3110496" cy="663346"/>
          </a:xfrm>
        </p:grpSpPr>
        <p:sp>
          <p:nvSpPr>
            <p:cNvPr id="57" name="文本框 56">
              <a:extLst>
                <a:ext uri="{FF2B5EF4-FFF2-40B4-BE49-F238E27FC236}">
                  <a16:creationId xmlns="" xmlns:a16="http://schemas.microsoft.com/office/drawing/2014/main" id="{C9FE3F12-EF2B-4C2B-8DA1-3D9B6D947A7C}"/>
                </a:ext>
              </a:extLst>
            </p:cNvPr>
            <p:cNvSpPr txBox="1"/>
            <p:nvPr/>
          </p:nvSpPr>
          <p:spPr>
            <a:xfrm>
              <a:off x="1220641" y="259282"/>
              <a:ext cx="1313351" cy="532522"/>
            </a:xfrm>
            <a:prstGeom prst="rect">
              <a:avLst/>
            </a:prstGeom>
            <a:noFill/>
          </p:spPr>
          <p:txBody>
            <a:bodyPr wrap="none" rtlCol="0">
              <a:spAutoFit/>
            </a:bodyPr>
            <a:lstStyle/>
            <a:p>
              <a:pPr fontAlgn="auto">
                <a:lnSpc>
                  <a:spcPct val="130000"/>
                </a:lnSpc>
                <a:defRPr/>
              </a:pPr>
              <a:r>
                <a:rPr lang="zh-CN" altLang="en-US" sz="2200" dirty="0">
                  <a:solidFill>
                    <a:srgbClr val="554B4F"/>
                  </a:solidFill>
                  <a:latin typeface="思源黑体" panose="020B0500000000000000" pitchFamily="34" charset="-122"/>
                  <a:ea typeface="思源黑体" panose="020B0500000000000000" pitchFamily="34" charset="-122"/>
                  <a:cs typeface="+mn-ea"/>
                  <a:sym typeface="+mn-lt"/>
                </a:rPr>
                <a:t>市场分析</a:t>
              </a:r>
            </a:p>
          </p:txBody>
        </p:sp>
        <p:sp>
          <p:nvSpPr>
            <p:cNvPr id="58" name="矩形 57">
              <a:extLst>
                <a:ext uri="{FF2B5EF4-FFF2-40B4-BE49-F238E27FC236}">
                  <a16:creationId xmlns="" xmlns:a16="http://schemas.microsoft.com/office/drawing/2014/main" id="{F3726BB5-172B-4432-AF35-26229E90CCC6}"/>
                </a:ext>
              </a:extLst>
            </p:cNvPr>
            <p:cNvSpPr/>
            <p:nvPr/>
          </p:nvSpPr>
          <p:spPr>
            <a:xfrm>
              <a:off x="1235631" y="630202"/>
              <a:ext cx="3095506" cy="292426"/>
            </a:xfrm>
            <a:prstGeom prst="rect">
              <a:avLst/>
            </a:prstGeom>
          </p:spPr>
          <p:txBody>
            <a:bodyPr wrap="square">
              <a:spAutoFit/>
            </a:bodyPr>
            <a:lstStyle/>
            <a:p>
              <a:pPr>
                <a:lnSpc>
                  <a:spcPct val="130000"/>
                </a:lnSpc>
              </a:pPr>
              <a:r>
                <a:rPr lang="zh-CN" altLang="en-US" sz="1000" dirty="0">
                  <a:solidFill>
                    <a:schemeClr val="tx1">
                      <a:lumMod val="65000"/>
                      <a:lumOff val="35000"/>
                    </a:schemeClr>
                  </a:solidFill>
                  <a:latin typeface="思源黑体" panose="020B0500000000000000" pitchFamily="34" charset="-122"/>
                  <a:ea typeface="思源黑体" panose="020B0500000000000000" pitchFamily="34" charset="-122"/>
                  <a:cs typeface="+mn-ea"/>
                  <a:sym typeface="+mn-lt"/>
                </a:rPr>
                <a:t>此处添加您的副标题文字</a:t>
              </a:r>
              <a:r>
                <a:rPr lang="zh-CN" altLang="en-US" sz="1000" dirty="0" smtClean="0">
                  <a:solidFill>
                    <a:schemeClr val="tx1">
                      <a:lumMod val="65000"/>
                      <a:lumOff val="35000"/>
                    </a:schemeClr>
                  </a:solidFill>
                  <a:latin typeface="思源黑体" panose="020B0500000000000000" pitchFamily="34" charset="-122"/>
                  <a:ea typeface="思源黑体" panose="020B0500000000000000" pitchFamily="34" charset="-122"/>
                  <a:cs typeface="+mn-ea"/>
                  <a:sym typeface="+mn-lt"/>
                </a:rPr>
                <a:t>说明</a:t>
              </a:r>
              <a:endParaRPr lang="zh-CN" altLang="en-US" sz="1000" dirty="0">
                <a:solidFill>
                  <a:schemeClr val="tx1">
                    <a:lumMod val="65000"/>
                    <a:lumOff val="35000"/>
                  </a:schemeClr>
                </a:solidFill>
                <a:latin typeface="思源黑体" panose="020B0500000000000000" pitchFamily="34" charset="-122"/>
                <a:ea typeface="思源黑体" panose="020B0500000000000000" pitchFamily="34" charset="-122"/>
                <a:cs typeface="+mn-ea"/>
                <a:sym typeface="+mn-lt"/>
              </a:endParaRPr>
            </a:p>
          </p:txBody>
        </p:sp>
      </p:grpSp>
    </p:spTree>
    <p:extLst>
      <p:ext uri="{BB962C8B-B14F-4D97-AF65-F5344CB8AC3E}">
        <p14:creationId xmlns:p14="http://schemas.microsoft.com/office/powerpoint/2010/main" val="4157495947"/>
      </p:ext>
    </p:extLst>
  </p:cSld>
  <p:clrMapOvr>
    <a:masterClrMapping/>
  </p:clrMapOvr>
  <p:transition spd="slow" advClick="0"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par>
                                <p:cTn id="10" presetID="53" presetClass="entr" presetSubtype="16" fill="hold" nodeType="with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p:cTn id="12" dur="500" fill="hold"/>
                                        <p:tgtEl>
                                          <p:spTgt spid="6"/>
                                        </p:tgtEl>
                                        <p:attrNameLst>
                                          <p:attrName>ppt_w</p:attrName>
                                        </p:attrNameLst>
                                      </p:cBhvr>
                                      <p:tavLst>
                                        <p:tav tm="0">
                                          <p:val>
                                            <p:fltVal val="0"/>
                                          </p:val>
                                        </p:tav>
                                        <p:tav tm="100000">
                                          <p:val>
                                            <p:strVal val="#ppt_w"/>
                                          </p:val>
                                        </p:tav>
                                      </p:tavLst>
                                    </p:anim>
                                    <p:anim calcmode="lin" valueType="num">
                                      <p:cBhvr>
                                        <p:cTn id="13" dur="500" fill="hold"/>
                                        <p:tgtEl>
                                          <p:spTgt spid="6"/>
                                        </p:tgtEl>
                                        <p:attrNameLst>
                                          <p:attrName>ppt_h</p:attrName>
                                        </p:attrNameLst>
                                      </p:cBhvr>
                                      <p:tavLst>
                                        <p:tav tm="0">
                                          <p:val>
                                            <p:fltVal val="0"/>
                                          </p:val>
                                        </p:tav>
                                        <p:tav tm="100000">
                                          <p:val>
                                            <p:strVal val="#ppt_h"/>
                                          </p:val>
                                        </p:tav>
                                      </p:tavLst>
                                    </p:anim>
                                    <p:animEffect transition="in" filter="fade">
                                      <p:cBhvr>
                                        <p:cTn id="14" dur="500"/>
                                        <p:tgtEl>
                                          <p:spTgt spid="6"/>
                                        </p:tgtEl>
                                      </p:cBhvr>
                                    </p:animEffect>
                                  </p:childTnLst>
                                </p:cTn>
                              </p:par>
                              <p:par>
                                <p:cTn id="15" presetID="53" presetClass="entr" presetSubtype="16" fill="hold" nodeType="withEffect">
                                  <p:stCondLst>
                                    <p:cond delay="0"/>
                                  </p:stCondLst>
                                  <p:childTnLst>
                                    <p:set>
                                      <p:cBhvr>
                                        <p:cTn id="16" dur="1" fill="hold">
                                          <p:stCondLst>
                                            <p:cond delay="0"/>
                                          </p:stCondLst>
                                        </p:cTn>
                                        <p:tgtEl>
                                          <p:spTgt spid="7"/>
                                        </p:tgtEl>
                                        <p:attrNameLst>
                                          <p:attrName>style.visibility</p:attrName>
                                        </p:attrNameLst>
                                      </p:cBhvr>
                                      <p:to>
                                        <p:strVal val="visible"/>
                                      </p:to>
                                    </p:set>
                                    <p:anim calcmode="lin" valueType="num">
                                      <p:cBhvr>
                                        <p:cTn id="17" dur="500" fill="hold"/>
                                        <p:tgtEl>
                                          <p:spTgt spid="7"/>
                                        </p:tgtEl>
                                        <p:attrNameLst>
                                          <p:attrName>ppt_w</p:attrName>
                                        </p:attrNameLst>
                                      </p:cBhvr>
                                      <p:tavLst>
                                        <p:tav tm="0">
                                          <p:val>
                                            <p:fltVal val="0"/>
                                          </p:val>
                                        </p:tav>
                                        <p:tav tm="100000">
                                          <p:val>
                                            <p:strVal val="#ppt_w"/>
                                          </p:val>
                                        </p:tav>
                                      </p:tavLst>
                                    </p:anim>
                                    <p:anim calcmode="lin" valueType="num">
                                      <p:cBhvr>
                                        <p:cTn id="18" dur="500" fill="hold"/>
                                        <p:tgtEl>
                                          <p:spTgt spid="7"/>
                                        </p:tgtEl>
                                        <p:attrNameLst>
                                          <p:attrName>ppt_h</p:attrName>
                                        </p:attrNameLst>
                                      </p:cBhvr>
                                      <p:tavLst>
                                        <p:tav tm="0">
                                          <p:val>
                                            <p:fltVal val="0"/>
                                          </p:val>
                                        </p:tav>
                                        <p:tav tm="100000">
                                          <p:val>
                                            <p:strVal val="#ppt_h"/>
                                          </p:val>
                                        </p:tav>
                                      </p:tavLst>
                                    </p:anim>
                                    <p:animEffect transition="in" filter="fade">
                                      <p:cBhvr>
                                        <p:cTn id="19" dur="500"/>
                                        <p:tgtEl>
                                          <p:spTgt spid="7"/>
                                        </p:tgtEl>
                                      </p:cBhvr>
                                    </p:animEffect>
                                  </p:childTnLst>
                                </p:cTn>
                              </p:par>
                              <p:par>
                                <p:cTn id="20" presetID="53" presetClass="entr" presetSubtype="16" fill="hold" nodeType="withEffect">
                                  <p:stCondLst>
                                    <p:cond delay="0"/>
                                  </p:stCondLst>
                                  <p:childTnLst>
                                    <p:set>
                                      <p:cBhvr>
                                        <p:cTn id="21" dur="1" fill="hold">
                                          <p:stCondLst>
                                            <p:cond delay="0"/>
                                          </p:stCondLst>
                                        </p:cTn>
                                        <p:tgtEl>
                                          <p:spTgt spid="8"/>
                                        </p:tgtEl>
                                        <p:attrNameLst>
                                          <p:attrName>style.visibility</p:attrName>
                                        </p:attrNameLst>
                                      </p:cBhvr>
                                      <p:to>
                                        <p:strVal val="visible"/>
                                      </p:to>
                                    </p:set>
                                    <p:anim calcmode="lin" valueType="num">
                                      <p:cBhvr>
                                        <p:cTn id="22" dur="500" fill="hold"/>
                                        <p:tgtEl>
                                          <p:spTgt spid="8"/>
                                        </p:tgtEl>
                                        <p:attrNameLst>
                                          <p:attrName>ppt_w</p:attrName>
                                        </p:attrNameLst>
                                      </p:cBhvr>
                                      <p:tavLst>
                                        <p:tav tm="0">
                                          <p:val>
                                            <p:fltVal val="0"/>
                                          </p:val>
                                        </p:tav>
                                        <p:tav tm="100000">
                                          <p:val>
                                            <p:strVal val="#ppt_w"/>
                                          </p:val>
                                        </p:tav>
                                      </p:tavLst>
                                    </p:anim>
                                    <p:anim calcmode="lin" valueType="num">
                                      <p:cBhvr>
                                        <p:cTn id="23" dur="500" fill="hold"/>
                                        <p:tgtEl>
                                          <p:spTgt spid="8"/>
                                        </p:tgtEl>
                                        <p:attrNameLst>
                                          <p:attrName>ppt_h</p:attrName>
                                        </p:attrNameLst>
                                      </p:cBhvr>
                                      <p:tavLst>
                                        <p:tav tm="0">
                                          <p:val>
                                            <p:fltVal val="0"/>
                                          </p:val>
                                        </p:tav>
                                        <p:tav tm="100000">
                                          <p:val>
                                            <p:strVal val="#ppt_h"/>
                                          </p:val>
                                        </p:tav>
                                      </p:tavLst>
                                    </p:anim>
                                    <p:animEffect transition="in" filter="fade">
                                      <p:cBhvr>
                                        <p:cTn id="24" dur="500"/>
                                        <p:tgtEl>
                                          <p:spTgt spid="8"/>
                                        </p:tgtEl>
                                      </p:cBhvr>
                                    </p:animEffect>
                                  </p:childTnLst>
                                </p:cTn>
                              </p:par>
                              <p:par>
                                <p:cTn id="25" presetID="53" presetClass="entr" presetSubtype="16" fill="hold" grpId="0" nodeType="withEffect">
                                  <p:stCondLst>
                                    <p:cond delay="0"/>
                                  </p:stCondLst>
                                  <p:childTnLst>
                                    <p:set>
                                      <p:cBhvr>
                                        <p:cTn id="26" dur="1" fill="hold">
                                          <p:stCondLst>
                                            <p:cond delay="0"/>
                                          </p:stCondLst>
                                        </p:cTn>
                                        <p:tgtEl>
                                          <p:spTgt spid="9"/>
                                        </p:tgtEl>
                                        <p:attrNameLst>
                                          <p:attrName>style.visibility</p:attrName>
                                        </p:attrNameLst>
                                      </p:cBhvr>
                                      <p:to>
                                        <p:strVal val="visible"/>
                                      </p:to>
                                    </p:set>
                                    <p:anim calcmode="lin" valueType="num">
                                      <p:cBhvr>
                                        <p:cTn id="27" dur="500" fill="hold"/>
                                        <p:tgtEl>
                                          <p:spTgt spid="9"/>
                                        </p:tgtEl>
                                        <p:attrNameLst>
                                          <p:attrName>ppt_w</p:attrName>
                                        </p:attrNameLst>
                                      </p:cBhvr>
                                      <p:tavLst>
                                        <p:tav tm="0">
                                          <p:val>
                                            <p:fltVal val="0"/>
                                          </p:val>
                                        </p:tav>
                                        <p:tav tm="100000">
                                          <p:val>
                                            <p:strVal val="#ppt_w"/>
                                          </p:val>
                                        </p:tav>
                                      </p:tavLst>
                                    </p:anim>
                                    <p:anim calcmode="lin" valueType="num">
                                      <p:cBhvr>
                                        <p:cTn id="28" dur="500" fill="hold"/>
                                        <p:tgtEl>
                                          <p:spTgt spid="9"/>
                                        </p:tgtEl>
                                        <p:attrNameLst>
                                          <p:attrName>ppt_h</p:attrName>
                                        </p:attrNameLst>
                                      </p:cBhvr>
                                      <p:tavLst>
                                        <p:tav tm="0">
                                          <p:val>
                                            <p:fltVal val="0"/>
                                          </p:val>
                                        </p:tav>
                                        <p:tav tm="100000">
                                          <p:val>
                                            <p:strVal val="#ppt_h"/>
                                          </p:val>
                                        </p:tav>
                                      </p:tavLst>
                                    </p:anim>
                                    <p:animEffect transition="in" filter="fade">
                                      <p:cBhvr>
                                        <p:cTn id="29" dur="500"/>
                                        <p:tgtEl>
                                          <p:spTgt spid="9"/>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12"/>
                                        </p:tgtEl>
                                        <p:attrNameLst>
                                          <p:attrName>style.visibility</p:attrName>
                                        </p:attrNameLst>
                                      </p:cBhvr>
                                      <p:to>
                                        <p:strVal val="visible"/>
                                      </p:to>
                                    </p:set>
                                    <p:anim calcmode="lin" valueType="num">
                                      <p:cBhvr>
                                        <p:cTn id="32" dur="500" fill="hold"/>
                                        <p:tgtEl>
                                          <p:spTgt spid="12"/>
                                        </p:tgtEl>
                                        <p:attrNameLst>
                                          <p:attrName>ppt_w</p:attrName>
                                        </p:attrNameLst>
                                      </p:cBhvr>
                                      <p:tavLst>
                                        <p:tav tm="0">
                                          <p:val>
                                            <p:fltVal val="0"/>
                                          </p:val>
                                        </p:tav>
                                        <p:tav tm="100000">
                                          <p:val>
                                            <p:strVal val="#ppt_w"/>
                                          </p:val>
                                        </p:tav>
                                      </p:tavLst>
                                    </p:anim>
                                    <p:anim calcmode="lin" valueType="num">
                                      <p:cBhvr>
                                        <p:cTn id="33" dur="500" fill="hold"/>
                                        <p:tgtEl>
                                          <p:spTgt spid="12"/>
                                        </p:tgtEl>
                                        <p:attrNameLst>
                                          <p:attrName>ppt_h</p:attrName>
                                        </p:attrNameLst>
                                      </p:cBhvr>
                                      <p:tavLst>
                                        <p:tav tm="0">
                                          <p:val>
                                            <p:fltVal val="0"/>
                                          </p:val>
                                        </p:tav>
                                        <p:tav tm="100000">
                                          <p:val>
                                            <p:strVal val="#ppt_h"/>
                                          </p:val>
                                        </p:tav>
                                      </p:tavLst>
                                    </p:anim>
                                    <p:animEffect transition="in" filter="fade">
                                      <p:cBhvr>
                                        <p:cTn id="34" dur="500"/>
                                        <p:tgtEl>
                                          <p:spTgt spid="12"/>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14"/>
                                        </p:tgtEl>
                                        <p:attrNameLst>
                                          <p:attrName>style.visibility</p:attrName>
                                        </p:attrNameLst>
                                      </p:cBhvr>
                                      <p:to>
                                        <p:strVal val="visible"/>
                                      </p:to>
                                    </p:set>
                                    <p:anim calcmode="lin" valueType="num">
                                      <p:cBhvr>
                                        <p:cTn id="37" dur="500" fill="hold"/>
                                        <p:tgtEl>
                                          <p:spTgt spid="14"/>
                                        </p:tgtEl>
                                        <p:attrNameLst>
                                          <p:attrName>ppt_w</p:attrName>
                                        </p:attrNameLst>
                                      </p:cBhvr>
                                      <p:tavLst>
                                        <p:tav tm="0">
                                          <p:val>
                                            <p:fltVal val="0"/>
                                          </p:val>
                                        </p:tav>
                                        <p:tav tm="100000">
                                          <p:val>
                                            <p:strVal val="#ppt_w"/>
                                          </p:val>
                                        </p:tav>
                                      </p:tavLst>
                                    </p:anim>
                                    <p:anim calcmode="lin" valueType="num">
                                      <p:cBhvr>
                                        <p:cTn id="38" dur="500" fill="hold"/>
                                        <p:tgtEl>
                                          <p:spTgt spid="14"/>
                                        </p:tgtEl>
                                        <p:attrNameLst>
                                          <p:attrName>ppt_h</p:attrName>
                                        </p:attrNameLst>
                                      </p:cBhvr>
                                      <p:tavLst>
                                        <p:tav tm="0">
                                          <p:val>
                                            <p:fltVal val="0"/>
                                          </p:val>
                                        </p:tav>
                                        <p:tav tm="100000">
                                          <p:val>
                                            <p:strVal val="#ppt_h"/>
                                          </p:val>
                                        </p:tav>
                                      </p:tavLst>
                                    </p:anim>
                                    <p:animEffect transition="in" filter="fade">
                                      <p:cBhvr>
                                        <p:cTn id="39" dur="500"/>
                                        <p:tgtEl>
                                          <p:spTgt spid="14"/>
                                        </p:tgtEl>
                                      </p:cBhvr>
                                    </p:animEffect>
                                  </p:childTnLst>
                                </p:cTn>
                              </p:par>
                              <p:par>
                                <p:cTn id="40" presetID="53" presetClass="entr" presetSubtype="16" fill="hold" grpId="0" nodeType="withEffect">
                                  <p:stCondLst>
                                    <p:cond delay="0"/>
                                  </p:stCondLst>
                                  <p:childTnLst>
                                    <p:set>
                                      <p:cBhvr>
                                        <p:cTn id="41" dur="1" fill="hold">
                                          <p:stCondLst>
                                            <p:cond delay="0"/>
                                          </p:stCondLst>
                                        </p:cTn>
                                        <p:tgtEl>
                                          <p:spTgt spid="15"/>
                                        </p:tgtEl>
                                        <p:attrNameLst>
                                          <p:attrName>style.visibility</p:attrName>
                                        </p:attrNameLst>
                                      </p:cBhvr>
                                      <p:to>
                                        <p:strVal val="visible"/>
                                      </p:to>
                                    </p:set>
                                    <p:anim calcmode="lin" valueType="num">
                                      <p:cBhvr>
                                        <p:cTn id="42" dur="500" fill="hold"/>
                                        <p:tgtEl>
                                          <p:spTgt spid="15"/>
                                        </p:tgtEl>
                                        <p:attrNameLst>
                                          <p:attrName>ppt_w</p:attrName>
                                        </p:attrNameLst>
                                      </p:cBhvr>
                                      <p:tavLst>
                                        <p:tav tm="0">
                                          <p:val>
                                            <p:fltVal val="0"/>
                                          </p:val>
                                        </p:tav>
                                        <p:tav tm="100000">
                                          <p:val>
                                            <p:strVal val="#ppt_w"/>
                                          </p:val>
                                        </p:tav>
                                      </p:tavLst>
                                    </p:anim>
                                    <p:anim calcmode="lin" valueType="num">
                                      <p:cBhvr>
                                        <p:cTn id="43" dur="500" fill="hold"/>
                                        <p:tgtEl>
                                          <p:spTgt spid="15"/>
                                        </p:tgtEl>
                                        <p:attrNameLst>
                                          <p:attrName>ppt_h</p:attrName>
                                        </p:attrNameLst>
                                      </p:cBhvr>
                                      <p:tavLst>
                                        <p:tav tm="0">
                                          <p:val>
                                            <p:fltVal val="0"/>
                                          </p:val>
                                        </p:tav>
                                        <p:tav tm="100000">
                                          <p:val>
                                            <p:strVal val="#ppt_h"/>
                                          </p:val>
                                        </p:tav>
                                      </p:tavLst>
                                    </p:anim>
                                    <p:animEffect transition="in" filter="fade">
                                      <p:cBhvr>
                                        <p:cTn id="44" dur="500"/>
                                        <p:tgtEl>
                                          <p:spTgt spid="15"/>
                                        </p:tgtEl>
                                      </p:cBhvr>
                                    </p:animEffect>
                                  </p:childTnLst>
                                </p:cTn>
                              </p:par>
                              <p:par>
                                <p:cTn id="45" presetID="53" presetClass="entr" presetSubtype="16" fill="hold" grpId="0" nodeType="withEffect">
                                  <p:stCondLst>
                                    <p:cond delay="0"/>
                                  </p:stCondLst>
                                  <p:childTnLst>
                                    <p:set>
                                      <p:cBhvr>
                                        <p:cTn id="46" dur="1" fill="hold">
                                          <p:stCondLst>
                                            <p:cond delay="0"/>
                                          </p:stCondLst>
                                        </p:cTn>
                                        <p:tgtEl>
                                          <p:spTgt spid="16"/>
                                        </p:tgtEl>
                                        <p:attrNameLst>
                                          <p:attrName>style.visibility</p:attrName>
                                        </p:attrNameLst>
                                      </p:cBhvr>
                                      <p:to>
                                        <p:strVal val="visible"/>
                                      </p:to>
                                    </p:set>
                                    <p:anim calcmode="lin" valueType="num">
                                      <p:cBhvr>
                                        <p:cTn id="47" dur="500" fill="hold"/>
                                        <p:tgtEl>
                                          <p:spTgt spid="16"/>
                                        </p:tgtEl>
                                        <p:attrNameLst>
                                          <p:attrName>ppt_w</p:attrName>
                                        </p:attrNameLst>
                                      </p:cBhvr>
                                      <p:tavLst>
                                        <p:tav tm="0">
                                          <p:val>
                                            <p:fltVal val="0"/>
                                          </p:val>
                                        </p:tav>
                                        <p:tav tm="100000">
                                          <p:val>
                                            <p:strVal val="#ppt_w"/>
                                          </p:val>
                                        </p:tav>
                                      </p:tavLst>
                                    </p:anim>
                                    <p:anim calcmode="lin" valueType="num">
                                      <p:cBhvr>
                                        <p:cTn id="48" dur="500" fill="hold"/>
                                        <p:tgtEl>
                                          <p:spTgt spid="16"/>
                                        </p:tgtEl>
                                        <p:attrNameLst>
                                          <p:attrName>ppt_h</p:attrName>
                                        </p:attrNameLst>
                                      </p:cBhvr>
                                      <p:tavLst>
                                        <p:tav tm="0">
                                          <p:val>
                                            <p:fltVal val="0"/>
                                          </p:val>
                                        </p:tav>
                                        <p:tav tm="100000">
                                          <p:val>
                                            <p:strVal val="#ppt_h"/>
                                          </p:val>
                                        </p:tav>
                                      </p:tavLst>
                                    </p:anim>
                                    <p:animEffect transition="in" filter="fade">
                                      <p:cBhvr>
                                        <p:cTn id="49" dur="500"/>
                                        <p:tgtEl>
                                          <p:spTgt spid="16"/>
                                        </p:tgtEl>
                                      </p:cBhvr>
                                    </p:animEffect>
                                  </p:childTnLst>
                                </p:cTn>
                              </p:par>
                              <p:par>
                                <p:cTn id="50" presetID="53" presetClass="entr" presetSubtype="16" fill="hold" nodeType="withEffect">
                                  <p:stCondLst>
                                    <p:cond delay="0"/>
                                  </p:stCondLst>
                                  <p:childTnLst>
                                    <p:set>
                                      <p:cBhvr>
                                        <p:cTn id="51" dur="1" fill="hold">
                                          <p:stCondLst>
                                            <p:cond delay="0"/>
                                          </p:stCondLst>
                                        </p:cTn>
                                        <p:tgtEl>
                                          <p:spTgt spid="31"/>
                                        </p:tgtEl>
                                        <p:attrNameLst>
                                          <p:attrName>style.visibility</p:attrName>
                                        </p:attrNameLst>
                                      </p:cBhvr>
                                      <p:to>
                                        <p:strVal val="visible"/>
                                      </p:to>
                                    </p:set>
                                    <p:anim calcmode="lin" valueType="num">
                                      <p:cBhvr>
                                        <p:cTn id="52" dur="500" fill="hold"/>
                                        <p:tgtEl>
                                          <p:spTgt spid="31"/>
                                        </p:tgtEl>
                                        <p:attrNameLst>
                                          <p:attrName>ppt_w</p:attrName>
                                        </p:attrNameLst>
                                      </p:cBhvr>
                                      <p:tavLst>
                                        <p:tav tm="0">
                                          <p:val>
                                            <p:fltVal val="0"/>
                                          </p:val>
                                        </p:tav>
                                        <p:tav tm="100000">
                                          <p:val>
                                            <p:strVal val="#ppt_w"/>
                                          </p:val>
                                        </p:tav>
                                      </p:tavLst>
                                    </p:anim>
                                    <p:anim calcmode="lin" valueType="num">
                                      <p:cBhvr>
                                        <p:cTn id="53" dur="500" fill="hold"/>
                                        <p:tgtEl>
                                          <p:spTgt spid="31"/>
                                        </p:tgtEl>
                                        <p:attrNameLst>
                                          <p:attrName>ppt_h</p:attrName>
                                        </p:attrNameLst>
                                      </p:cBhvr>
                                      <p:tavLst>
                                        <p:tav tm="0">
                                          <p:val>
                                            <p:fltVal val="0"/>
                                          </p:val>
                                        </p:tav>
                                        <p:tav tm="100000">
                                          <p:val>
                                            <p:strVal val="#ppt_h"/>
                                          </p:val>
                                        </p:tav>
                                      </p:tavLst>
                                    </p:anim>
                                    <p:animEffect transition="in" filter="fade">
                                      <p:cBhvr>
                                        <p:cTn id="54" dur="500"/>
                                        <p:tgtEl>
                                          <p:spTgt spid="31"/>
                                        </p:tgtEl>
                                      </p:cBhvr>
                                    </p:animEffect>
                                  </p:childTnLst>
                                </p:cTn>
                              </p:par>
                            </p:childTnLst>
                          </p:cTn>
                        </p:par>
                      </p:childTnLst>
                    </p:cTn>
                  </p:par>
                  <p:par>
                    <p:cTn id="55" fill="hold">
                      <p:stCondLst>
                        <p:cond delay="indefinite"/>
                      </p:stCondLst>
                      <p:childTnLst>
                        <p:par>
                          <p:cTn id="56" fill="hold">
                            <p:stCondLst>
                              <p:cond delay="0"/>
                            </p:stCondLst>
                            <p:childTnLst>
                              <p:par>
                                <p:cTn id="57" presetID="53" presetClass="entr" presetSubtype="16" fill="hold" grpId="0" nodeType="clickEffect">
                                  <p:stCondLst>
                                    <p:cond delay="0"/>
                                  </p:stCondLst>
                                  <p:childTnLst>
                                    <p:set>
                                      <p:cBhvr>
                                        <p:cTn id="58" dur="1" fill="hold">
                                          <p:stCondLst>
                                            <p:cond delay="0"/>
                                          </p:stCondLst>
                                        </p:cTn>
                                        <p:tgtEl>
                                          <p:spTgt spid="89"/>
                                        </p:tgtEl>
                                        <p:attrNameLst>
                                          <p:attrName>style.visibility</p:attrName>
                                        </p:attrNameLst>
                                      </p:cBhvr>
                                      <p:to>
                                        <p:strVal val="visible"/>
                                      </p:to>
                                    </p:set>
                                    <p:anim calcmode="lin" valueType="num">
                                      <p:cBhvr>
                                        <p:cTn id="59" dur="500" fill="hold"/>
                                        <p:tgtEl>
                                          <p:spTgt spid="89"/>
                                        </p:tgtEl>
                                        <p:attrNameLst>
                                          <p:attrName>ppt_w</p:attrName>
                                        </p:attrNameLst>
                                      </p:cBhvr>
                                      <p:tavLst>
                                        <p:tav tm="0">
                                          <p:val>
                                            <p:fltVal val="0"/>
                                          </p:val>
                                        </p:tav>
                                        <p:tav tm="100000">
                                          <p:val>
                                            <p:strVal val="#ppt_w"/>
                                          </p:val>
                                        </p:tav>
                                      </p:tavLst>
                                    </p:anim>
                                    <p:anim calcmode="lin" valueType="num">
                                      <p:cBhvr>
                                        <p:cTn id="60" dur="500" fill="hold"/>
                                        <p:tgtEl>
                                          <p:spTgt spid="89"/>
                                        </p:tgtEl>
                                        <p:attrNameLst>
                                          <p:attrName>ppt_h</p:attrName>
                                        </p:attrNameLst>
                                      </p:cBhvr>
                                      <p:tavLst>
                                        <p:tav tm="0">
                                          <p:val>
                                            <p:fltVal val="0"/>
                                          </p:val>
                                        </p:tav>
                                        <p:tav tm="100000">
                                          <p:val>
                                            <p:strVal val="#ppt_h"/>
                                          </p:val>
                                        </p:tav>
                                      </p:tavLst>
                                    </p:anim>
                                    <p:animEffect transition="in" filter="fade">
                                      <p:cBhvr>
                                        <p:cTn id="61" dur="500"/>
                                        <p:tgtEl>
                                          <p:spTgt spid="89"/>
                                        </p:tgtEl>
                                      </p:cBhvr>
                                    </p:animEffect>
                                  </p:childTnLst>
                                </p:cTn>
                              </p:par>
                              <p:par>
                                <p:cTn id="62" presetID="53" presetClass="entr" presetSubtype="16" fill="hold" grpId="0" nodeType="withEffect">
                                  <p:stCondLst>
                                    <p:cond delay="0"/>
                                  </p:stCondLst>
                                  <p:childTnLst>
                                    <p:set>
                                      <p:cBhvr>
                                        <p:cTn id="63" dur="1" fill="hold">
                                          <p:stCondLst>
                                            <p:cond delay="0"/>
                                          </p:stCondLst>
                                        </p:cTn>
                                        <p:tgtEl>
                                          <p:spTgt spid="90"/>
                                        </p:tgtEl>
                                        <p:attrNameLst>
                                          <p:attrName>style.visibility</p:attrName>
                                        </p:attrNameLst>
                                      </p:cBhvr>
                                      <p:to>
                                        <p:strVal val="visible"/>
                                      </p:to>
                                    </p:set>
                                    <p:anim calcmode="lin" valueType="num">
                                      <p:cBhvr>
                                        <p:cTn id="64" dur="500" fill="hold"/>
                                        <p:tgtEl>
                                          <p:spTgt spid="90"/>
                                        </p:tgtEl>
                                        <p:attrNameLst>
                                          <p:attrName>ppt_w</p:attrName>
                                        </p:attrNameLst>
                                      </p:cBhvr>
                                      <p:tavLst>
                                        <p:tav tm="0">
                                          <p:val>
                                            <p:fltVal val="0"/>
                                          </p:val>
                                        </p:tav>
                                        <p:tav tm="100000">
                                          <p:val>
                                            <p:strVal val="#ppt_w"/>
                                          </p:val>
                                        </p:tav>
                                      </p:tavLst>
                                    </p:anim>
                                    <p:anim calcmode="lin" valueType="num">
                                      <p:cBhvr>
                                        <p:cTn id="65" dur="500" fill="hold"/>
                                        <p:tgtEl>
                                          <p:spTgt spid="90"/>
                                        </p:tgtEl>
                                        <p:attrNameLst>
                                          <p:attrName>ppt_h</p:attrName>
                                        </p:attrNameLst>
                                      </p:cBhvr>
                                      <p:tavLst>
                                        <p:tav tm="0">
                                          <p:val>
                                            <p:fltVal val="0"/>
                                          </p:val>
                                        </p:tav>
                                        <p:tav tm="100000">
                                          <p:val>
                                            <p:strVal val="#ppt_h"/>
                                          </p:val>
                                        </p:tav>
                                      </p:tavLst>
                                    </p:anim>
                                    <p:animEffect transition="in" filter="fade">
                                      <p:cBhvr>
                                        <p:cTn id="66" dur="500"/>
                                        <p:tgtEl>
                                          <p:spTgt spid="90"/>
                                        </p:tgtEl>
                                      </p:cBhvr>
                                    </p:animEffect>
                                  </p:childTnLst>
                                </p:cTn>
                              </p:par>
                              <p:par>
                                <p:cTn id="67" presetID="53" presetClass="entr" presetSubtype="16" fill="hold" grpId="0" nodeType="withEffect">
                                  <p:stCondLst>
                                    <p:cond delay="0"/>
                                  </p:stCondLst>
                                  <p:childTnLst>
                                    <p:set>
                                      <p:cBhvr>
                                        <p:cTn id="68" dur="1" fill="hold">
                                          <p:stCondLst>
                                            <p:cond delay="0"/>
                                          </p:stCondLst>
                                        </p:cTn>
                                        <p:tgtEl>
                                          <p:spTgt spid="91"/>
                                        </p:tgtEl>
                                        <p:attrNameLst>
                                          <p:attrName>style.visibility</p:attrName>
                                        </p:attrNameLst>
                                      </p:cBhvr>
                                      <p:to>
                                        <p:strVal val="visible"/>
                                      </p:to>
                                    </p:set>
                                    <p:anim calcmode="lin" valueType="num">
                                      <p:cBhvr>
                                        <p:cTn id="69" dur="500" fill="hold"/>
                                        <p:tgtEl>
                                          <p:spTgt spid="91"/>
                                        </p:tgtEl>
                                        <p:attrNameLst>
                                          <p:attrName>ppt_w</p:attrName>
                                        </p:attrNameLst>
                                      </p:cBhvr>
                                      <p:tavLst>
                                        <p:tav tm="0">
                                          <p:val>
                                            <p:fltVal val="0"/>
                                          </p:val>
                                        </p:tav>
                                        <p:tav tm="100000">
                                          <p:val>
                                            <p:strVal val="#ppt_w"/>
                                          </p:val>
                                        </p:tav>
                                      </p:tavLst>
                                    </p:anim>
                                    <p:anim calcmode="lin" valueType="num">
                                      <p:cBhvr>
                                        <p:cTn id="70" dur="500" fill="hold"/>
                                        <p:tgtEl>
                                          <p:spTgt spid="91"/>
                                        </p:tgtEl>
                                        <p:attrNameLst>
                                          <p:attrName>ppt_h</p:attrName>
                                        </p:attrNameLst>
                                      </p:cBhvr>
                                      <p:tavLst>
                                        <p:tav tm="0">
                                          <p:val>
                                            <p:fltVal val="0"/>
                                          </p:val>
                                        </p:tav>
                                        <p:tav tm="100000">
                                          <p:val>
                                            <p:strVal val="#ppt_h"/>
                                          </p:val>
                                        </p:tav>
                                      </p:tavLst>
                                    </p:anim>
                                    <p:animEffect transition="in" filter="fade">
                                      <p:cBhvr>
                                        <p:cTn id="71" dur="500"/>
                                        <p:tgtEl>
                                          <p:spTgt spid="91"/>
                                        </p:tgtEl>
                                      </p:cBhvr>
                                    </p:animEffect>
                                  </p:childTnLst>
                                </p:cTn>
                              </p:par>
                              <p:par>
                                <p:cTn id="72" presetID="53" presetClass="entr" presetSubtype="16" fill="hold" grpId="0" nodeType="withEffect">
                                  <p:stCondLst>
                                    <p:cond delay="0"/>
                                  </p:stCondLst>
                                  <p:childTnLst>
                                    <p:set>
                                      <p:cBhvr>
                                        <p:cTn id="73" dur="1" fill="hold">
                                          <p:stCondLst>
                                            <p:cond delay="0"/>
                                          </p:stCondLst>
                                        </p:cTn>
                                        <p:tgtEl>
                                          <p:spTgt spid="110"/>
                                        </p:tgtEl>
                                        <p:attrNameLst>
                                          <p:attrName>style.visibility</p:attrName>
                                        </p:attrNameLst>
                                      </p:cBhvr>
                                      <p:to>
                                        <p:strVal val="visible"/>
                                      </p:to>
                                    </p:set>
                                    <p:anim calcmode="lin" valueType="num">
                                      <p:cBhvr>
                                        <p:cTn id="74" dur="500" fill="hold"/>
                                        <p:tgtEl>
                                          <p:spTgt spid="110"/>
                                        </p:tgtEl>
                                        <p:attrNameLst>
                                          <p:attrName>ppt_w</p:attrName>
                                        </p:attrNameLst>
                                      </p:cBhvr>
                                      <p:tavLst>
                                        <p:tav tm="0">
                                          <p:val>
                                            <p:fltVal val="0"/>
                                          </p:val>
                                        </p:tav>
                                        <p:tav tm="100000">
                                          <p:val>
                                            <p:strVal val="#ppt_w"/>
                                          </p:val>
                                        </p:tav>
                                      </p:tavLst>
                                    </p:anim>
                                    <p:anim calcmode="lin" valueType="num">
                                      <p:cBhvr>
                                        <p:cTn id="75" dur="500" fill="hold"/>
                                        <p:tgtEl>
                                          <p:spTgt spid="110"/>
                                        </p:tgtEl>
                                        <p:attrNameLst>
                                          <p:attrName>ppt_h</p:attrName>
                                        </p:attrNameLst>
                                      </p:cBhvr>
                                      <p:tavLst>
                                        <p:tav tm="0">
                                          <p:val>
                                            <p:fltVal val="0"/>
                                          </p:val>
                                        </p:tav>
                                        <p:tav tm="100000">
                                          <p:val>
                                            <p:strVal val="#ppt_h"/>
                                          </p:val>
                                        </p:tav>
                                      </p:tavLst>
                                    </p:anim>
                                    <p:animEffect transition="in" filter="fade">
                                      <p:cBhvr>
                                        <p:cTn id="76" dur="500"/>
                                        <p:tgtEl>
                                          <p:spTgt spid="110"/>
                                        </p:tgtEl>
                                      </p:cBhvr>
                                    </p:animEffect>
                                  </p:childTnLst>
                                </p:cTn>
                              </p:par>
                            </p:childTnLst>
                          </p:cTn>
                        </p:par>
                      </p:childTnLst>
                    </p:cTn>
                  </p:par>
                  <p:par>
                    <p:cTn id="77" fill="hold">
                      <p:stCondLst>
                        <p:cond delay="indefinite"/>
                      </p:stCondLst>
                      <p:childTnLst>
                        <p:par>
                          <p:cTn id="78" fill="hold">
                            <p:stCondLst>
                              <p:cond delay="0"/>
                            </p:stCondLst>
                            <p:childTnLst>
                              <p:par>
                                <p:cTn id="79" presetID="2" presetClass="entr" presetSubtype="2" fill="hold" nodeType="clickEffect">
                                  <p:stCondLst>
                                    <p:cond delay="0"/>
                                  </p:stCondLst>
                                  <p:childTnLst>
                                    <p:set>
                                      <p:cBhvr>
                                        <p:cTn id="80" dur="1" fill="hold">
                                          <p:stCondLst>
                                            <p:cond delay="0"/>
                                          </p:stCondLst>
                                        </p:cTn>
                                        <p:tgtEl>
                                          <p:spTgt spid="11"/>
                                        </p:tgtEl>
                                        <p:attrNameLst>
                                          <p:attrName>style.visibility</p:attrName>
                                        </p:attrNameLst>
                                      </p:cBhvr>
                                      <p:to>
                                        <p:strVal val="visible"/>
                                      </p:to>
                                    </p:set>
                                    <p:anim calcmode="lin" valueType="num">
                                      <p:cBhvr additive="base">
                                        <p:cTn id="81" dur="500" fill="hold"/>
                                        <p:tgtEl>
                                          <p:spTgt spid="11"/>
                                        </p:tgtEl>
                                        <p:attrNameLst>
                                          <p:attrName>ppt_x</p:attrName>
                                        </p:attrNameLst>
                                      </p:cBhvr>
                                      <p:tavLst>
                                        <p:tav tm="0">
                                          <p:val>
                                            <p:strVal val="1+#ppt_w/2"/>
                                          </p:val>
                                        </p:tav>
                                        <p:tav tm="100000">
                                          <p:val>
                                            <p:strVal val="#ppt_x"/>
                                          </p:val>
                                        </p:tav>
                                      </p:tavLst>
                                    </p:anim>
                                    <p:anim calcmode="lin" valueType="num">
                                      <p:cBhvr additive="base">
                                        <p:cTn id="82" dur="500" fill="hold"/>
                                        <p:tgtEl>
                                          <p:spTgt spid="11"/>
                                        </p:tgtEl>
                                        <p:attrNameLst>
                                          <p:attrName>ppt_y</p:attrName>
                                        </p:attrNameLst>
                                      </p:cBhvr>
                                      <p:tavLst>
                                        <p:tav tm="0">
                                          <p:val>
                                            <p:strVal val="#ppt_y"/>
                                          </p:val>
                                        </p:tav>
                                        <p:tav tm="100000">
                                          <p:val>
                                            <p:strVal val="#ppt_y"/>
                                          </p:val>
                                        </p:tav>
                                      </p:tavLst>
                                    </p:anim>
                                  </p:childTnLst>
                                </p:cTn>
                              </p:par>
                              <p:par>
                                <p:cTn id="83" presetID="2" presetClass="entr" presetSubtype="2" fill="hold" nodeType="withEffect">
                                  <p:stCondLst>
                                    <p:cond delay="0"/>
                                  </p:stCondLst>
                                  <p:childTnLst>
                                    <p:set>
                                      <p:cBhvr>
                                        <p:cTn id="84" dur="1" fill="hold">
                                          <p:stCondLst>
                                            <p:cond delay="0"/>
                                          </p:stCondLst>
                                        </p:cTn>
                                        <p:tgtEl>
                                          <p:spTgt spid="48"/>
                                        </p:tgtEl>
                                        <p:attrNameLst>
                                          <p:attrName>style.visibility</p:attrName>
                                        </p:attrNameLst>
                                      </p:cBhvr>
                                      <p:to>
                                        <p:strVal val="visible"/>
                                      </p:to>
                                    </p:set>
                                    <p:anim calcmode="lin" valueType="num">
                                      <p:cBhvr additive="base">
                                        <p:cTn id="85" dur="500" fill="hold"/>
                                        <p:tgtEl>
                                          <p:spTgt spid="48"/>
                                        </p:tgtEl>
                                        <p:attrNameLst>
                                          <p:attrName>ppt_x</p:attrName>
                                        </p:attrNameLst>
                                      </p:cBhvr>
                                      <p:tavLst>
                                        <p:tav tm="0">
                                          <p:val>
                                            <p:strVal val="1+#ppt_w/2"/>
                                          </p:val>
                                        </p:tav>
                                        <p:tav tm="100000">
                                          <p:val>
                                            <p:strVal val="#ppt_x"/>
                                          </p:val>
                                        </p:tav>
                                      </p:tavLst>
                                    </p:anim>
                                    <p:anim calcmode="lin" valueType="num">
                                      <p:cBhvr additive="base">
                                        <p:cTn id="86" dur="500" fill="hold"/>
                                        <p:tgtEl>
                                          <p:spTgt spid="48"/>
                                        </p:tgtEl>
                                        <p:attrNameLst>
                                          <p:attrName>ppt_y</p:attrName>
                                        </p:attrNameLst>
                                      </p:cBhvr>
                                      <p:tavLst>
                                        <p:tav tm="0">
                                          <p:val>
                                            <p:strVal val="#ppt_y"/>
                                          </p:val>
                                        </p:tav>
                                        <p:tav tm="100000">
                                          <p:val>
                                            <p:strVal val="#ppt_y"/>
                                          </p:val>
                                        </p:tav>
                                      </p:tavLst>
                                    </p:anim>
                                  </p:childTnLst>
                                </p:cTn>
                              </p:par>
                              <p:par>
                                <p:cTn id="87" presetID="2" presetClass="entr" presetSubtype="8" fill="hold" nodeType="withEffect">
                                  <p:stCondLst>
                                    <p:cond delay="0"/>
                                  </p:stCondLst>
                                  <p:childTnLst>
                                    <p:set>
                                      <p:cBhvr>
                                        <p:cTn id="88" dur="1" fill="hold">
                                          <p:stCondLst>
                                            <p:cond delay="0"/>
                                          </p:stCondLst>
                                        </p:cTn>
                                        <p:tgtEl>
                                          <p:spTgt spid="52"/>
                                        </p:tgtEl>
                                        <p:attrNameLst>
                                          <p:attrName>style.visibility</p:attrName>
                                        </p:attrNameLst>
                                      </p:cBhvr>
                                      <p:to>
                                        <p:strVal val="visible"/>
                                      </p:to>
                                    </p:set>
                                    <p:anim calcmode="lin" valueType="num">
                                      <p:cBhvr additive="base">
                                        <p:cTn id="89" dur="500" fill="hold"/>
                                        <p:tgtEl>
                                          <p:spTgt spid="52"/>
                                        </p:tgtEl>
                                        <p:attrNameLst>
                                          <p:attrName>ppt_x</p:attrName>
                                        </p:attrNameLst>
                                      </p:cBhvr>
                                      <p:tavLst>
                                        <p:tav tm="0">
                                          <p:val>
                                            <p:strVal val="0-#ppt_w/2"/>
                                          </p:val>
                                        </p:tav>
                                        <p:tav tm="100000">
                                          <p:val>
                                            <p:strVal val="#ppt_x"/>
                                          </p:val>
                                        </p:tav>
                                      </p:tavLst>
                                    </p:anim>
                                    <p:anim calcmode="lin" valueType="num">
                                      <p:cBhvr additive="base">
                                        <p:cTn id="90" dur="500" fill="hold"/>
                                        <p:tgtEl>
                                          <p:spTgt spid="52"/>
                                        </p:tgtEl>
                                        <p:attrNameLst>
                                          <p:attrName>ppt_y</p:attrName>
                                        </p:attrNameLst>
                                      </p:cBhvr>
                                      <p:tavLst>
                                        <p:tav tm="0">
                                          <p:val>
                                            <p:strVal val="#ppt_y"/>
                                          </p:val>
                                        </p:tav>
                                        <p:tav tm="100000">
                                          <p:val>
                                            <p:strVal val="#ppt_y"/>
                                          </p:val>
                                        </p:tav>
                                      </p:tavLst>
                                    </p:anim>
                                  </p:childTnLst>
                                </p:cTn>
                              </p:par>
                              <p:par>
                                <p:cTn id="91" presetID="2" presetClass="entr" presetSubtype="8" fill="hold" nodeType="withEffect">
                                  <p:stCondLst>
                                    <p:cond delay="0"/>
                                  </p:stCondLst>
                                  <p:childTnLst>
                                    <p:set>
                                      <p:cBhvr>
                                        <p:cTn id="92" dur="1" fill="hold">
                                          <p:stCondLst>
                                            <p:cond delay="0"/>
                                          </p:stCondLst>
                                        </p:cTn>
                                        <p:tgtEl>
                                          <p:spTgt spid="13"/>
                                        </p:tgtEl>
                                        <p:attrNameLst>
                                          <p:attrName>style.visibility</p:attrName>
                                        </p:attrNameLst>
                                      </p:cBhvr>
                                      <p:to>
                                        <p:strVal val="visible"/>
                                      </p:to>
                                    </p:set>
                                    <p:anim calcmode="lin" valueType="num">
                                      <p:cBhvr additive="base">
                                        <p:cTn id="93" dur="500" fill="hold"/>
                                        <p:tgtEl>
                                          <p:spTgt spid="13"/>
                                        </p:tgtEl>
                                        <p:attrNameLst>
                                          <p:attrName>ppt_x</p:attrName>
                                        </p:attrNameLst>
                                      </p:cBhvr>
                                      <p:tavLst>
                                        <p:tav tm="0">
                                          <p:val>
                                            <p:strVal val="0-#ppt_w/2"/>
                                          </p:val>
                                        </p:tav>
                                        <p:tav tm="100000">
                                          <p:val>
                                            <p:strVal val="#ppt_x"/>
                                          </p:val>
                                        </p:tav>
                                      </p:tavLst>
                                    </p:anim>
                                    <p:anim calcmode="lin" valueType="num">
                                      <p:cBhvr additive="base">
                                        <p:cTn id="94" dur="500" fill="hold"/>
                                        <p:tgtEl>
                                          <p:spTgt spid="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2" grpId="0" animBg="1"/>
      <p:bldP spid="14" grpId="0" animBg="1"/>
      <p:bldP spid="15" grpId="0" animBg="1"/>
      <p:bldP spid="16" grpId="0" animBg="1"/>
      <p:bldP spid="89" grpId="0" animBg="1"/>
      <p:bldP spid="90" grpId="0" animBg="1"/>
      <p:bldP spid="91" grpId="0" animBg="1"/>
      <p:bldP spid="110" grpId="0"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等腰三角形 3"/>
          <p:cNvSpPr/>
          <p:nvPr/>
        </p:nvSpPr>
        <p:spPr>
          <a:xfrm flipV="1">
            <a:off x="5943600" y="1677140"/>
            <a:ext cx="4489939" cy="3819115"/>
          </a:xfrm>
          <a:prstGeom prst="triangle">
            <a:avLst/>
          </a:prstGeom>
          <a:blipFill dpi="0" rotWithShape="0">
            <a:blip r:embed="rId3">
              <a:extLst>
                <a:ext uri="{28A0092B-C50C-407E-A947-70E740481C1C}">
                  <a14:useLocalDpi xmlns:a14="http://schemas.microsoft.com/office/drawing/2010/main" val="0"/>
                </a:ext>
              </a:extLst>
            </a:blip>
            <a:srcRect/>
            <a:stretch>
              <a:fillRect/>
            </a:stretch>
          </a:blip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a:extLst>
              <a:ext uri="{FF2B5EF4-FFF2-40B4-BE49-F238E27FC236}">
                <a16:creationId xmlns="" xmlns:a16="http://schemas.microsoft.com/office/drawing/2014/main" id="{503E0C68-DA60-417A-94AF-3E2A39D1D51A}"/>
              </a:ext>
            </a:extLst>
          </p:cNvPr>
          <p:cNvSpPr txBox="1"/>
          <p:nvPr/>
        </p:nvSpPr>
        <p:spPr>
          <a:xfrm>
            <a:off x="1261486" y="2419469"/>
            <a:ext cx="2956237" cy="2492990"/>
          </a:xfrm>
          <a:prstGeom prst="rect">
            <a:avLst/>
          </a:prstGeom>
          <a:noFill/>
        </p:spPr>
        <p:txBody>
          <a:bodyPr wrap="square" rtlCol="0">
            <a:spAutoFit/>
          </a:bodyPr>
          <a:lstStyle/>
          <a:p>
            <a:pPr algn="just">
              <a:lnSpc>
                <a:spcPct val="130000"/>
              </a:lnSpc>
            </a:pPr>
            <a:r>
              <a:rPr lang="zh-CN" altLang="en-US" sz="1000" dirty="0">
                <a:solidFill>
                  <a:srgbClr val="686769"/>
                </a:solidFill>
                <a:latin typeface="思源黑体" panose="020B0500000000000000" pitchFamily="34" charset="-122"/>
                <a:ea typeface="思源黑体" panose="020B0500000000000000" pitchFamily="34" charset="-122"/>
                <a:cs typeface="+mn-ea"/>
                <a:sym typeface="+mn-lt"/>
              </a:rPr>
              <a:t>点击输入简要文字解说，解说文字尽量概括精炼，不用多余的文字</a:t>
            </a:r>
            <a:r>
              <a:rPr lang="zh-CN" altLang="en-US" sz="1000" dirty="0" smtClean="0">
                <a:solidFill>
                  <a:srgbClr val="686769"/>
                </a:solidFill>
                <a:latin typeface="思源黑体" panose="020B0500000000000000" pitchFamily="34" charset="-122"/>
                <a:ea typeface="思源黑体" panose="020B0500000000000000" pitchFamily="34" charset="-122"/>
                <a:cs typeface="+mn-ea"/>
                <a:sym typeface="+mn-lt"/>
              </a:rPr>
              <a:t>修饰简洁</a:t>
            </a:r>
            <a:r>
              <a:rPr lang="zh-CN" altLang="en-US" sz="1000" dirty="0">
                <a:solidFill>
                  <a:srgbClr val="686769"/>
                </a:solidFill>
                <a:latin typeface="思源黑体" panose="020B0500000000000000" pitchFamily="34" charset="-122"/>
                <a:ea typeface="思源黑体" panose="020B0500000000000000" pitchFamily="34" charset="-122"/>
                <a:cs typeface="+mn-ea"/>
                <a:sym typeface="+mn-lt"/>
              </a:rPr>
              <a:t>精</a:t>
            </a:r>
            <a:r>
              <a:rPr lang="zh-CN" altLang="en-US" sz="1000" dirty="0" smtClean="0">
                <a:solidFill>
                  <a:srgbClr val="686769"/>
                </a:solidFill>
                <a:latin typeface="思源黑体" panose="020B0500000000000000" pitchFamily="34" charset="-122"/>
                <a:ea typeface="思源黑体" panose="020B0500000000000000" pitchFamily="34" charset="-122"/>
                <a:cs typeface="+mn-ea"/>
                <a:sym typeface="+mn-lt"/>
              </a:rPr>
              <a:t>准</a:t>
            </a:r>
            <a:r>
              <a:rPr lang="zh-CN" altLang="en-US" sz="1000" dirty="0">
                <a:solidFill>
                  <a:srgbClr val="686769"/>
                </a:solidFill>
                <a:latin typeface="思源黑体" panose="020B0500000000000000" pitchFamily="34" charset="-122"/>
                <a:ea typeface="思源黑体" panose="020B0500000000000000" pitchFamily="34" charset="-122"/>
                <a:cs typeface="+mn-ea"/>
                <a:sym typeface="+mn-lt"/>
              </a:rPr>
              <a:t>。点击输入简要文字解说，解说文字尽量概括精炼，不用多余的文字修饰</a:t>
            </a:r>
            <a:r>
              <a:rPr lang="zh-CN" altLang="en-US" sz="1000" dirty="0" smtClean="0">
                <a:solidFill>
                  <a:srgbClr val="686769"/>
                </a:solidFill>
                <a:latin typeface="思源黑体" panose="020B0500000000000000" pitchFamily="34" charset="-122"/>
                <a:ea typeface="思源黑体" panose="020B0500000000000000" pitchFamily="34" charset="-122"/>
                <a:cs typeface="+mn-ea"/>
                <a:sym typeface="+mn-lt"/>
              </a:rPr>
              <a:t>，</a:t>
            </a:r>
            <a:endParaRPr lang="en-US" altLang="zh-CN" sz="1000" dirty="0" smtClean="0">
              <a:solidFill>
                <a:srgbClr val="686769"/>
              </a:solidFill>
              <a:latin typeface="思源黑体" panose="020B0500000000000000" pitchFamily="34" charset="-122"/>
              <a:ea typeface="思源黑体" panose="020B0500000000000000" pitchFamily="34" charset="-122"/>
              <a:cs typeface="+mn-ea"/>
              <a:sym typeface="+mn-lt"/>
            </a:endParaRPr>
          </a:p>
          <a:p>
            <a:pPr algn="just">
              <a:lnSpc>
                <a:spcPct val="130000"/>
              </a:lnSpc>
            </a:pPr>
            <a:endParaRPr lang="en-US" altLang="zh-CN" sz="1000" dirty="0" smtClean="0">
              <a:solidFill>
                <a:srgbClr val="686769"/>
              </a:solidFill>
              <a:latin typeface="思源黑体" panose="020B0500000000000000" pitchFamily="34" charset="-122"/>
              <a:ea typeface="思源黑体" panose="020B0500000000000000" pitchFamily="34" charset="-122"/>
              <a:cs typeface="+mn-ea"/>
              <a:sym typeface="+mn-lt"/>
            </a:endParaRPr>
          </a:p>
          <a:p>
            <a:pPr algn="just">
              <a:lnSpc>
                <a:spcPct val="130000"/>
              </a:lnSpc>
            </a:pPr>
            <a:r>
              <a:rPr lang="zh-CN" altLang="en-US" sz="1000" dirty="0" smtClean="0">
                <a:solidFill>
                  <a:srgbClr val="686769"/>
                </a:solidFill>
                <a:latin typeface="思源黑体" panose="020B0500000000000000" pitchFamily="34" charset="-122"/>
                <a:ea typeface="思源黑体" panose="020B0500000000000000" pitchFamily="34" charset="-122"/>
                <a:cs typeface="+mn-ea"/>
                <a:sym typeface="+mn-lt"/>
              </a:rPr>
              <a:t>简洁</a:t>
            </a:r>
            <a:r>
              <a:rPr lang="zh-CN" altLang="en-US" sz="1000" dirty="0">
                <a:solidFill>
                  <a:srgbClr val="686769"/>
                </a:solidFill>
                <a:latin typeface="思源黑体" panose="020B0500000000000000" pitchFamily="34" charset="-122"/>
                <a:ea typeface="思源黑体" panose="020B0500000000000000" pitchFamily="34" charset="-122"/>
                <a:cs typeface="+mn-ea"/>
                <a:sym typeface="+mn-lt"/>
              </a:rPr>
              <a:t>精准的 解说所提炼的核心概念</a:t>
            </a:r>
            <a:r>
              <a:rPr lang="zh-CN" altLang="en-US" sz="1000" dirty="0" smtClean="0">
                <a:solidFill>
                  <a:srgbClr val="686769"/>
                </a:solidFill>
                <a:latin typeface="思源黑体" panose="020B0500000000000000" pitchFamily="34" charset="-122"/>
                <a:ea typeface="思源黑体" panose="020B0500000000000000" pitchFamily="34" charset="-122"/>
                <a:cs typeface="+mn-ea"/>
                <a:sym typeface="+mn-lt"/>
              </a:rPr>
              <a:t>。点击</a:t>
            </a:r>
            <a:r>
              <a:rPr lang="zh-CN" altLang="en-US" sz="1000" dirty="0">
                <a:solidFill>
                  <a:srgbClr val="686769"/>
                </a:solidFill>
                <a:latin typeface="思源黑体" panose="020B0500000000000000" pitchFamily="34" charset="-122"/>
                <a:ea typeface="思源黑体" panose="020B0500000000000000" pitchFamily="34" charset="-122"/>
                <a:cs typeface="+mn-ea"/>
                <a:sym typeface="+mn-lt"/>
              </a:rPr>
              <a:t>输入简要文字解说，解说文字尽量概括精炼，不用多余的文字修饰简洁精准。点击输入简要文字解说，解说文字尽量概括</a:t>
            </a:r>
            <a:r>
              <a:rPr lang="zh-CN" altLang="en-US" sz="1000" dirty="0" smtClean="0">
                <a:solidFill>
                  <a:srgbClr val="686769"/>
                </a:solidFill>
                <a:latin typeface="思源黑体" panose="020B0500000000000000" pitchFamily="34" charset="-122"/>
                <a:ea typeface="思源黑体" panose="020B0500000000000000" pitchFamily="34" charset="-122"/>
                <a:cs typeface="+mn-ea"/>
                <a:sym typeface="+mn-lt"/>
              </a:rPr>
              <a:t>精炼。</a:t>
            </a:r>
            <a:endParaRPr lang="zh-CN" altLang="en-US" sz="1000" dirty="0">
              <a:solidFill>
                <a:srgbClr val="686769"/>
              </a:solidFill>
              <a:latin typeface="思源黑体" panose="020B0500000000000000" pitchFamily="34" charset="-122"/>
              <a:ea typeface="思源黑体" panose="020B0500000000000000" pitchFamily="34" charset="-122"/>
              <a:cs typeface="+mn-ea"/>
              <a:sym typeface="+mn-lt"/>
            </a:endParaRPr>
          </a:p>
          <a:p>
            <a:pPr algn="just">
              <a:lnSpc>
                <a:spcPct val="130000"/>
              </a:lnSpc>
            </a:pPr>
            <a:endParaRPr lang="zh-CN" altLang="en-US" sz="1000" dirty="0">
              <a:solidFill>
                <a:srgbClr val="686769"/>
              </a:solidFill>
              <a:latin typeface="思源黑体" panose="020B0500000000000000" pitchFamily="34" charset="-122"/>
              <a:ea typeface="思源黑体" panose="020B0500000000000000" pitchFamily="34" charset="-122"/>
              <a:cs typeface="+mn-ea"/>
              <a:sym typeface="+mn-lt"/>
            </a:endParaRPr>
          </a:p>
          <a:p>
            <a:pPr algn="just">
              <a:lnSpc>
                <a:spcPct val="130000"/>
              </a:lnSpc>
            </a:pPr>
            <a:endParaRPr lang="zh-CN" altLang="en-US" sz="1000" dirty="0">
              <a:solidFill>
                <a:srgbClr val="686769"/>
              </a:solidFill>
              <a:latin typeface="思源黑体" panose="020B0500000000000000" pitchFamily="34" charset="-122"/>
              <a:ea typeface="思源黑体" panose="020B0500000000000000" pitchFamily="34" charset="-122"/>
              <a:cs typeface="+mn-ea"/>
              <a:sym typeface="+mn-lt"/>
            </a:endParaRPr>
          </a:p>
          <a:p>
            <a:pPr algn="just">
              <a:lnSpc>
                <a:spcPct val="130000"/>
              </a:lnSpc>
            </a:pPr>
            <a:endParaRPr lang="zh-CN" altLang="en-US" sz="1000" dirty="0">
              <a:solidFill>
                <a:srgbClr val="686769"/>
              </a:solidFill>
              <a:latin typeface="思源黑体" panose="020B0500000000000000" pitchFamily="34" charset="-122"/>
              <a:ea typeface="思源黑体" panose="020B0500000000000000" pitchFamily="34" charset="-122"/>
              <a:cs typeface="+mn-ea"/>
              <a:sym typeface="+mn-lt"/>
            </a:endParaRPr>
          </a:p>
        </p:txBody>
      </p:sp>
      <p:sp>
        <p:nvSpPr>
          <p:cNvPr id="6" name="TextBox 7">
            <a:extLst>
              <a:ext uri="{FF2B5EF4-FFF2-40B4-BE49-F238E27FC236}">
                <a16:creationId xmlns="" xmlns:a16="http://schemas.microsoft.com/office/drawing/2014/main" id="{8DE6CD62-A5CF-42EF-B6BB-0447C20B7252}"/>
              </a:ext>
            </a:extLst>
          </p:cNvPr>
          <p:cNvSpPr txBox="1"/>
          <p:nvPr/>
        </p:nvSpPr>
        <p:spPr>
          <a:xfrm>
            <a:off x="1261484" y="1627111"/>
            <a:ext cx="1911269" cy="372410"/>
          </a:xfrm>
          <a:prstGeom prst="rect">
            <a:avLst/>
          </a:prstGeom>
          <a:noFill/>
        </p:spPr>
        <p:txBody>
          <a:bodyPr wrap="square" rtlCol="0">
            <a:spAutoFit/>
          </a:bodyPr>
          <a:lstStyle/>
          <a:p>
            <a:pPr>
              <a:lnSpc>
                <a:spcPct val="130000"/>
              </a:lnSpc>
            </a:pPr>
            <a:r>
              <a:rPr lang="zh-CN" altLang="en-US" sz="1400" dirty="0" smtClean="0">
                <a:solidFill>
                  <a:srgbClr val="4F4D50"/>
                </a:solidFill>
                <a:latin typeface="思源黑体" panose="020B0500000000000000" pitchFamily="34" charset="-122"/>
                <a:ea typeface="思源黑体" panose="020B0500000000000000" pitchFamily="34" charset="-122"/>
                <a:cs typeface="+mn-ea"/>
                <a:sym typeface="+mn-lt"/>
              </a:rPr>
              <a:t>企业业务的定位</a:t>
            </a:r>
            <a:endParaRPr lang="en-US" altLang="zh-CN" sz="1400" dirty="0">
              <a:solidFill>
                <a:srgbClr val="4F4D50"/>
              </a:solidFill>
              <a:latin typeface="思源黑体" panose="020B0500000000000000" pitchFamily="34" charset="-122"/>
              <a:ea typeface="思源黑体" panose="020B0500000000000000" pitchFamily="34" charset="-122"/>
              <a:cs typeface="+mn-ea"/>
              <a:sym typeface="+mn-lt"/>
            </a:endParaRPr>
          </a:p>
        </p:txBody>
      </p:sp>
      <p:grpSp>
        <p:nvGrpSpPr>
          <p:cNvPr id="2" name="组合 1"/>
          <p:cNvGrpSpPr/>
          <p:nvPr/>
        </p:nvGrpSpPr>
        <p:grpSpPr>
          <a:xfrm>
            <a:off x="7303476" y="2570260"/>
            <a:ext cx="3001109" cy="2552726"/>
            <a:chOff x="7303475" y="2570260"/>
            <a:chExt cx="3001109" cy="2552726"/>
          </a:xfrm>
        </p:grpSpPr>
        <p:sp>
          <p:nvSpPr>
            <p:cNvPr id="3" name="等腰三角形 2"/>
            <p:cNvSpPr/>
            <p:nvPr/>
          </p:nvSpPr>
          <p:spPr>
            <a:xfrm>
              <a:off x="7303475" y="2570260"/>
              <a:ext cx="3001109" cy="2552726"/>
            </a:xfrm>
            <a:prstGeom prst="triangle">
              <a:avLst/>
            </a:prstGeom>
            <a:gradFill>
              <a:gsLst>
                <a:gs pos="0">
                  <a:srgbClr val="4582ED">
                    <a:alpha val="64000"/>
                  </a:srgbClr>
                </a:gs>
                <a:gs pos="58000">
                  <a:srgbClr val="105AD7"/>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AutoShape 59"/>
            <p:cNvSpPr/>
            <p:nvPr/>
          </p:nvSpPr>
          <p:spPr bwMode="auto">
            <a:xfrm>
              <a:off x="8617772" y="3559922"/>
              <a:ext cx="372839" cy="371197"/>
            </a:xfrm>
            <a:custGeom>
              <a:avLst/>
              <a:gdLst>
                <a:gd name="T0" fmla="+- 0 10794 23"/>
                <a:gd name="T1" fmla="*/ T0 w 21543"/>
                <a:gd name="T2" fmla="*/ 10800 h 21600"/>
                <a:gd name="T3" fmla="+- 0 10794 23"/>
                <a:gd name="T4" fmla="*/ T3 w 21543"/>
                <a:gd name="T5" fmla="*/ 10800 h 21600"/>
                <a:gd name="T6" fmla="+- 0 10794 23"/>
                <a:gd name="T7" fmla="*/ T6 w 21543"/>
                <a:gd name="T8" fmla="*/ 10800 h 21600"/>
                <a:gd name="T9" fmla="+- 0 10794 23"/>
                <a:gd name="T10" fmla="*/ T9 w 21543"/>
                <a:gd name="T11" fmla="*/ 10800 h 21600"/>
              </a:gdLst>
              <a:ahLst/>
              <a:cxnLst>
                <a:cxn ang="0">
                  <a:pos x="T1" y="T2"/>
                </a:cxn>
                <a:cxn ang="0">
                  <a:pos x="T4" y="T5"/>
                </a:cxn>
                <a:cxn ang="0">
                  <a:pos x="T7" y="T8"/>
                </a:cxn>
                <a:cxn ang="0">
                  <a:pos x="T10" y="T11"/>
                </a:cxn>
              </a:cxnLst>
              <a:rect l="0" t="0" r="r" b="b"/>
              <a:pathLst>
                <a:path w="21543" h="21600">
                  <a:moveTo>
                    <a:pt x="16976" y="19986"/>
                  </a:moveTo>
                  <a:lnTo>
                    <a:pt x="11226" y="17680"/>
                  </a:lnTo>
                  <a:cubicBezTo>
                    <a:pt x="11088" y="17626"/>
                    <a:pt x="10946" y="17608"/>
                    <a:pt x="10806" y="17600"/>
                  </a:cubicBezTo>
                  <a:lnTo>
                    <a:pt x="19660" y="3837"/>
                  </a:lnTo>
                  <a:cubicBezTo>
                    <a:pt x="19660" y="3837"/>
                    <a:pt x="16976" y="19986"/>
                    <a:pt x="16976" y="19986"/>
                  </a:cubicBezTo>
                  <a:close/>
                  <a:moveTo>
                    <a:pt x="6859" y="16244"/>
                  </a:moveTo>
                  <a:cubicBezTo>
                    <a:pt x="6858" y="16242"/>
                    <a:pt x="6855" y="16240"/>
                    <a:pt x="6854" y="16238"/>
                  </a:cubicBezTo>
                  <a:lnTo>
                    <a:pt x="19606" y="2552"/>
                  </a:lnTo>
                  <a:lnTo>
                    <a:pt x="8735" y="19536"/>
                  </a:lnTo>
                  <a:cubicBezTo>
                    <a:pt x="8735" y="19536"/>
                    <a:pt x="6859" y="16244"/>
                    <a:pt x="6859" y="16244"/>
                  </a:cubicBezTo>
                  <a:close/>
                  <a:moveTo>
                    <a:pt x="2111" y="14024"/>
                  </a:moveTo>
                  <a:lnTo>
                    <a:pt x="17712" y="3595"/>
                  </a:lnTo>
                  <a:lnTo>
                    <a:pt x="6369" y="15770"/>
                  </a:lnTo>
                  <a:cubicBezTo>
                    <a:pt x="6309" y="15734"/>
                    <a:pt x="6256" y="15687"/>
                    <a:pt x="6190" y="15660"/>
                  </a:cubicBezTo>
                  <a:cubicBezTo>
                    <a:pt x="6190" y="15660"/>
                    <a:pt x="2111" y="14024"/>
                    <a:pt x="2111" y="14024"/>
                  </a:cubicBezTo>
                  <a:close/>
                  <a:moveTo>
                    <a:pt x="21234" y="108"/>
                  </a:moveTo>
                  <a:cubicBezTo>
                    <a:pt x="21123" y="35"/>
                    <a:pt x="20996" y="0"/>
                    <a:pt x="20868" y="0"/>
                  </a:cubicBezTo>
                  <a:cubicBezTo>
                    <a:pt x="20738" y="0"/>
                    <a:pt x="20608" y="36"/>
                    <a:pt x="20495" y="113"/>
                  </a:cubicBezTo>
                  <a:lnTo>
                    <a:pt x="299" y="13613"/>
                  </a:lnTo>
                  <a:cubicBezTo>
                    <a:pt x="91" y="13751"/>
                    <a:pt x="-23" y="13995"/>
                    <a:pt x="3" y="14244"/>
                  </a:cubicBezTo>
                  <a:cubicBezTo>
                    <a:pt x="28" y="14494"/>
                    <a:pt x="190" y="14708"/>
                    <a:pt x="422" y="14801"/>
                  </a:cubicBezTo>
                  <a:lnTo>
                    <a:pt x="5689" y="16914"/>
                  </a:lnTo>
                  <a:lnTo>
                    <a:pt x="8166" y="21259"/>
                  </a:lnTo>
                  <a:cubicBezTo>
                    <a:pt x="8284" y="21468"/>
                    <a:pt x="8505" y="21597"/>
                    <a:pt x="8743" y="21599"/>
                  </a:cubicBezTo>
                  <a:lnTo>
                    <a:pt x="8751" y="21599"/>
                  </a:lnTo>
                  <a:cubicBezTo>
                    <a:pt x="8987" y="21599"/>
                    <a:pt x="9206" y="21474"/>
                    <a:pt x="9328" y="21271"/>
                  </a:cubicBezTo>
                  <a:lnTo>
                    <a:pt x="10726" y="18934"/>
                  </a:lnTo>
                  <a:lnTo>
                    <a:pt x="17253" y="21551"/>
                  </a:lnTo>
                  <a:cubicBezTo>
                    <a:pt x="17332" y="21584"/>
                    <a:pt x="17418" y="21599"/>
                    <a:pt x="17502" y="21599"/>
                  </a:cubicBezTo>
                  <a:cubicBezTo>
                    <a:pt x="17617" y="21599"/>
                    <a:pt x="17731" y="21571"/>
                    <a:pt x="17832" y="21512"/>
                  </a:cubicBezTo>
                  <a:cubicBezTo>
                    <a:pt x="18010" y="21412"/>
                    <a:pt x="18133" y="21238"/>
                    <a:pt x="18167" y="21035"/>
                  </a:cubicBezTo>
                  <a:lnTo>
                    <a:pt x="21533" y="785"/>
                  </a:lnTo>
                  <a:cubicBezTo>
                    <a:pt x="21576" y="520"/>
                    <a:pt x="21459" y="254"/>
                    <a:pt x="21234" y="108"/>
                  </a:cubicBezTo>
                </a:path>
              </a:pathLst>
            </a:custGeom>
            <a:solidFill>
              <a:schemeClr val="bg1"/>
            </a:solid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12" name="TextBox 7">
              <a:extLst>
                <a:ext uri="{FF2B5EF4-FFF2-40B4-BE49-F238E27FC236}">
                  <a16:creationId xmlns="" xmlns:a16="http://schemas.microsoft.com/office/drawing/2014/main" id="{8DE6CD62-A5CF-42EF-B6BB-0447C20B7252}"/>
                </a:ext>
              </a:extLst>
            </p:cNvPr>
            <p:cNvSpPr txBox="1"/>
            <p:nvPr/>
          </p:nvSpPr>
          <p:spPr>
            <a:xfrm>
              <a:off x="8142472" y="4062179"/>
              <a:ext cx="1323439" cy="292388"/>
            </a:xfrm>
            <a:prstGeom prst="rect">
              <a:avLst/>
            </a:prstGeom>
            <a:noFill/>
          </p:spPr>
          <p:txBody>
            <a:bodyPr wrap="square" rtlCol="0">
              <a:spAutoFit/>
            </a:bodyPr>
            <a:lstStyle/>
            <a:p>
              <a:pPr algn="ctr">
                <a:lnSpc>
                  <a:spcPct val="130000"/>
                </a:lnSpc>
              </a:pPr>
              <a:r>
                <a:rPr lang="zh-CN" altLang="en-US" sz="1000" dirty="0" smtClean="0">
                  <a:solidFill>
                    <a:schemeClr val="bg1"/>
                  </a:solidFill>
                  <a:latin typeface="思源黑体" panose="020B0500000000000000" pitchFamily="34" charset="-122"/>
                  <a:ea typeface="思源黑体" panose="020B0500000000000000" pitchFamily="34" charset="-122"/>
                  <a:cs typeface="+mn-ea"/>
                  <a:sym typeface="+mn-lt"/>
                </a:rPr>
                <a:t>推广方案计划</a:t>
              </a:r>
              <a:endParaRPr lang="en-US" altLang="zh-CN" sz="1000" dirty="0">
                <a:solidFill>
                  <a:schemeClr val="bg1"/>
                </a:solidFill>
                <a:latin typeface="思源黑体" panose="020B0500000000000000" pitchFamily="34" charset="-122"/>
                <a:ea typeface="思源黑体" panose="020B0500000000000000" pitchFamily="34" charset="-122"/>
                <a:cs typeface="+mn-ea"/>
                <a:sym typeface="+mn-lt"/>
              </a:endParaRPr>
            </a:p>
          </p:txBody>
        </p:sp>
        <p:sp>
          <p:nvSpPr>
            <p:cNvPr id="13" name="TextBox 7">
              <a:extLst>
                <a:ext uri="{FF2B5EF4-FFF2-40B4-BE49-F238E27FC236}">
                  <a16:creationId xmlns="" xmlns:a16="http://schemas.microsoft.com/office/drawing/2014/main" id="{8DE6CD62-A5CF-42EF-B6BB-0447C20B7252}"/>
                </a:ext>
              </a:extLst>
            </p:cNvPr>
            <p:cNvSpPr txBox="1"/>
            <p:nvPr/>
          </p:nvSpPr>
          <p:spPr>
            <a:xfrm>
              <a:off x="7846543" y="4352770"/>
              <a:ext cx="1915297" cy="632481"/>
            </a:xfrm>
            <a:prstGeom prst="rect">
              <a:avLst/>
            </a:prstGeom>
            <a:noFill/>
          </p:spPr>
          <p:txBody>
            <a:bodyPr wrap="square" rtlCol="0">
              <a:spAutoFit/>
            </a:bodyPr>
            <a:lstStyle/>
            <a:p>
              <a:pPr algn="ctr">
                <a:lnSpc>
                  <a:spcPct val="130000"/>
                </a:lnSpc>
              </a:pPr>
              <a:r>
                <a:rPr lang="zh-CN" altLang="en-US" sz="900" dirty="0">
                  <a:solidFill>
                    <a:schemeClr val="bg1"/>
                  </a:solidFill>
                  <a:latin typeface="思源黑体" panose="020B0500000000000000" pitchFamily="34" charset="-122"/>
                  <a:ea typeface="思源黑体" panose="020B0500000000000000" pitchFamily="34" charset="-122"/>
                  <a:cs typeface="+mn-ea"/>
                  <a:sym typeface="+mn-lt"/>
                </a:rPr>
                <a:t>点击输入简要文字</a:t>
              </a:r>
              <a:r>
                <a:rPr lang="zh-CN" altLang="en-US" sz="900" dirty="0" smtClean="0">
                  <a:solidFill>
                    <a:schemeClr val="bg1"/>
                  </a:solidFill>
                  <a:latin typeface="思源黑体" panose="020B0500000000000000" pitchFamily="34" charset="-122"/>
                  <a:ea typeface="思源黑体" panose="020B0500000000000000" pitchFamily="34" charset="-122"/>
                  <a:cs typeface="+mn-ea"/>
                  <a:sym typeface="+mn-lt"/>
                </a:rPr>
                <a:t>解说解说</a:t>
              </a:r>
              <a:r>
                <a:rPr lang="zh-CN" altLang="en-US" sz="900" dirty="0">
                  <a:solidFill>
                    <a:schemeClr val="bg1"/>
                  </a:solidFill>
                  <a:latin typeface="思源黑体" panose="020B0500000000000000" pitchFamily="34" charset="-122"/>
                  <a:ea typeface="思源黑体" panose="020B0500000000000000" pitchFamily="34" charset="-122"/>
                  <a:cs typeface="+mn-ea"/>
                  <a:sym typeface="+mn-lt"/>
                </a:rPr>
                <a:t>文字尽量概括</a:t>
              </a:r>
              <a:r>
                <a:rPr lang="zh-CN" altLang="en-US" sz="900" dirty="0" smtClean="0">
                  <a:solidFill>
                    <a:schemeClr val="bg1"/>
                  </a:solidFill>
                  <a:latin typeface="思源黑体" panose="020B0500000000000000" pitchFamily="34" charset="-122"/>
                  <a:ea typeface="思源黑体" panose="020B0500000000000000" pitchFamily="34" charset="-122"/>
                  <a:cs typeface="+mn-ea"/>
                  <a:sym typeface="+mn-lt"/>
                </a:rPr>
                <a:t>精炼不用</a:t>
              </a:r>
              <a:r>
                <a:rPr lang="zh-CN" altLang="en-US" sz="900" dirty="0">
                  <a:solidFill>
                    <a:schemeClr val="bg1"/>
                  </a:solidFill>
                  <a:latin typeface="思源黑体" panose="020B0500000000000000" pitchFamily="34" charset="-122"/>
                  <a:ea typeface="思源黑体" panose="020B0500000000000000" pitchFamily="34" charset="-122"/>
                  <a:cs typeface="+mn-ea"/>
                  <a:sym typeface="+mn-lt"/>
                </a:rPr>
                <a:t>多余的文字修饰简洁精</a:t>
              </a:r>
              <a:r>
                <a:rPr lang="zh-CN" altLang="en-US" sz="900" dirty="0" smtClean="0">
                  <a:solidFill>
                    <a:schemeClr val="bg1"/>
                  </a:solidFill>
                  <a:latin typeface="思源黑体" panose="020B0500000000000000" pitchFamily="34" charset="-122"/>
                  <a:ea typeface="思源黑体" panose="020B0500000000000000" pitchFamily="34" charset="-122"/>
                  <a:cs typeface="+mn-ea"/>
                  <a:sym typeface="+mn-lt"/>
                </a:rPr>
                <a:t>准点击输入</a:t>
              </a:r>
              <a:endParaRPr lang="en-US" altLang="zh-CN" sz="900" dirty="0">
                <a:solidFill>
                  <a:schemeClr val="bg1"/>
                </a:solidFill>
                <a:latin typeface="思源黑体" panose="020B0500000000000000" pitchFamily="34" charset="-122"/>
                <a:ea typeface="思源黑体" panose="020B0500000000000000" pitchFamily="34" charset="-122"/>
                <a:cs typeface="+mn-ea"/>
                <a:sym typeface="+mn-lt"/>
              </a:endParaRPr>
            </a:p>
          </p:txBody>
        </p:sp>
      </p:grpSp>
      <p:cxnSp>
        <p:nvCxnSpPr>
          <p:cNvPr id="14" name="直接连接符 13"/>
          <p:cNvCxnSpPr/>
          <p:nvPr/>
        </p:nvCxnSpPr>
        <p:spPr>
          <a:xfrm>
            <a:off x="1368667" y="2111874"/>
            <a:ext cx="395416" cy="0"/>
          </a:xfrm>
          <a:prstGeom prst="line">
            <a:avLst/>
          </a:prstGeom>
          <a:ln w="12700">
            <a:solidFill>
              <a:srgbClr val="4F4D50"/>
            </a:solidFill>
          </a:ln>
        </p:spPr>
        <p:style>
          <a:lnRef idx="1">
            <a:schemeClr val="accent1"/>
          </a:lnRef>
          <a:fillRef idx="0">
            <a:schemeClr val="accent1"/>
          </a:fillRef>
          <a:effectRef idx="0">
            <a:schemeClr val="accent1"/>
          </a:effectRef>
          <a:fontRef idx="minor">
            <a:schemeClr val="tx1"/>
          </a:fontRef>
        </p:style>
      </p:cxnSp>
      <p:grpSp>
        <p:nvGrpSpPr>
          <p:cNvPr id="15" name="组合 14"/>
          <p:cNvGrpSpPr/>
          <p:nvPr/>
        </p:nvGrpSpPr>
        <p:grpSpPr>
          <a:xfrm>
            <a:off x="2351759" y="4520455"/>
            <a:ext cx="1039319" cy="1071914"/>
            <a:chOff x="2933518" y="2584938"/>
            <a:chExt cx="1438646" cy="1483766"/>
          </a:xfrm>
        </p:grpSpPr>
        <p:graphicFrame>
          <p:nvGraphicFramePr>
            <p:cNvPr id="16" name="图表 15"/>
            <p:cNvGraphicFramePr/>
            <p:nvPr>
              <p:extLst>
                <p:ext uri="{D42A27DB-BD31-4B8C-83A1-F6EECF244321}">
                  <p14:modId xmlns:p14="http://schemas.microsoft.com/office/powerpoint/2010/main" val="507597147"/>
                </p:ext>
              </p:extLst>
            </p:nvPr>
          </p:nvGraphicFramePr>
          <p:xfrm>
            <a:off x="2933518" y="2584938"/>
            <a:ext cx="1438646" cy="1483766"/>
          </p:xfrm>
          <a:graphic>
            <a:graphicData uri="http://schemas.openxmlformats.org/drawingml/2006/chart">
              <c:chart xmlns:c="http://schemas.openxmlformats.org/drawingml/2006/chart" xmlns:r="http://schemas.openxmlformats.org/officeDocument/2006/relationships" r:id="rId4"/>
            </a:graphicData>
          </a:graphic>
        </p:graphicFrame>
        <p:sp>
          <p:nvSpPr>
            <p:cNvPr id="17" name="TextBox 17"/>
            <p:cNvSpPr txBox="1"/>
            <p:nvPr/>
          </p:nvSpPr>
          <p:spPr>
            <a:xfrm>
              <a:off x="3306471" y="3135108"/>
              <a:ext cx="692744" cy="383428"/>
            </a:xfrm>
            <a:prstGeom prst="rect">
              <a:avLst/>
            </a:prstGeom>
            <a:noFill/>
          </p:spPr>
          <p:txBody>
            <a:bodyPr wrap="none" rtlCol="0" anchor="ctr">
              <a:spAutoFit/>
            </a:bodyPr>
            <a:lstStyle/>
            <a:p>
              <a:pPr algn="ctr"/>
              <a:r>
                <a:rPr lang="en-US" altLang="zh-CN" sz="1200" dirty="0">
                  <a:solidFill>
                    <a:srgbClr val="124062"/>
                  </a:solidFill>
                  <a:latin typeface="思源黑体" panose="020B0500000000000000" pitchFamily="34" charset="-122"/>
                  <a:ea typeface="思源黑体" panose="020B0500000000000000" pitchFamily="34" charset="-122"/>
                  <a:sym typeface="Bebas" pitchFamily="2" charset="0"/>
                </a:rPr>
                <a:t>82%</a:t>
              </a:r>
            </a:p>
          </p:txBody>
        </p:sp>
      </p:grpSp>
      <p:grpSp>
        <p:nvGrpSpPr>
          <p:cNvPr id="24" name="组合 23"/>
          <p:cNvGrpSpPr/>
          <p:nvPr/>
        </p:nvGrpSpPr>
        <p:grpSpPr>
          <a:xfrm>
            <a:off x="1199638" y="4520455"/>
            <a:ext cx="1039319" cy="1071914"/>
            <a:chOff x="1086911" y="1827484"/>
            <a:chExt cx="1438646" cy="1483766"/>
          </a:xfrm>
        </p:grpSpPr>
        <p:graphicFrame>
          <p:nvGraphicFramePr>
            <p:cNvPr id="25" name="图表 24"/>
            <p:cNvGraphicFramePr/>
            <p:nvPr>
              <p:extLst>
                <p:ext uri="{D42A27DB-BD31-4B8C-83A1-F6EECF244321}">
                  <p14:modId xmlns:p14="http://schemas.microsoft.com/office/powerpoint/2010/main" val="3247062613"/>
                </p:ext>
              </p:extLst>
            </p:nvPr>
          </p:nvGraphicFramePr>
          <p:xfrm>
            <a:off x="1086911" y="1827484"/>
            <a:ext cx="1438646" cy="1483766"/>
          </p:xfrm>
          <a:graphic>
            <a:graphicData uri="http://schemas.openxmlformats.org/drawingml/2006/chart">
              <c:chart xmlns:c="http://schemas.openxmlformats.org/drawingml/2006/chart" xmlns:r="http://schemas.openxmlformats.org/officeDocument/2006/relationships" r:id="rId5"/>
            </a:graphicData>
          </a:graphic>
        </p:graphicFrame>
        <p:sp>
          <p:nvSpPr>
            <p:cNvPr id="26" name="TextBox 16"/>
            <p:cNvSpPr txBox="1"/>
            <p:nvPr/>
          </p:nvSpPr>
          <p:spPr>
            <a:xfrm>
              <a:off x="1459864" y="2377654"/>
              <a:ext cx="692744" cy="383428"/>
            </a:xfrm>
            <a:prstGeom prst="rect">
              <a:avLst/>
            </a:prstGeom>
            <a:noFill/>
          </p:spPr>
          <p:txBody>
            <a:bodyPr wrap="none" rtlCol="0" anchor="ctr">
              <a:spAutoFit/>
            </a:bodyPr>
            <a:lstStyle/>
            <a:p>
              <a:pPr algn="ctr"/>
              <a:r>
                <a:rPr lang="en-US" altLang="zh-CN" sz="1200" dirty="0">
                  <a:solidFill>
                    <a:srgbClr val="124062"/>
                  </a:solidFill>
                  <a:latin typeface="思源黑体" panose="020B0500000000000000" pitchFamily="34" charset="-122"/>
                  <a:ea typeface="思源黑体" panose="020B0500000000000000" pitchFamily="34" charset="-122"/>
                  <a:sym typeface="Bebas" pitchFamily="2" charset="0"/>
                </a:rPr>
                <a:t>75%</a:t>
              </a:r>
            </a:p>
          </p:txBody>
        </p:sp>
      </p:grpSp>
      <p:sp>
        <p:nvSpPr>
          <p:cNvPr id="27" name="TextBox 7">
            <a:extLst>
              <a:ext uri="{FF2B5EF4-FFF2-40B4-BE49-F238E27FC236}">
                <a16:creationId xmlns="" xmlns:a16="http://schemas.microsoft.com/office/drawing/2014/main" id="{8DE6CD62-A5CF-42EF-B6BB-0447C20B7252}"/>
              </a:ext>
            </a:extLst>
          </p:cNvPr>
          <p:cNvSpPr txBox="1"/>
          <p:nvPr/>
        </p:nvSpPr>
        <p:spPr>
          <a:xfrm>
            <a:off x="1303061" y="5592370"/>
            <a:ext cx="843739" cy="292388"/>
          </a:xfrm>
          <a:prstGeom prst="rect">
            <a:avLst/>
          </a:prstGeom>
          <a:noFill/>
        </p:spPr>
        <p:txBody>
          <a:bodyPr wrap="square" rtlCol="0">
            <a:spAutoFit/>
          </a:bodyPr>
          <a:lstStyle/>
          <a:p>
            <a:pPr algn="ctr">
              <a:lnSpc>
                <a:spcPct val="130000"/>
              </a:lnSpc>
            </a:pPr>
            <a:r>
              <a:rPr lang="zh-CN" altLang="en-US" sz="1000" dirty="0" smtClean="0">
                <a:solidFill>
                  <a:srgbClr val="4F4D50"/>
                </a:solidFill>
                <a:latin typeface="思源黑体" panose="020B0500000000000000" pitchFamily="34" charset="-122"/>
                <a:ea typeface="思源黑体" panose="020B0500000000000000" pitchFamily="34" charset="-122"/>
                <a:cs typeface="+mn-ea"/>
                <a:sym typeface="+mn-lt"/>
              </a:rPr>
              <a:t>添加</a:t>
            </a:r>
            <a:r>
              <a:rPr lang="zh-CN" altLang="en-US" sz="1000" dirty="0">
                <a:solidFill>
                  <a:srgbClr val="4F4D50"/>
                </a:solidFill>
                <a:latin typeface="思源黑体" panose="020B0500000000000000" pitchFamily="34" charset="-122"/>
                <a:ea typeface="思源黑体" panose="020B0500000000000000" pitchFamily="34" charset="-122"/>
                <a:cs typeface="+mn-ea"/>
                <a:sym typeface="+mn-lt"/>
              </a:rPr>
              <a:t>标题</a:t>
            </a:r>
            <a:endParaRPr lang="en-US" altLang="zh-CN" sz="1000" dirty="0">
              <a:solidFill>
                <a:srgbClr val="4F4D50"/>
              </a:solidFill>
              <a:latin typeface="思源黑体" panose="020B0500000000000000" pitchFamily="34" charset="-122"/>
              <a:ea typeface="思源黑体" panose="020B0500000000000000" pitchFamily="34" charset="-122"/>
              <a:cs typeface="+mn-ea"/>
              <a:sym typeface="+mn-lt"/>
            </a:endParaRPr>
          </a:p>
        </p:txBody>
      </p:sp>
      <p:sp>
        <p:nvSpPr>
          <p:cNvPr id="28" name="TextBox 7">
            <a:extLst>
              <a:ext uri="{FF2B5EF4-FFF2-40B4-BE49-F238E27FC236}">
                <a16:creationId xmlns="" xmlns:a16="http://schemas.microsoft.com/office/drawing/2014/main" id="{8DE6CD62-A5CF-42EF-B6BB-0447C20B7252}"/>
              </a:ext>
            </a:extLst>
          </p:cNvPr>
          <p:cNvSpPr txBox="1"/>
          <p:nvPr/>
        </p:nvSpPr>
        <p:spPr>
          <a:xfrm>
            <a:off x="2437353" y="5592370"/>
            <a:ext cx="843739" cy="292388"/>
          </a:xfrm>
          <a:prstGeom prst="rect">
            <a:avLst/>
          </a:prstGeom>
          <a:noFill/>
        </p:spPr>
        <p:txBody>
          <a:bodyPr wrap="square" rtlCol="0">
            <a:spAutoFit/>
          </a:bodyPr>
          <a:lstStyle/>
          <a:p>
            <a:pPr algn="ctr">
              <a:lnSpc>
                <a:spcPct val="130000"/>
              </a:lnSpc>
            </a:pPr>
            <a:r>
              <a:rPr lang="zh-CN" altLang="en-US" sz="1000" dirty="0" smtClean="0">
                <a:solidFill>
                  <a:srgbClr val="4F4D50"/>
                </a:solidFill>
                <a:latin typeface="思源黑体" panose="020B0500000000000000" pitchFamily="34" charset="-122"/>
                <a:ea typeface="思源黑体" panose="020B0500000000000000" pitchFamily="34" charset="-122"/>
                <a:cs typeface="+mn-ea"/>
                <a:sym typeface="+mn-lt"/>
              </a:rPr>
              <a:t>添加</a:t>
            </a:r>
            <a:r>
              <a:rPr lang="zh-CN" altLang="en-US" sz="1000" dirty="0">
                <a:solidFill>
                  <a:srgbClr val="4F4D50"/>
                </a:solidFill>
                <a:latin typeface="思源黑体" panose="020B0500000000000000" pitchFamily="34" charset="-122"/>
                <a:ea typeface="思源黑体" panose="020B0500000000000000" pitchFamily="34" charset="-122"/>
                <a:cs typeface="+mn-ea"/>
                <a:sym typeface="+mn-lt"/>
              </a:rPr>
              <a:t>标题</a:t>
            </a:r>
            <a:endParaRPr lang="en-US" altLang="zh-CN" sz="1000" dirty="0">
              <a:solidFill>
                <a:srgbClr val="4F4D50"/>
              </a:solidFill>
              <a:latin typeface="思源黑体" panose="020B0500000000000000" pitchFamily="34" charset="-122"/>
              <a:ea typeface="思源黑体" panose="020B0500000000000000" pitchFamily="34" charset="-122"/>
              <a:cs typeface="+mn-ea"/>
              <a:sym typeface="+mn-lt"/>
            </a:endParaRPr>
          </a:p>
        </p:txBody>
      </p:sp>
      <p:sp>
        <p:nvSpPr>
          <p:cNvPr id="23" name="椭圆 22"/>
          <p:cNvSpPr/>
          <p:nvPr/>
        </p:nvSpPr>
        <p:spPr>
          <a:xfrm>
            <a:off x="462653" y="492370"/>
            <a:ext cx="513595" cy="513594"/>
          </a:xfrm>
          <a:prstGeom prst="ellipse">
            <a:avLst/>
          </a:prstGeom>
          <a:gradFill>
            <a:gsLst>
              <a:gs pos="1000">
                <a:srgbClr val="4582ED"/>
              </a:gs>
              <a:gs pos="66000">
                <a:srgbClr val="105AD7"/>
              </a:gs>
            </a:gsLst>
          </a:gradFill>
          <a:ln>
            <a:noFill/>
          </a:ln>
          <a:effectLst>
            <a:outerShdw blurRad="127000" dist="635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altLang="zh-CN" sz="2400" dirty="0" smtClean="0">
                <a:latin typeface="Agency FB" panose="020B0503020202020204" pitchFamily="34" charset="0"/>
              </a:rPr>
              <a:t>04</a:t>
            </a:r>
            <a:endParaRPr lang="zh-CN" altLang="en-US" sz="2400" dirty="0">
              <a:latin typeface="Agency FB" panose="020B0503020202020204" pitchFamily="34" charset="0"/>
            </a:endParaRPr>
          </a:p>
        </p:txBody>
      </p:sp>
      <p:grpSp>
        <p:nvGrpSpPr>
          <p:cNvPr id="29" name="组合 28"/>
          <p:cNvGrpSpPr/>
          <p:nvPr/>
        </p:nvGrpSpPr>
        <p:grpSpPr>
          <a:xfrm>
            <a:off x="1112716" y="370922"/>
            <a:ext cx="3110091" cy="663260"/>
            <a:chOff x="1220641" y="259282"/>
            <a:chExt cx="3110496" cy="663346"/>
          </a:xfrm>
        </p:grpSpPr>
        <p:sp>
          <p:nvSpPr>
            <p:cNvPr id="30" name="文本框 29">
              <a:extLst>
                <a:ext uri="{FF2B5EF4-FFF2-40B4-BE49-F238E27FC236}">
                  <a16:creationId xmlns="" xmlns:a16="http://schemas.microsoft.com/office/drawing/2014/main" id="{C9FE3F12-EF2B-4C2B-8DA1-3D9B6D947A7C}"/>
                </a:ext>
              </a:extLst>
            </p:cNvPr>
            <p:cNvSpPr txBox="1"/>
            <p:nvPr/>
          </p:nvSpPr>
          <p:spPr>
            <a:xfrm>
              <a:off x="1220641" y="259282"/>
              <a:ext cx="1313351" cy="532522"/>
            </a:xfrm>
            <a:prstGeom prst="rect">
              <a:avLst/>
            </a:prstGeom>
            <a:noFill/>
          </p:spPr>
          <p:txBody>
            <a:bodyPr wrap="none" rtlCol="0">
              <a:spAutoFit/>
            </a:bodyPr>
            <a:lstStyle/>
            <a:p>
              <a:pPr fontAlgn="auto">
                <a:lnSpc>
                  <a:spcPct val="130000"/>
                </a:lnSpc>
                <a:defRPr/>
              </a:pPr>
              <a:r>
                <a:rPr lang="zh-CN" altLang="en-US" sz="2200" dirty="0">
                  <a:solidFill>
                    <a:srgbClr val="554B4F"/>
                  </a:solidFill>
                  <a:latin typeface="思源黑体" panose="020B0500000000000000" pitchFamily="34" charset="-122"/>
                  <a:ea typeface="思源黑体" panose="020B0500000000000000" pitchFamily="34" charset="-122"/>
                  <a:cs typeface="+mn-ea"/>
                  <a:sym typeface="+mn-lt"/>
                </a:rPr>
                <a:t>市场定位</a:t>
              </a:r>
            </a:p>
          </p:txBody>
        </p:sp>
        <p:sp>
          <p:nvSpPr>
            <p:cNvPr id="31" name="矩形 30">
              <a:extLst>
                <a:ext uri="{FF2B5EF4-FFF2-40B4-BE49-F238E27FC236}">
                  <a16:creationId xmlns="" xmlns:a16="http://schemas.microsoft.com/office/drawing/2014/main" id="{F3726BB5-172B-4432-AF35-26229E90CCC6}"/>
                </a:ext>
              </a:extLst>
            </p:cNvPr>
            <p:cNvSpPr/>
            <p:nvPr/>
          </p:nvSpPr>
          <p:spPr>
            <a:xfrm>
              <a:off x="1235631" y="630202"/>
              <a:ext cx="3095506" cy="292426"/>
            </a:xfrm>
            <a:prstGeom prst="rect">
              <a:avLst/>
            </a:prstGeom>
          </p:spPr>
          <p:txBody>
            <a:bodyPr wrap="square">
              <a:spAutoFit/>
            </a:bodyPr>
            <a:lstStyle/>
            <a:p>
              <a:pPr>
                <a:lnSpc>
                  <a:spcPct val="130000"/>
                </a:lnSpc>
              </a:pPr>
              <a:r>
                <a:rPr lang="zh-CN" altLang="en-US" sz="1000" dirty="0">
                  <a:solidFill>
                    <a:schemeClr val="tx1">
                      <a:lumMod val="65000"/>
                      <a:lumOff val="35000"/>
                    </a:schemeClr>
                  </a:solidFill>
                  <a:latin typeface="思源黑体" panose="020B0500000000000000" pitchFamily="34" charset="-122"/>
                  <a:ea typeface="思源黑体" panose="020B0500000000000000" pitchFamily="34" charset="-122"/>
                  <a:cs typeface="+mn-ea"/>
                  <a:sym typeface="+mn-lt"/>
                </a:rPr>
                <a:t>此处添加您的副标题文字</a:t>
              </a:r>
              <a:r>
                <a:rPr lang="zh-CN" altLang="en-US" sz="1000" dirty="0" smtClean="0">
                  <a:solidFill>
                    <a:schemeClr val="tx1">
                      <a:lumMod val="65000"/>
                      <a:lumOff val="35000"/>
                    </a:schemeClr>
                  </a:solidFill>
                  <a:latin typeface="思源黑体" panose="020B0500000000000000" pitchFamily="34" charset="-122"/>
                  <a:ea typeface="思源黑体" panose="020B0500000000000000" pitchFamily="34" charset="-122"/>
                  <a:cs typeface="+mn-ea"/>
                  <a:sym typeface="+mn-lt"/>
                </a:rPr>
                <a:t>说明</a:t>
              </a:r>
              <a:endParaRPr lang="zh-CN" altLang="en-US" sz="1000" dirty="0">
                <a:solidFill>
                  <a:schemeClr val="tx1">
                    <a:lumMod val="65000"/>
                    <a:lumOff val="35000"/>
                  </a:schemeClr>
                </a:solidFill>
                <a:latin typeface="思源黑体" panose="020B0500000000000000" pitchFamily="34" charset="-122"/>
                <a:ea typeface="思源黑体" panose="020B0500000000000000" pitchFamily="34" charset="-122"/>
                <a:cs typeface="+mn-ea"/>
                <a:sym typeface="+mn-lt"/>
              </a:endParaRPr>
            </a:p>
          </p:txBody>
        </p:sp>
      </p:grpSp>
    </p:spTree>
    <p:extLst>
      <p:ext uri="{BB962C8B-B14F-4D97-AF65-F5344CB8AC3E}">
        <p14:creationId xmlns:p14="http://schemas.microsoft.com/office/powerpoint/2010/main" val="1913869646"/>
      </p:ext>
    </p:extLst>
  </p:cSld>
  <p:clrMapOvr>
    <a:masterClrMapping/>
  </p:clrMapOvr>
  <p:transition spd="slow" advClick="0"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par>
                                <p:cTn id="9" presetID="2" presetClass="entr" presetSubtype="1" fill="hold" grpId="0"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500" fill="hold"/>
                                        <p:tgtEl>
                                          <p:spTgt spid="4"/>
                                        </p:tgtEl>
                                        <p:attrNameLst>
                                          <p:attrName>ppt_x</p:attrName>
                                        </p:attrNameLst>
                                      </p:cBhvr>
                                      <p:tavLst>
                                        <p:tav tm="0">
                                          <p:val>
                                            <p:strVal val="#ppt_x"/>
                                          </p:val>
                                        </p:tav>
                                        <p:tav tm="100000">
                                          <p:val>
                                            <p:strVal val="#ppt_x"/>
                                          </p:val>
                                        </p:tav>
                                      </p:tavLst>
                                    </p:anim>
                                    <p:anim calcmode="lin" valueType="num">
                                      <p:cBhvr additive="base">
                                        <p:cTn id="12" dur="500" fill="hold"/>
                                        <p:tgtEl>
                                          <p:spTgt spid="4"/>
                                        </p:tgtEl>
                                        <p:attrNameLst>
                                          <p:attrName>ppt_y</p:attrName>
                                        </p:attrNameLst>
                                      </p:cBhvr>
                                      <p:tavLst>
                                        <p:tav tm="0">
                                          <p:val>
                                            <p:strVal val="0-#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 calcmode="lin" valueType="num">
                                      <p:cBhvr additive="base">
                                        <p:cTn id="17" dur="500" fill="hold"/>
                                        <p:tgtEl>
                                          <p:spTgt spid="5"/>
                                        </p:tgtEl>
                                        <p:attrNameLst>
                                          <p:attrName>ppt_x</p:attrName>
                                        </p:attrNameLst>
                                      </p:cBhvr>
                                      <p:tavLst>
                                        <p:tav tm="0">
                                          <p:val>
                                            <p:strVal val="#ppt_x"/>
                                          </p:val>
                                        </p:tav>
                                        <p:tav tm="100000">
                                          <p:val>
                                            <p:strVal val="#ppt_x"/>
                                          </p:val>
                                        </p:tav>
                                      </p:tavLst>
                                    </p:anim>
                                    <p:anim calcmode="lin" valueType="num">
                                      <p:cBhvr additive="base">
                                        <p:cTn id="18" dur="500" fill="hold"/>
                                        <p:tgtEl>
                                          <p:spTgt spid="5"/>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6"/>
                                        </p:tgtEl>
                                        <p:attrNameLst>
                                          <p:attrName>style.visibility</p:attrName>
                                        </p:attrNameLst>
                                      </p:cBhvr>
                                      <p:to>
                                        <p:strVal val="visible"/>
                                      </p:to>
                                    </p:set>
                                    <p:anim calcmode="lin" valueType="num">
                                      <p:cBhvr additive="base">
                                        <p:cTn id="21" dur="500" fill="hold"/>
                                        <p:tgtEl>
                                          <p:spTgt spid="6"/>
                                        </p:tgtEl>
                                        <p:attrNameLst>
                                          <p:attrName>ppt_x</p:attrName>
                                        </p:attrNameLst>
                                      </p:cBhvr>
                                      <p:tavLst>
                                        <p:tav tm="0">
                                          <p:val>
                                            <p:strVal val="#ppt_x"/>
                                          </p:val>
                                        </p:tav>
                                        <p:tav tm="100000">
                                          <p:val>
                                            <p:strVal val="#ppt_x"/>
                                          </p:val>
                                        </p:tav>
                                      </p:tavLst>
                                    </p:anim>
                                    <p:anim calcmode="lin" valueType="num">
                                      <p:cBhvr additive="base">
                                        <p:cTn id="22" dur="500" fill="hold"/>
                                        <p:tgtEl>
                                          <p:spTgt spid="6"/>
                                        </p:tgtEl>
                                        <p:attrNameLst>
                                          <p:attrName>ppt_y</p:attrName>
                                        </p:attrNameLst>
                                      </p:cBhvr>
                                      <p:tavLst>
                                        <p:tav tm="0">
                                          <p:val>
                                            <p:strVal val="1+#ppt_h/2"/>
                                          </p:val>
                                        </p:tav>
                                        <p:tav tm="100000">
                                          <p:val>
                                            <p:strVal val="#ppt_y"/>
                                          </p:val>
                                        </p:tav>
                                      </p:tavLst>
                                    </p:anim>
                                  </p:childTnLst>
                                </p:cTn>
                              </p:par>
                              <p:par>
                                <p:cTn id="23" presetID="2" presetClass="entr" presetSubtype="4" fill="hold" nodeType="withEffect">
                                  <p:stCondLst>
                                    <p:cond delay="0"/>
                                  </p:stCondLst>
                                  <p:childTnLst>
                                    <p:set>
                                      <p:cBhvr>
                                        <p:cTn id="24" dur="1" fill="hold">
                                          <p:stCondLst>
                                            <p:cond delay="0"/>
                                          </p:stCondLst>
                                        </p:cTn>
                                        <p:tgtEl>
                                          <p:spTgt spid="14"/>
                                        </p:tgtEl>
                                        <p:attrNameLst>
                                          <p:attrName>style.visibility</p:attrName>
                                        </p:attrNameLst>
                                      </p:cBhvr>
                                      <p:to>
                                        <p:strVal val="visible"/>
                                      </p:to>
                                    </p:set>
                                    <p:anim calcmode="lin" valueType="num">
                                      <p:cBhvr additive="base">
                                        <p:cTn id="25" dur="500" fill="hold"/>
                                        <p:tgtEl>
                                          <p:spTgt spid="14"/>
                                        </p:tgtEl>
                                        <p:attrNameLst>
                                          <p:attrName>ppt_x</p:attrName>
                                        </p:attrNameLst>
                                      </p:cBhvr>
                                      <p:tavLst>
                                        <p:tav tm="0">
                                          <p:val>
                                            <p:strVal val="#ppt_x"/>
                                          </p:val>
                                        </p:tav>
                                        <p:tav tm="100000">
                                          <p:val>
                                            <p:strVal val="#ppt_x"/>
                                          </p:val>
                                        </p:tav>
                                      </p:tavLst>
                                    </p:anim>
                                    <p:anim calcmode="lin" valueType="num">
                                      <p:cBhvr additive="base">
                                        <p:cTn id="26" dur="500" fill="hold"/>
                                        <p:tgtEl>
                                          <p:spTgt spid="14"/>
                                        </p:tgtEl>
                                        <p:attrNameLst>
                                          <p:attrName>ppt_y</p:attrName>
                                        </p:attrNameLst>
                                      </p:cBhvr>
                                      <p:tavLst>
                                        <p:tav tm="0">
                                          <p:val>
                                            <p:strVal val="1+#ppt_h/2"/>
                                          </p:val>
                                        </p:tav>
                                        <p:tav tm="100000">
                                          <p:val>
                                            <p:strVal val="#ppt_y"/>
                                          </p:val>
                                        </p:tav>
                                      </p:tavLst>
                                    </p:anim>
                                  </p:childTnLst>
                                </p:cTn>
                              </p:par>
                              <p:par>
                                <p:cTn id="27" presetID="2" presetClass="entr" presetSubtype="4" fill="hold" nodeType="withEffect">
                                  <p:stCondLst>
                                    <p:cond delay="0"/>
                                  </p:stCondLst>
                                  <p:childTnLst>
                                    <p:set>
                                      <p:cBhvr>
                                        <p:cTn id="28" dur="1" fill="hold">
                                          <p:stCondLst>
                                            <p:cond delay="0"/>
                                          </p:stCondLst>
                                        </p:cTn>
                                        <p:tgtEl>
                                          <p:spTgt spid="15"/>
                                        </p:tgtEl>
                                        <p:attrNameLst>
                                          <p:attrName>style.visibility</p:attrName>
                                        </p:attrNameLst>
                                      </p:cBhvr>
                                      <p:to>
                                        <p:strVal val="visible"/>
                                      </p:to>
                                    </p:set>
                                    <p:anim calcmode="lin" valueType="num">
                                      <p:cBhvr additive="base">
                                        <p:cTn id="29" dur="500" fill="hold"/>
                                        <p:tgtEl>
                                          <p:spTgt spid="15"/>
                                        </p:tgtEl>
                                        <p:attrNameLst>
                                          <p:attrName>ppt_x</p:attrName>
                                        </p:attrNameLst>
                                      </p:cBhvr>
                                      <p:tavLst>
                                        <p:tav tm="0">
                                          <p:val>
                                            <p:strVal val="#ppt_x"/>
                                          </p:val>
                                        </p:tav>
                                        <p:tav tm="100000">
                                          <p:val>
                                            <p:strVal val="#ppt_x"/>
                                          </p:val>
                                        </p:tav>
                                      </p:tavLst>
                                    </p:anim>
                                    <p:anim calcmode="lin" valueType="num">
                                      <p:cBhvr additive="base">
                                        <p:cTn id="30" dur="500" fill="hold"/>
                                        <p:tgtEl>
                                          <p:spTgt spid="15"/>
                                        </p:tgtEl>
                                        <p:attrNameLst>
                                          <p:attrName>ppt_y</p:attrName>
                                        </p:attrNameLst>
                                      </p:cBhvr>
                                      <p:tavLst>
                                        <p:tav tm="0">
                                          <p:val>
                                            <p:strVal val="1+#ppt_h/2"/>
                                          </p:val>
                                        </p:tav>
                                        <p:tav tm="100000">
                                          <p:val>
                                            <p:strVal val="#ppt_y"/>
                                          </p:val>
                                        </p:tav>
                                      </p:tavLst>
                                    </p:anim>
                                  </p:childTnLst>
                                </p:cTn>
                              </p:par>
                              <p:par>
                                <p:cTn id="31" presetID="2" presetClass="entr" presetSubtype="4" fill="hold" nodeType="withEffect">
                                  <p:stCondLst>
                                    <p:cond delay="0"/>
                                  </p:stCondLst>
                                  <p:childTnLst>
                                    <p:set>
                                      <p:cBhvr>
                                        <p:cTn id="32" dur="1" fill="hold">
                                          <p:stCondLst>
                                            <p:cond delay="0"/>
                                          </p:stCondLst>
                                        </p:cTn>
                                        <p:tgtEl>
                                          <p:spTgt spid="24"/>
                                        </p:tgtEl>
                                        <p:attrNameLst>
                                          <p:attrName>style.visibility</p:attrName>
                                        </p:attrNameLst>
                                      </p:cBhvr>
                                      <p:to>
                                        <p:strVal val="visible"/>
                                      </p:to>
                                    </p:set>
                                    <p:anim calcmode="lin" valueType="num">
                                      <p:cBhvr additive="base">
                                        <p:cTn id="33" dur="500" fill="hold"/>
                                        <p:tgtEl>
                                          <p:spTgt spid="24"/>
                                        </p:tgtEl>
                                        <p:attrNameLst>
                                          <p:attrName>ppt_x</p:attrName>
                                        </p:attrNameLst>
                                      </p:cBhvr>
                                      <p:tavLst>
                                        <p:tav tm="0">
                                          <p:val>
                                            <p:strVal val="#ppt_x"/>
                                          </p:val>
                                        </p:tav>
                                        <p:tav tm="100000">
                                          <p:val>
                                            <p:strVal val="#ppt_x"/>
                                          </p:val>
                                        </p:tav>
                                      </p:tavLst>
                                    </p:anim>
                                    <p:anim calcmode="lin" valueType="num">
                                      <p:cBhvr additive="base">
                                        <p:cTn id="34" dur="500" fill="hold"/>
                                        <p:tgtEl>
                                          <p:spTgt spid="24"/>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0"/>
                                  </p:stCondLst>
                                  <p:childTnLst>
                                    <p:set>
                                      <p:cBhvr>
                                        <p:cTn id="36" dur="1" fill="hold">
                                          <p:stCondLst>
                                            <p:cond delay="0"/>
                                          </p:stCondLst>
                                        </p:cTn>
                                        <p:tgtEl>
                                          <p:spTgt spid="27"/>
                                        </p:tgtEl>
                                        <p:attrNameLst>
                                          <p:attrName>style.visibility</p:attrName>
                                        </p:attrNameLst>
                                      </p:cBhvr>
                                      <p:to>
                                        <p:strVal val="visible"/>
                                      </p:to>
                                    </p:set>
                                    <p:anim calcmode="lin" valueType="num">
                                      <p:cBhvr additive="base">
                                        <p:cTn id="37" dur="500" fill="hold"/>
                                        <p:tgtEl>
                                          <p:spTgt spid="27"/>
                                        </p:tgtEl>
                                        <p:attrNameLst>
                                          <p:attrName>ppt_x</p:attrName>
                                        </p:attrNameLst>
                                      </p:cBhvr>
                                      <p:tavLst>
                                        <p:tav tm="0">
                                          <p:val>
                                            <p:strVal val="#ppt_x"/>
                                          </p:val>
                                        </p:tav>
                                        <p:tav tm="100000">
                                          <p:val>
                                            <p:strVal val="#ppt_x"/>
                                          </p:val>
                                        </p:tav>
                                      </p:tavLst>
                                    </p:anim>
                                    <p:anim calcmode="lin" valueType="num">
                                      <p:cBhvr additive="base">
                                        <p:cTn id="38" dur="500" fill="hold"/>
                                        <p:tgtEl>
                                          <p:spTgt spid="27"/>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0"/>
                                  </p:stCondLst>
                                  <p:childTnLst>
                                    <p:set>
                                      <p:cBhvr>
                                        <p:cTn id="40" dur="1" fill="hold">
                                          <p:stCondLst>
                                            <p:cond delay="0"/>
                                          </p:stCondLst>
                                        </p:cTn>
                                        <p:tgtEl>
                                          <p:spTgt spid="28"/>
                                        </p:tgtEl>
                                        <p:attrNameLst>
                                          <p:attrName>style.visibility</p:attrName>
                                        </p:attrNameLst>
                                      </p:cBhvr>
                                      <p:to>
                                        <p:strVal val="visible"/>
                                      </p:to>
                                    </p:set>
                                    <p:anim calcmode="lin" valueType="num">
                                      <p:cBhvr additive="base">
                                        <p:cTn id="41" dur="500" fill="hold"/>
                                        <p:tgtEl>
                                          <p:spTgt spid="28"/>
                                        </p:tgtEl>
                                        <p:attrNameLst>
                                          <p:attrName>ppt_x</p:attrName>
                                        </p:attrNameLst>
                                      </p:cBhvr>
                                      <p:tavLst>
                                        <p:tav tm="0">
                                          <p:val>
                                            <p:strVal val="#ppt_x"/>
                                          </p:val>
                                        </p:tav>
                                        <p:tav tm="100000">
                                          <p:val>
                                            <p:strVal val="#ppt_x"/>
                                          </p:val>
                                        </p:tav>
                                      </p:tavLst>
                                    </p:anim>
                                    <p:anim calcmode="lin" valueType="num">
                                      <p:cBhvr additive="base">
                                        <p:cTn id="42" dur="500" fill="hold"/>
                                        <p:tgtEl>
                                          <p:spTgt spid="2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p:bldP spid="6" grpId="0"/>
      <p:bldP spid="27" grpId="0"/>
      <p:bldP spid="28"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2" name="组合 21"/>
          <p:cNvGrpSpPr/>
          <p:nvPr/>
        </p:nvGrpSpPr>
        <p:grpSpPr>
          <a:xfrm>
            <a:off x="8851102" y="1881493"/>
            <a:ext cx="2676871" cy="3585611"/>
            <a:chOff x="8851102" y="1881491"/>
            <a:chExt cx="2676870" cy="3585611"/>
          </a:xfrm>
        </p:grpSpPr>
        <p:sp>
          <p:nvSpPr>
            <p:cNvPr id="23" name="TextBox 21"/>
            <p:cNvSpPr txBox="1"/>
            <p:nvPr/>
          </p:nvSpPr>
          <p:spPr>
            <a:xfrm>
              <a:off x="8946942" y="2598604"/>
              <a:ext cx="2581030" cy="1846659"/>
            </a:xfrm>
            <a:prstGeom prst="rect">
              <a:avLst/>
            </a:prstGeom>
            <a:noFill/>
          </p:spPr>
          <p:txBody>
            <a:bodyPr wrap="square" lIns="0" tIns="0" rIns="0" bIns="0" rtlCol="0">
              <a:spAutoFit/>
            </a:bodyPr>
            <a:lstStyle/>
            <a:p>
              <a:pPr algn="just">
                <a:lnSpc>
                  <a:spcPct val="150000"/>
                </a:lnSpc>
              </a:pPr>
              <a:r>
                <a:rPr lang="zh-CN" altLang="en-US" sz="1000" dirty="0">
                  <a:solidFill>
                    <a:schemeClr val="tx1">
                      <a:lumMod val="50000"/>
                      <a:lumOff val="50000"/>
                    </a:schemeClr>
                  </a:solidFill>
                  <a:latin typeface="思源黑体" panose="020B0500000000000000" pitchFamily="34" charset="-122"/>
                  <a:ea typeface="思源黑体" panose="020B0500000000000000" pitchFamily="34" charset="-122"/>
                </a:rPr>
                <a:t>您的内容打在这里，或者通过复制您的</a:t>
              </a:r>
              <a:r>
                <a:rPr lang="zh-CN" altLang="en-US" sz="1000" dirty="0" smtClean="0">
                  <a:solidFill>
                    <a:schemeClr val="tx1">
                      <a:lumMod val="50000"/>
                      <a:lumOff val="50000"/>
                    </a:schemeClr>
                  </a:solidFill>
                  <a:latin typeface="思源黑体" panose="020B0500000000000000" pitchFamily="34" charset="-122"/>
                  <a:ea typeface="思源黑体" panose="020B0500000000000000" pitchFamily="34" charset="-122"/>
                </a:rPr>
                <a:t>文本在此</a:t>
              </a:r>
              <a:r>
                <a:rPr lang="zh-CN" altLang="en-US" sz="1000" dirty="0">
                  <a:solidFill>
                    <a:schemeClr val="tx1">
                      <a:lumMod val="50000"/>
                      <a:lumOff val="50000"/>
                    </a:schemeClr>
                  </a:solidFill>
                  <a:latin typeface="思源黑体" panose="020B0500000000000000" pitchFamily="34" charset="-122"/>
                  <a:ea typeface="思源黑体" panose="020B0500000000000000" pitchFamily="34" charset="-122"/>
                </a:rPr>
                <a:t>框中选择</a:t>
              </a:r>
              <a:r>
                <a:rPr lang="zh-CN" altLang="en-US" sz="1000" dirty="0" smtClean="0">
                  <a:solidFill>
                    <a:schemeClr val="tx1">
                      <a:lumMod val="50000"/>
                      <a:lumOff val="50000"/>
                    </a:schemeClr>
                  </a:solidFill>
                  <a:latin typeface="思源黑体" panose="020B0500000000000000" pitchFamily="34" charset="-122"/>
                  <a:ea typeface="思源黑体" panose="020B0500000000000000" pitchFamily="34" charset="-122"/>
                </a:rPr>
                <a:t>粘贴并</a:t>
              </a:r>
              <a:r>
                <a:rPr lang="zh-CN" altLang="en-US" sz="1000" dirty="0">
                  <a:solidFill>
                    <a:schemeClr val="tx1">
                      <a:lumMod val="50000"/>
                      <a:lumOff val="50000"/>
                    </a:schemeClr>
                  </a:solidFill>
                  <a:latin typeface="思源黑体" panose="020B0500000000000000" pitchFamily="34" charset="-122"/>
                  <a:ea typeface="思源黑体" panose="020B0500000000000000" pitchFamily="34" charset="-122"/>
                </a:rPr>
                <a:t>选择只保留</a:t>
              </a:r>
              <a:r>
                <a:rPr lang="zh-CN" altLang="en-US" sz="1000" dirty="0" smtClean="0">
                  <a:solidFill>
                    <a:schemeClr val="tx1">
                      <a:lumMod val="50000"/>
                      <a:lumOff val="50000"/>
                    </a:schemeClr>
                  </a:solidFill>
                  <a:latin typeface="思源黑体" panose="020B0500000000000000" pitchFamily="34" charset="-122"/>
                  <a:ea typeface="思源黑体" panose="020B0500000000000000" pitchFamily="34" charset="-122"/>
                </a:rPr>
                <a:t>文字您的您</a:t>
              </a:r>
              <a:r>
                <a:rPr lang="zh-CN" altLang="en-US" sz="1000" dirty="0">
                  <a:solidFill>
                    <a:schemeClr val="tx1">
                      <a:lumMod val="50000"/>
                      <a:lumOff val="50000"/>
                    </a:schemeClr>
                  </a:solidFill>
                  <a:latin typeface="思源黑体" panose="020B0500000000000000" pitchFamily="34" charset="-122"/>
                  <a:ea typeface="思源黑体" panose="020B0500000000000000" pitchFamily="34" charset="-122"/>
                </a:rPr>
                <a:t>的内容打在这里，或者通过复制您的文本后，在此框中选择粘贴并选择只</a:t>
              </a:r>
              <a:r>
                <a:rPr lang="zh-CN" altLang="en-US" sz="1000" dirty="0" smtClean="0">
                  <a:solidFill>
                    <a:schemeClr val="tx1">
                      <a:lumMod val="50000"/>
                      <a:lumOff val="50000"/>
                    </a:schemeClr>
                  </a:solidFill>
                  <a:latin typeface="思源黑体" panose="020B0500000000000000" pitchFamily="34" charset="-122"/>
                  <a:ea typeface="思源黑体" panose="020B0500000000000000" pitchFamily="34" charset="-122"/>
                </a:rPr>
                <a:t>保此您</a:t>
              </a:r>
              <a:r>
                <a:rPr lang="zh-CN" altLang="en-US" sz="1000" dirty="0">
                  <a:solidFill>
                    <a:schemeClr val="tx1">
                      <a:lumMod val="50000"/>
                      <a:lumOff val="50000"/>
                    </a:schemeClr>
                  </a:solidFill>
                  <a:latin typeface="思源黑体" panose="020B0500000000000000" pitchFamily="34" charset="-122"/>
                  <a:ea typeface="思源黑体" panose="020B0500000000000000" pitchFamily="34" charset="-122"/>
                </a:rPr>
                <a:t>的</a:t>
              </a:r>
              <a:r>
                <a:rPr lang="zh-CN" altLang="en-US" sz="1000" dirty="0" smtClean="0">
                  <a:solidFill>
                    <a:schemeClr val="tx1">
                      <a:lumMod val="50000"/>
                      <a:lumOff val="50000"/>
                    </a:schemeClr>
                  </a:solidFill>
                  <a:latin typeface="思源黑体" panose="020B0500000000000000" pitchFamily="34" charset="-122"/>
                  <a:ea typeface="思源黑体" panose="020B0500000000000000" pitchFamily="34" charset="-122"/>
                </a:rPr>
                <a:t>内容</a:t>
              </a:r>
              <a:endParaRPr lang="en-US" altLang="zh-CN" sz="1000" dirty="0" smtClean="0">
                <a:solidFill>
                  <a:schemeClr val="tx1">
                    <a:lumMod val="50000"/>
                    <a:lumOff val="50000"/>
                  </a:schemeClr>
                </a:solidFill>
                <a:latin typeface="思源黑体" panose="020B0500000000000000" pitchFamily="34" charset="-122"/>
                <a:ea typeface="思源黑体" panose="020B0500000000000000" pitchFamily="34" charset="-122"/>
              </a:endParaRPr>
            </a:p>
            <a:p>
              <a:pPr algn="just">
                <a:lnSpc>
                  <a:spcPct val="150000"/>
                </a:lnSpc>
              </a:pPr>
              <a:r>
                <a:rPr lang="zh-CN" altLang="en-US" sz="1000" dirty="0" smtClean="0">
                  <a:solidFill>
                    <a:schemeClr val="tx1">
                      <a:lumMod val="50000"/>
                      <a:lumOff val="50000"/>
                    </a:schemeClr>
                  </a:solidFill>
                  <a:latin typeface="思源黑体" panose="020B0500000000000000" pitchFamily="34" charset="-122"/>
                  <a:ea typeface="思源黑体" panose="020B0500000000000000" pitchFamily="34" charset="-122"/>
                </a:rPr>
                <a:t>在此</a:t>
              </a:r>
              <a:r>
                <a:rPr lang="zh-CN" altLang="en-US" sz="1000" dirty="0">
                  <a:solidFill>
                    <a:schemeClr val="tx1">
                      <a:lumMod val="50000"/>
                      <a:lumOff val="50000"/>
                    </a:schemeClr>
                  </a:solidFill>
                  <a:latin typeface="思源黑体" panose="020B0500000000000000" pitchFamily="34" charset="-122"/>
                  <a:ea typeface="思源黑体" panose="020B0500000000000000" pitchFamily="34" charset="-122"/>
                </a:rPr>
                <a:t>框中选择粘贴并选择只保留文字您的</a:t>
              </a:r>
              <a:r>
                <a:rPr lang="zh-CN" altLang="en-US" sz="1000" dirty="0" smtClean="0">
                  <a:solidFill>
                    <a:schemeClr val="tx1">
                      <a:lumMod val="50000"/>
                      <a:lumOff val="50000"/>
                    </a:schemeClr>
                  </a:solidFill>
                  <a:latin typeface="思源黑体" panose="020B0500000000000000" pitchFamily="34" charset="-122"/>
                  <a:ea typeface="思源黑体" panose="020B0500000000000000" pitchFamily="34" charset="-122"/>
                </a:rPr>
                <a:t>内容</a:t>
              </a:r>
              <a:r>
                <a:rPr lang="zh-CN" altLang="en-US" sz="1000" dirty="0">
                  <a:solidFill>
                    <a:schemeClr val="tx1">
                      <a:lumMod val="50000"/>
                      <a:lumOff val="50000"/>
                    </a:schemeClr>
                  </a:solidFill>
                  <a:latin typeface="思源黑体" panose="020B0500000000000000" pitchFamily="34" charset="-122"/>
                  <a:ea typeface="思源黑体" panose="020B0500000000000000" pitchFamily="34" charset="-122"/>
                </a:rPr>
                <a:t>的文本</a:t>
              </a:r>
              <a:r>
                <a:rPr lang="zh-CN" altLang="en-US" sz="1000" dirty="0" smtClean="0">
                  <a:solidFill>
                    <a:schemeClr val="tx1">
                      <a:lumMod val="50000"/>
                      <a:lumOff val="50000"/>
                    </a:schemeClr>
                  </a:solidFill>
                  <a:latin typeface="思源黑体" panose="020B0500000000000000" pitchFamily="34" charset="-122"/>
                  <a:ea typeface="思源黑体" panose="020B0500000000000000" pitchFamily="34" charset="-122"/>
                </a:rPr>
                <a:t>后在此。</a:t>
              </a:r>
              <a:endParaRPr lang="en-US" altLang="zh-CN" sz="1000" dirty="0" smtClean="0">
                <a:solidFill>
                  <a:schemeClr val="tx1">
                    <a:lumMod val="50000"/>
                    <a:lumOff val="50000"/>
                  </a:schemeClr>
                </a:solidFill>
                <a:latin typeface="思源黑体" panose="020B0500000000000000" pitchFamily="34" charset="-122"/>
                <a:ea typeface="思源黑体" panose="020B0500000000000000" pitchFamily="34" charset="-122"/>
              </a:endParaRPr>
            </a:p>
            <a:p>
              <a:pPr algn="just">
                <a:lnSpc>
                  <a:spcPct val="150000"/>
                </a:lnSpc>
              </a:pPr>
              <a:r>
                <a:rPr lang="zh-CN" altLang="en-US" sz="1000" dirty="0">
                  <a:solidFill>
                    <a:schemeClr val="tx1">
                      <a:lumMod val="50000"/>
                      <a:lumOff val="50000"/>
                    </a:schemeClr>
                  </a:solidFill>
                  <a:latin typeface="思源黑体" panose="020B0500000000000000" pitchFamily="34" charset="-122"/>
                  <a:ea typeface="思源黑体" panose="020B0500000000000000" pitchFamily="34" charset="-122"/>
                </a:rPr>
                <a:t>您的内容打在这里，或者通过复制您的文本</a:t>
              </a:r>
              <a:r>
                <a:rPr lang="zh-CN" altLang="en-US" sz="1000" dirty="0" smtClean="0">
                  <a:solidFill>
                    <a:schemeClr val="tx1">
                      <a:lumMod val="50000"/>
                      <a:lumOff val="50000"/>
                    </a:schemeClr>
                  </a:solidFill>
                  <a:latin typeface="思源黑体" panose="020B0500000000000000" pitchFamily="34" charset="-122"/>
                  <a:ea typeface="思源黑体" panose="020B0500000000000000" pitchFamily="34" charset="-122"/>
                </a:rPr>
                <a:t>后在此</a:t>
              </a:r>
              <a:r>
                <a:rPr lang="zh-CN" altLang="en-US" sz="1000" dirty="0">
                  <a:solidFill>
                    <a:schemeClr val="tx1">
                      <a:lumMod val="50000"/>
                      <a:lumOff val="50000"/>
                    </a:schemeClr>
                  </a:solidFill>
                  <a:latin typeface="思源黑体" panose="020B0500000000000000" pitchFamily="34" charset="-122"/>
                  <a:ea typeface="思源黑体" panose="020B0500000000000000" pitchFamily="34" charset="-122"/>
                </a:rPr>
                <a:t>框</a:t>
              </a:r>
              <a:r>
                <a:rPr lang="zh-CN" altLang="en-US" sz="1000" dirty="0" smtClean="0">
                  <a:solidFill>
                    <a:schemeClr val="tx1">
                      <a:lumMod val="50000"/>
                      <a:lumOff val="50000"/>
                    </a:schemeClr>
                  </a:solidFill>
                  <a:latin typeface="思源黑体" panose="020B0500000000000000" pitchFamily="34" charset="-122"/>
                  <a:ea typeface="思源黑体" panose="020B0500000000000000" pitchFamily="34" charset="-122"/>
                </a:rPr>
                <a:t>中。</a:t>
              </a:r>
              <a:endParaRPr lang="en-US" altLang="zh-CN" sz="1000" dirty="0">
                <a:solidFill>
                  <a:schemeClr val="tx1">
                    <a:lumMod val="50000"/>
                    <a:lumOff val="50000"/>
                  </a:schemeClr>
                </a:solidFill>
                <a:latin typeface="思源黑体" panose="020B0500000000000000" pitchFamily="34" charset="-122"/>
                <a:ea typeface="思源黑体" panose="020B0500000000000000" pitchFamily="34" charset="-122"/>
              </a:endParaRPr>
            </a:p>
          </p:txBody>
        </p:sp>
        <p:sp>
          <p:nvSpPr>
            <p:cNvPr id="29" name="Subtitle 2">
              <a:extLst>
                <a:ext uri="{FF2B5EF4-FFF2-40B4-BE49-F238E27FC236}">
                  <a16:creationId xmlns:a16="http://schemas.microsoft.com/office/drawing/2014/main" xmlns="" id="{360062CF-4239-4286-B703-132EC1F0E32B}"/>
                </a:ext>
              </a:extLst>
            </p:cNvPr>
            <p:cNvSpPr txBox="1">
              <a:spLocks/>
            </p:cNvSpPr>
            <p:nvPr/>
          </p:nvSpPr>
          <p:spPr>
            <a:xfrm>
              <a:off x="8851102" y="1881491"/>
              <a:ext cx="1717253" cy="414007"/>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lnSpc>
                  <a:spcPct val="130000"/>
                </a:lnSpc>
                <a:spcBef>
                  <a:spcPts val="0"/>
                </a:spcBef>
                <a:defRPr/>
              </a:pPr>
              <a:r>
                <a:rPr lang="zh-CN" altLang="en-US" sz="1400" dirty="0" smtClean="0">
                  <a:solidFill>
                    <a:srgbClr val="4F4D50"/>
                  </a:solidFill>
                  <a:latin typeface="思源黑体" panose="020B0500000000000000" pitchFamily="34" charset="-122"/>
                  <a:ea typeface="思源黑体" panose="020B0500000000000000" pitchFamily="34" charset="-122"/>
                  <a:cs typeface="Lato" panose="020F0502020204030203" pitchFamily="34" charset="0"/>
                </a:rPr>
                <a:t>企业定位</a:t>
              </a:r>
              <a:endParaRPr lang="id-ID" sz="1400" dirty="0">
                <a:solidFill>
                  <a:srgbClr val="4F4D50"/>
                </a:solidFill>
                <a:latin typeface="思源黑体" panose="020B0500000000000000" pitchFamily="34" charset="-122"/>
                <a:ea typeface="思源黑体" panose="020B0500000000000000" pitchFamily="34" charset="-122"/>
                <a:cs typeface="Lato" panose="020F0502020204030203" pitchFamily="34" charset="0"/>
              </a:endParaRPr>
            </a:p>
          </p:txBody>
        </p:sp>
        <p:cxnSp>
          <p:nvCxnSpPr>
            <p:cNvPr id="30" name="直接连接符 29"/>
            <p:cNvCxnSpPr/>
            <p:nvPr/>
          </p:nvCxnSpPr>
          <p:spPr>
            <a:xfrm>
              <a:off x="8946941" y="2433872"/>
              <a:ext cx="670587"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31" name="圆角矩形 30"/>
            <p:cNvSpPr/>
            <p:nvPr/>
          </p:nvSpPr>
          <p:spPr>
            <a:xfrm>
              <a:off x="8946941" y="5234020"/>
              <a:ext cx="972137" cy="233082"/>
            </a:xfrm>
            <a:prstGeom prst="roundRect">
              <a:avLst>
                <a:gd name="adj" fmla="val 50000"/>
              </a:avLst>
            </a:prstGeom>
            <a:gradFill>
              <a:gsLst>
                <a:gs pos="0">
                  <a:srgbClr val="4582ED"/>
                </a:gs>
                <a:gs pos="58000">
                  <a:srgbClr val="105AD7"/>
                </a:gs>
              </a:gsLst>
              <a:lin ang="0" scaled="0"/>
            </a:gra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zh-CN" altLang="en-US" sz="1000" dirty="0" smtClean="0">
                  <a:solidFill>
                    <a:schemeClr val="bg1"/>
                  </a:solidFill>
                  <a:latin typeface="思源黑体" panose="020B0500000000000000" pitchFamily="34" charset="-122"/>
                  <a:ea typeface="思源黑体" panose="020B0500000000000000" pitchFamily="34" charset="-122"/>
                </a:rPr>
                <a:t>添加标题</a:t>
              </a:r>
              <a:endParaRPr lang="zh-CN" altLang="en-US" sz="1000" dirty="0">
                <a:solidFill>
                  <a:schemeClr val="bg1"/>
                </a:solidFill>
                <a:latin typeface="思源黑体" panose="020B0500000000000000" pitchFamily="34" charset="-122"/>
                <a:ea typeface="思源黑体" panose="020B0500000000000000" pitchFamily="34" charset="-122"/>
              </a:endParaRPr>
            </a:p>
          </p:txBody>
        </p:sp>
      </p:grpSp>
      <p:sp>
        <p:nvSpPr>
          <p:cNvPr id="32" name="矩形 31"/>
          <p:cNvSpPr/>
          <p:nvPr/>
        </p:nvSpPr>
        <p:spPr>
          <a:xfrm>
            <a:off x="2106385" y="1518559"/>
            <a:ext cx="2367643" cy="4229100"/>
          </a:xfrm>
          <a:prstGeom prst="rect">
            <a:avLst/>
          </a:prstGeom>
          <a:blipFill dpi="0" rotWithShape="1">
            <a:blip r:embed="rId3" cstate="print">
              <a:extLst>
                <a:ext uri="{28A0092B-C50C-407E-A947-70E740481C1C}">
                  <a14:useLocalDpi xmlns:a14="http://schemas.microsoft.com/office/drawing/2010/main" val="0"/>
                </a:ext>
              </a:extLst>
            </a:blip>
            <a:srcRect/>
            <a:stretch>
              <a:fillRect/>
            </a:stretch>
          </a:blip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dirty="0">
              <a:latin typeface="思源黑体" panose="020B0500000000000000" pitchFamily="34" charset="-122"/>
              <a:ea typeface="思源黑体" panose="020B0500000000000000" pitchFamily="34" charset="-122"/>
            </a:endParaRPr>
          </a:p>
        </p:txBody>
      </p:sp>
      <p:grpSp>
        <p:nvGrpSpPr>
          <p:cNvPr id="33" name="组合 32"/>
          <p:cNvGrpSpPr/>
          <p:nvPr/>
        </p:nvGrpSpPr>
        <p:grpSpPr>
          <a:xfrm>
            <a:off x="718455" y="2841175"/>
            <a:ext cx="2334987" cy="3282042"/>
            <a:chOff x="816428" y="2759529"/>
            <a:chExt cx="2334986" cy="3282042"/>
          </a:xfrm>
        </p:grpSpPr>
        <p:sp>
          <p:nvSpPr>
            <p:cNvPr id="34" name="矩形 33"/>
            <p:cNvSpPr/>
            <p:nvPr/>
          </p:nvSpPr>
          <p:spPr>
            <a:xfrm>
              <a:off x="816428" y="2759529"/>
              <a:ext cx="2334986" cy="3282042"/>
            </a:xfrm>
            <a:prstGeom prst="rect">
              <a:avLst/>
            </a:prstGeom>
            <a:solidFill>
              <a:schemeClr val="bg1"/>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dirty="0">
                <a:latin typeface="思源黑体" panose="020B0500000000000000" pitchFamily="34" charset="-122"/>
                <a:ea typeface="思源黑体" panose="020B0500000000000000" pitchFamily="34" charset="-122"/>
              </a:endParaRPr>
            </a:p>
          </p:txBody>
        </p:sp>
        <p:sp>
          <p:nvSpPr>
            <p:cNvPr id="35" name="TextBox 21"/>
            <p:cNvSpPr txBox="1"/>
            <p:nvPr/>
          </p:nvSpPr>
          <p:spPr>
            <a:xfrm>
              <a:off x="1059647" y="3800387"/>
              <a:ext cx="1797854" cy="2077492"/>
            </a:xfrm>
            <a:prstGeom prst="rect">
              <a:avLst/>
            </a:prstGeom>
            <a:noFill/>
          </p:spPr>
          <p:txBody>
            <a:bodyPr wrap="square" lIns="0" tIns="0" rIns="0" bIns="0" rtlCol="0">
              <a:spAutoFit/>
            </a:bodyPr>
            <a:lstStyle/>
            <a:p>
              <a:pPr>
                <a:lnSpc>
                  <a:spcPct val="150000"/>
                </a:lnSpc>
              </a:pPr>
              <a:r>
                <a:rPr lang="zh-CN" altLang="en-US" sz="1000" dirty="0">
                  <a:solidFill>
                    <a:schemeClr val="tx1">
                      <a:lumMod val="50000"/>
                      <a:lumOff val="50000"/>
                    </a:schemeClr>
                  </a:solidFill>
                  <a:latin typeface="思源黑体" panose="020B0500000000000000" pitchFamily="34" charset="-122"/>
                  <a:ea typeface="思源黑体" panose="020B0500000000000000" pitchFamily="34" charset="-122"/>
                </a:rPr>
                <a:t>您的内容打在</a:t>
              </a:r>
              <a:r>
                <a:rPr lang="zh-CN" altLang="en-US" sz="1000" dirty="0" smtClean="0">
                  <a:solidFill>
                    <a:schemeClr val="tx1">
                      <a:lumMod val="50000"/>
                      <a:lumOff val="50000"/>
                    </a:schemeClr>
                  </a:solidFill>
                  <a:latin typeface="思源黑体" panose="020B0500000000000000" pitchFamily="34" charset="-122"/>
                  <a:ea typeface="思源黑体" panose="020B0500000000000000" pitchFamily="34" charset="-122"/>
                </a:rPr>
                <a:t>这里或者</a:t>
              </a:r>
              <a:r>
                <a:rPr lang="zh-CN" altLang="en-US" sz="1000" dirty="0">
                  <a:solidFill>
                    <a:schemeClr val="tx1">
                      <a:lumMod val="50000"/>
                      <a:lumOff val="50000"/>
                    </a:schemeClr>
                  </a:solidFill>
                  <a:latin typeface="思源黑体" panose="020B0500000000000000" pitchFamily="34" charset="-122"/>
                  <a:ea typeface="思源黑体" panose="020B0500000000000000" pitchFamily="34" charset="-122"/>
                </a:rPr>
                <a:t>通过复制您的文本</a:t>
              </a:r>
              <a:r>
                <a:rPr lang="zh-CN" altLang="en-US" sz="1000" dirty="0" smtClean="0">
                  <a:solidFill>
                    <a:schemeClr val="tx1">
                      <a:lumMod val="50000"/>
                      <a:lumOff val="50000"/>
                    </a:schemeClr>
                  </a:solidFill>
                  <a:latin typeface="思源黑体" panose="020B0500000000000000" pitchFamily="34" charset="-122"/>
                  <a:ea typeface="思源黑体" panose="020B0500000000000000" pitchFamily="34" charset="-122"/>
                </a:rPr>
                <a:t>后在此</a:t>
              </a:r>
              <a:r>
                <a:rPr lang="zh-CN" altLang="en-US" sz="1000" dirty="0">
                  <a:solidFill>
                    <a:schemeClr val="tx1">
                      <a:lumMod val="50000"/>
                      <a:lumOff val="50000"/>
                    </a:schemeClr>
                  </a:solidFill>
                  <a:latin typeface="思源黑体" panose="020B0500000000000000" pitchFamily="34" charset="-122"/>
                  <a:ea typeface="思源黑体" panose="020B0500000000000000" pitchFamily="34" charset="-122"/>
                </a:rPr>
                <a:t>框中选择</a:t>
              </a:r>
              <a:r>
                <a:rPr lang="zh-CN" altLang="en-US" sz="1000" dirty="0" smtClean="0">
                  <a:solidFill>
                    <a:schemeClr val="tx1">
                      <a:lumMod val="50000"/>
                      <a:lumOff val="50000"/>
                    </a:schemeClr>
                  </a:solidFill>
                  <a:latin typeface="思源黑体" panose="020B0500000000000000" pitchFamily="34" charset="-122"/>
                  <a:ea typeface="思源黑体" panose="020B0500000000000000" pitchFamily="34" charset="-122"/>
                </a:rPr>
                <a:t>粘贴并</a:t>
              </a:r>
              <a:r>
                <a:rPr lang="zh-CN" altLang="en-US" sz="1000" dirty="0">
                  <a:solidFill>
                    <a:schemeClr val="tx1">
                      <a:lumMod val="50000"/>
                      <a:lumOff val="50000"/>
                    </a:schemeClr>
                  </a:solidFill>
                  <a:latin typeface="思源黑体" panose="020B0500000000000000" pitchFamily="34" charset="-122"/>
                  <a:ea typeface="思源黑体" panose="020B0500000000000000" pitchFamily="34" charset="-122"/>
                </a:rPr>
                <a:t>选择您的内容打在这里或者通过复制您</a:t>
              </a:r>
              <a:r>
                <a:rPr lang="zh-CN" altLang="en-US" sz="1000" dirty="0" smtClean="0">
                  <a:solidFill>
                    <a:schemeClr val="tx1">
                      <a:lumMod val="50000"/>
                      <a:lumOff val="50000"/>
                    </a:schemeClr>
                  </a:solidFill>
                  <a:latin typeface="思源黑体" panose="020B0500000000000000" pitchFamily="34" charset="-122"/>
                  <a:ea typeface="思源黑体" panose="020B0500000000000000" pitchFamily="34" charset="-122"/>
                </a:rPr>
                <a:t>的中选粘贴</a:t>
              </a:r>
              <a:r>
                <a:rPr lang="zh-CN" altLang="en-US" sz="1000" dirty="0">
                  <a:solidFill>
                    <a:schemeClr val="tx1">
                      <a:lumMod val="50000"/>
                      <a:lumOff val="50000"/>
                    </a:schemeClr>
                  </a:solidFill>
                  <a:latin typeface="思源黑体" panose="020B0500000000000000" pitchFamily="34" charset="-122"/>
                  <a:ea typeface="思源黑体" panose="020B0500000000000000" pitchFamily="34" charset="-122"/>
                </a:rPr>
                <a:t>并</a:t>
              </a:r>
              <a:r>
                <a:rPr lang="zh-CN" altLang="en-US" sz="1000" dirty="0" smtClean="0">
                  <a:solidFill>
                    <a:schemeClr val="tx1">
                      <a:lumMod val="50000"/>
                      <a:lumOff val="50000"/>
                    </a:schemeClr>
                  </a:solidFill>
                  <a:latin typeface="思源黑体" panose="020B0500000000000000" pitchFamily="34" charset="-122"/>
                  <a:ea typeface="思源黑体" panose="020B0500000000000000" pitchFamily="34" charset="-122"/>
                </a:rPr>
                <a:t>选择</a:t>
              </a:r>
              <a:endParaRPr lang="en-US" altLang="zh-CN" sz="1000" dirty="0" smtClean="0">
                <a:solidFill>
                  <a:schemeClr val="tx1">
                    <a:lumMod val="50000"/>
                    <a:lumOff val="50000"/>
                  </a:schemeClr>
                </a:solidFill>
                <a:latin typeface="思源黑体" panose="020B0500000000000000" pitchFamily="34" charset="-122"/>
                <a:ea typeface="思源黑体" panose="020B0500000000000000" pitchFamily="34" charset="-122"/>
              </a:endParaRPr>
            </a:p>
            <a:p>
              <a:pPr>
                <a:lnSpc>
                  <a:spcPct val="150000"/>
                </a:lnSpc>
              </a:pPr>
              <a:endParaRPr lang="en-US" altLang="zh-CN" sz="1000" dirty="0" smtClean="0">
                <a:solidFill>
                  <a:schemeClr val="tx1">
                    <a:lumMod val="50000"/>
                    <a:lumOff val="50000"/>
                  </a:schemeClr>
                </a:solidFill>
                <a:latin typeface="思源黑体" panose="020B0500000000000000" pitchFamily="34" charset="-122"/>
                <a:ea typeface="思源黑体" panose="020B0500000000000000" pitchFamily="34" charset="-122"/>
              </a:endParaRPr>
            </a:p>
            <a:p>
              <a:pPr>
                <a:lnSpc>
                  <a:spcPct val="150000"/>
                </a:lnSpc>
              </a:pPr>
              <a:endParaRPr lang="en-US" altLang="zh-CN" sz="1000" dirty="0">
                <a:solidFill>
                  <a:schemeClr val="tx1">
                    <a:lumMod val="50000"/>
                    <a:lumOff val="50000"/>
                  </a:schemeClr>
                </a:solidFill>
                <a:latin typeface="思源黑体" panose="020B0500000000000000" pitchFamily="34" charset="-122"/>
                <a:ea typeface="思源黑体" panose="020B0500000000000000" pitchFamily="34" charset="-122"/>
              </a:endParaRPr>
            </a:p>
            <a:p>
              <a:pPr>
                <a:lnSpc>
                  <a:spcPct val="150000"/>
                </a:lnSpc>
              </a:pPr>
              <a:endParaRPr lang="en-US" altLang="zh-CN" sz="1000" dirty="0" smtClean="0">
                <a:solidFill>
                  <a:schemeClr val="tx1">
                    <a:lumMod val="50000"/>
                    <a:lumOff val="50000"/>
                  </a:schemeClr>
                </a:solidFill>
                <a:latin typeface="思源黑体" panose="020B0500000000000000" pitchFamily="34" charset="-122"/>
                <a:ea typeface="思源黑体" panose="020B0500000000000000" pitchFamily="34" charset="-122"/>
              </a:endParaRPr>
            </a:p>
            <a:p>
              <a:pPr>
                <a:lnSpc>
                  <a:spcPct val="150000"/>
                </a:lnSpc>
              </a:pPr>
              <a:r>
                <a:rPr lang="zh-CN" altLang="en-US" sz="1000" dirty="0">
                  <a:solidFill>
                    <a:schemeClr val="tx1">
                      <a:lumMod val="50000"/>
                      <a:lumOff val="50000"/>
                    </a:schemeClr>
                  </a:solidFill>
                  <a:latin typeface="思源黑体" panose="020B0500000000000000" pitchFamily="34" charset="-122"/>
                  <a:ea typeface="思源黑体" panose="020B0500000000000000" pitchFamily="34" charset="-122"/>
                </a:rPr>
                <a:t>后</a:t>
              </a:r>
              <a:r>
                <a:rPr lang="zh-CN" altLang="en-US" sz="1000" dirty="0" smtClean="0">
                  <a:solidFill>
                    <a:schemeClr val="tx1">
                      <a:lumMod val="50000"/>
                      <a:lumOff val="50000"/>
                    </a:schemeClr>
                  </a:solidFill>
                  <a:latin typeface="思源黑体" panose="020B0500000000000000" pitchFamily="34" charset="-122"/>
                  <a:ea typeface="思源黑体" panose="020B0500000000000000" pitchFamily="34" charset="-122"/>
                </a:rPr>
                <a:t>在此框</a:t>
              </a:r>
              <a:endParaRPr lang="en-US" altLang="zh-CN" sz="1000" dirty="0" smtClean="0">
                <a:solidFill>
                  <a:schemeClr val="tx1">
                    <a:lumMod val="50000"/>
                    <a:lumOff val="50000"/>
                  </a:schemeClr>
                </a:solidFill>
                <a:latin typeface="思源黑体" panose="020B0500000000000000" pitchFamily="34" charset="-122"/>
                <a:ea typeface="思源黑体" panose="020B0500000000000000" pitchFamily="34" charset="-122"/>
              </a:endParaRPr>
            </a:p>
            <a:p>
              <a:pPr>
                <a:lnSpc>
                  <a:spcPct val="150000"/>
                </a:lnSpc>
              </a:pPr>
              <a:r>
                <a:rPr lang="zh-CN" altLang="en-US" sz="1000" dirty="0" smtClean="0">
                  <a:solidFill>
                    <a:schemeClr val="tx1">
                      <a:lumMod val="50000"/>
                      <a:lumOff val="50000"/>
                    </a:schemeClr>
                  </a:solidFill>
                  <a:latin typeface="思源黑体" panose="020B0500000000000000" pitchFamily="34" charset="-122"/>
                  <a:ea typeface="思源黑体" panose="020B0500000000000000" pitchFamily="34" charset="-122"/>
                </a:rPr>
                <a:t>中选择</a:t>
              </a:r>
              <a:r>
                <a:rPr lang="zh-CN" altLang="en-US" sz="1000" dirty="0">
                  <a:solidFill>
                    <a:schemeClr val="tx1">
                      <a:lumMod val="50000"/>
                      <a:lumOff val="50000"/>
                    </a:schemeClr>
                  </a:solidFill>
                  <a:latin typeface="思源黑体" panose="020B0500000000000000" pitchFamily="34" charset="-122"/>
                  <a:ea typeface="思源黑体" panose="020B0500000000000000" pitchFamily="34" charset="-122"/>
                </a:rPr>
                <a:t>粘贴并</a:t>
              </a:r>
              <a:r>
                <a:rPr lang="zh-CN" altLang="en-US" sz="1000" dirty="0" smtClean="0">
                  <a:solidFill>
                    <a:schemeClr val="tx1">
                      <a:lumMod val="50000"/>
                      <a:lumOff val="50000"/>
                    </a:schemeClr>
                  </a:solidFill>
                  <a:latin typeface="思源黑体" panose="020B0500000000000000" pitchFamily="34" charset="-122"/>
                  <a:ea typeface="思源黑体" panose="020B0500000000000000" pitchFamily="34" charset="-122"/>
                </a:rPr>
                <a:t>选择</a:t>
              </a:r>
              <a:endParaRPr lang="en-US" altLang="zh-CN" sz="1000" dirty="0">
                <a:solidFill>
                  <a:schemeClr val="tx1">
                    <a:lumMod val="50000"/>
                    <a:lumOff val="50000"/>
                  </a:schemeClr>
                </a:solidFill>
                <a:latin typeface="思源黑体" panose="020B0500000000000000" pitchFamily="34" charset="-122"/>
                <a:ea typeface="思源黑体" panose="020B0500000000000000" pitchFamily="34" charset="-122"/>
              </a:endParaRPr>
            </a:p>
          </p:txBody>
        </p:sp>
        <p:sp>
          <p:nvSpPr>
            <p:cNvPr id="36" name="Subtitle 2">
              <a:extLst>
                <a:ext uri="{FF2B5EF4-FFF2-40B4-BE49-F238E27FC236}">
                  <a16:creationId xmlns:a16="http://schemas.microsoft.com/office/drawing/2014/main" xmlns="" id="{360062CF-4239-4286-B703-132EC1F0E32B}"/>
                </a:ext>
              </a:extLst>
            </p:cNvPr>
            <p:cNvSpPr txBox="1">
              <a:spLocks/>
            </p:cNvSpPr>
            <p:nvPr/>
          </p:nvSpPr>
          <p:spPr>
            <a:xfrm>
              <a:off x="979149" y="3260126"/>
              <a:ext cx="1717253" cy="414007"/>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lnSpc>
                  <a:spcPct val="130000"/>
                </a:lnSpc>
                <a:spcBef>
                  <a:spcPts val="0"/>
                </a:spcBef>
                <a:defRPr/>
              </a:pPr>
              <a:r>
                <a:rPr lang="en-US" altLang="zh-CN" sz="1800" b="1" dirty="0" smtClean="0">
                  <a:solidFill>
                    <a:srgbClr val="4F4D50"/>
                  </a:solidFill>
                  <a:latin typeface="思源黑体" panose="020B0500000000000000" pitchFamily="34" charset="-122"/>
                  <a:ea typeface="思源黑体" panose="020B0500000000000000" pitchFamily="34" charset="-122"/>
                  <a:cs typeface="Lato" panose="020F0502020204030203" pitchFamily="34" charset="0"/>
                </a:rPr>
                <a:t>1280,000</a:t>
              </a:r>
              <a:endParaRPr lang="id-ID" sz="1800" b="1" dirty="0">
                <a:solidFill>
                  <a:srgbClr val="4F4D50"/>
                </a:solidFill>
                <a:latin typeface="思源黑体" panose="020B0500000000000000" pitchFamily="34" charset="-122"/>
                <a:ea typeface="思源黑体" panose="020B0500000000000000" pitchFamily="34" charset="-122"/>
                <a:cs typeface="Lato" panose="020F0502020204030203" pitchFamily="34" charset="0"/>
              </a:endParaRPr>
            </a:p>
          </p:txBody>
        </p:sp>
      </p:grpSp>
      <p:sp>
        <p:nvSpPr>
          <p:cNvPr id="37" name="矩形 36"/>
          <p:cNvSpPr/>
          <p:nvPr/>
        </p:nvSpPr>
        <p:spPr>
          <a:xfrm>
            <a:off x="6130836" y="1518559"/>
            <a:ext cx="2367643" cy="4229100"/>
          </a:xfrm>
          <a:prstGeom prst="rect">
            <a:avLst/>
          </a:prstGeom>
          <a:blipFill dpi="0" rotWithShape="1">
            <a:blip r:embed="rId4" cstate="print">
              <a:extLst>
                <a:ext uri="{28A0092B-C50C-407E-A947-70E740481C1C}">
                  <a14:useLocalDpi xmlns:a14="http://schemas.microsoft.com/office/drawing/2010/main" val="0"/>
                </a:ext>
              </a:extLst>
            </a:blip>
            <a:srcRect/>
            <a:stretch>
              <a:fillRect/>
            </a:stretch>
          </a:blip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dirty="0">
              <a:latin typeface="思源黑体" panose="020B0500000000000000" pitchFamily="34" charset="-122"/>
              <a:ea typeface="思源黑体" panose="020B0500000000000000" pitchFamily="34" charset="-122"/>
            </a:endParaRPr>
          </a:p>
        </p:txBody>
      </p:sp>
      <p:grpSp>
        <p:nvGrpSpPr>
          <p:cNvPr id="38" name="组合 37"/>
          <p:cNvGrpSpPr/>
          <p:nvPr/>
        </p:nvGrpSpPr>
        <p:grpSpPr>
          <a:xfrm>
            <a:off x="4742905" y="2841175"/>
            <a:ext cx="2334987" cy="3282042"/>
            <a:chOff x="816428" y="2759529"/>
            <a:chExt cx="2334986" cy="3282042"/>
          </a:xfrm>
        </p:grpSpPr>
        <p:sp>
          <p:nvSpPr>
            <p:cNvPr id="39" name="矩形 38"/>
            <p:cNvSpPr/>
            <p:nvPr/>
          </p:nvSpPr>
          <p:spPr>
            <a:xfrm>
              <a:off x="816428" y="2759529"/>
              <a:ext cx="2334986" cy="3282042"/>
            </a:xfrm>
            <a:prstGeom prst="rect">
              <a:avLst/>
            </a:prstGeom>
            <a:gradFill>
              <a:gsLst>
                <a:gs pos="0">
                  <a:srgbClr val="4582ED"/>
                </a:gs>
                <a:gs pos="58000">
                  <a:srgbClr val="105AD7"/>
                </a:gs>
              </a:gsLst>
              <a:lin ang="0" scaled="0"/>
            </a:gra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dirty="0">
                <a:latin typeface="思源黑体" panose="020B0500000000000000" pitchFamily="34" charset="-122"/>
                <a:ea typeface="思源黑体" panose="020B0500000000000000" pitchFamily="34" charset="-122"/>
              </a:endParaRPr>
            </a:p>
          </p:txBody>
        </p:sp>
        <p:sp>
          <p:nvSpPr>
            <p:cNvPr id="40" name="TextBox 21"/>
            <p:cNvSpPr txBox="1"/>
            <p:nvPr/>
          </p:nvSpPr>
          <p:spPr>
            <a:xfrm>
              <a:off x="1059647" y="3800387"/>
              <a:ext cx="1797854" cy="2077492"/>
            </a:xfrm>
            <a:prstGeom prst="rect">
              <a:avLst/>
            </a:prstGeom>
            <a:noFill/>
          </p:spPr>
          <p:txBody>
            <a:bodyPr wrap="square" lIns="0" tIns="0" rIns="0" bIns="0" rtlCol="0">
              <a:spAutoFit/>
            </a:bodyPr>
            <a:lstStyle/>
            <a:p>
              <a:pPr>
                <a:lnSpc>
                  <a:spcPct val="150000"/>
                </a:lnSpc>
              </a:pPr>
              <a:r>
                <a:rPr lang="zh-CN" altLang="en-US" sz="1000" dirty="0">
                  <a:solidFill>
                    <a:schemeClr val="bg1"/>
                  </a:solidFill>
                  <a:latin typeface="思源黑体" panose="020B0500000000000000" pitchFamily="34" charset="-122"/>
                  <a:ea typeface="思源黑体" panose="020B0500000000000000" pitchFamily="34" charset="-122"/>
                </a:rPr>
                <a:t>您的内容打在</a:t>
              </a:r>
              <a:r>
                <a:rPr lang="zh-CN" altLang="en-US" sz="1000" dirty="0" smtClean="0">
                  <a:solidFill>
                    <a:schemeClr val="bg1"/>
                  </a:solidFill>
                  <a:latin typeface="思源黑体" panose="020B0500000000000000" pitchFamily="34" charset="-122"/>
                  <a:ea typeface="思源黑体" panose="020B0500000000000000" pitchFamily="34" charset="-122"/>
                </a:rPr>
                <a:t>这里或者</a:t>
              </a:r>
              <a:r>
                <a:rPr lang="zh-CN" altLang="en-US" sz="1000" dirty="0">
                  <a:solidFill>
                    <a:schemeClr val="bg1"/>
                  </a:solidFill>
                  <a:latin typeface="思源黑体" panose="020B0500000000000000" pitchFamily="34" charset="-122"/>
                  <a:ea typeface="思源黑体" panose="020B0500000000000000" pitchFamily="34" charset="-122"/>
                </a:rPr>
                <a:t>通过复制您的文本</a:t>
              </a:r>
              <a:r>
                <a:rPr lang="zh-CN" altLang="en-US" sz="1000" dirty="0" smtClean="0">
                  <a:solidFill>
                    <a:schemeClr val="bg1"/>
                  </a:solidFill>
                  <a:latin typeface="思源黑体" panose="020B0500000000000000" pitchFamily="34" charset="-122"/>
                  <a:ea typeface="思源黑体" panose="020B0500000000000000" pitchFamily="34" charset="-122"/>
                </a:rPr>
                <a:t>后在此</a:t>
              </a:r>
              <a:r>
                <a:rPr lang="zh-CN" altLang="en-US" sz="1000" dirty="0">
                  <a:solidFill>
                    <a:schemeClr val="bg1"/>
                  </a:solidFill>
                  <a:latin typeface="思源黑体" panose="020B0500000000000000" pitchFamily="34" charset="-122"/>
                  <a:ea typeface="思源黑体" panose="020B0500000000000000" pitchFamily="34" charset="-122"/>
                </a:rPr>
                <a:t>框中选择</a:t>
              </a:r>
              <a:r>
                <a:rPr lang="zh-CN" altLang="en-US" sz="1000" dirty="0" smtClean="0">
                  <a:solidFill>
                    <a:schemeClr val="bg1"/>
                  </a:solidFill>
                  <a:latin typeface="思源黑体" panose="020B0500000000000000" pitchFamily="34" charset="-122"/>
                  <a:ea typeface="思源黑体" panose="020B0500000000000000" pitchFamily="34" charset="-122"/>
                </a:rPr>
                <a:t>粘贴并</a:t>
              </a:r>
              <a:r>
                <a:rPr lang="zh-CN" altLang="en-US" sz="1000" dirty="0">
                  <a:solidFill>
                    <a:schemeClr val="bg1"/>
                  </a:solidFill>
                  <a:latin typeface="思源黑体" panose="020B0500000000000000" pitchFamily="34" charset="-122"/>
                  <a:ea typeface="思源黑体" panose="020B0500000000000000" pitchFamily="34" charset="-122"/>
                </a:rPr>
                <a:t>选择您的内容打在这里或者通过复制您</a:t>
              </a:r>
              <a:r>
                <a:rPr lang="zh-CN" altLang="en-US" sz="1000" dirty="0" smtClean="0">
                  <a:solidFill>
                    <a:schemeClr val="bg1"/>
                  </a:solidFill>
                  <a:latin typeface="思源黑体" panose="020B0500000000000000" pitchFamily="34" charset="-122"/>
                  <a:ea typeface="思源黑体" panose="020B0500000000000000" pitchFamily="34" charset="-122"/>
                </a:rPr>
                <a:t>的中选粘贴</a:t>
              </a:r>
              <a:r>
                <a:rPr lang="zh-CN" altLang="en-US" sz="1000" dirty="0">
                  <a:solidFill>
                    <a:schemeClr val="bg1"/>
                  </a:solidFill>
                  <a:latin typeface="思源黑体" panose="020B0500000000000000" pitchFamily="34" charset="-122"/>
                  <a:ea typeface="思源黑体" panose="020B0500000000000000" pitchFamily="34" charset="-122"/>
                </a:rPr>
                <a:t>并</a:t>
              </a:r>
              <a:r>
                <a:rPr lang="zh-CN" altLang="en-US" sz="1000" dirty="0" smtClean="0">
                  <a:solidFill>
                    <a:schemeClr val="bg1"/>
                  </a:solidFill>
                  <a:latin typeface="思源黑体" panose="020B0500000000000000" pitchFamily="34" charset="-122"/>
                  <a:ea typeface="思源黑体" panose="020B0500000000000000" pitchFamily="34" charset="-122"/>
                </a:rPr>
                <a:t>选择</a:t>
              </a:r>
              <a:endParaRPr lang="en-US" altLang="zh-CN" sz="1000" dirty="0" smtClean="0">
                <a:solidFill>
                  <a:schemeClr val="bg1"/>
                </a:solidFill>
                <a:latin typeface="思源黑体" panose="020B0500000000000000" pitchFamily="34" charset="-122"/>
                <a:ea typeface="思源黑体" panose="020B0500000000000000" pitchFamily="34" charset="-122"/>
              </a:endParaRPr>
            </a:p>
            <a:p>
              <a:pPr>
                <a:lnSpc>
                  <a:spcPct val="150000"/>
                </a:lnSpc>
              </a:pPr>
              <a:endParaRPr lang="en-US" altLang="zh-CN" sz="1000" dirty="0" smtClean="0">
                <a:solidFill>
                  <a:schemeClr val="bg1"/>
                </a:solidFill>
                <a:latin typeface="思源黑体" panose="020B0500000000000000" pitchFamily="34" charset="-122"/>
                <a:ea typeface="思源黑体" panose="020B0500000000000000" pitchFamily="34" charset="-122"/>
              </a:endParaRPr>
            </a:p>
            <a:p>
              <a:pPr>
                <a:lnSpc>
                  <a:spcPct val="150000"/>
                </a:lnSpc>
              </a:pPr>
              <a:endParaRPr lang="en-US" altLang="zh-CN" sz="1000" dirty="0">
                <a:solidFill>
                  <a:schemeClr val="bg1"/>
                </a:solidFill>
                <a:latin typeface="思源黑体" panose="020B0500000000000000" pitchFamily="34" charset="-122"/>
                <a:ea typeface="思源黑体" panose="020B0500000000000000" pitchFamily="34" charset="-122"/>
              </a:endParaRPr>
            </a:p>
            <a:p>
              <a:pPr>
                <a:lnSpc>
                  <a:spcPct val="150000"/>
                </a:lnSpc>
              </a:pPr>
              <a:endParaRPr lang="en-US" altLang="zh-CN" sz="1000" dirty="0" smtClean="0">
                <a:solidFill>
                  <a:schemeClr val="bg1"/>
                </a:solidFill>
                <a:latin typeface="思源黑体" panose="020B0500000000000000" pitchFamily="34" charset="-122"/>
                <a:ea typeface="思源黑体" panose="020B0500000000000000" pitchFamily="34" charset="-122"/>
              </a:endParaRPr>
            </a:p>
            <a:p>
              <a:pPr>
                <a:lnSpc>
                  <a:spcPct val="150000"/>
                </a:lnSpc>
              </a:pPr>
              <a:r>
                <a:rPr lang="zh-CN" altLang="en-US" sz="1000" dirty="0">
                  <a:solidFill>
                    <a:schemeClr val="bg1"/>
                  </a:solidFill>
                  <a:latin typeface="思源黑体" panose="020B0500000000000000" pitchFamily="34" charset="-122"/>
                  <a:ea typeface="思源黑体" panose="020B0500000000000000" pitchFamily="34" charset="-122"/>
                </a:rPr>
                <a:t>后</a:t>
              </a:r>
              <a:r>
                <a:rPr lang="zh-CN" altLang="en-US" sz="1000" dirty="0" smtClean="0">
                  <a:solidFill>
                    <a:schemeClr val="bg1"/>
                  </a:solidFill>
                  <a:latin typeface="思源黑体" panose="020B0500000000000000" pitchFamily="34" charset="-122"/>
                  <a:ea typeface="思源黑体" panose="020B0500000000000000" pitchFamily="34" charset="-122"/>
                </a:rPr>
                <a:t>在此框</a:t>
              </a:r>
              <a:endParaRPr lang="en-US" altLang="zh-CN" sz="1000" dirty="0" smtClean="0">
                <a:solidFill>
                  <a:schemeClr val="bg1"/>
                </a:solidFill>
                <a:latin typeface="思源黑体" panose="020B0500000000000000" pitchFamily="34" charset="-122"/>
                <a:ea typeface="思源黑体" panose="020B0500000000000000" pitchFamily="34" charset="-122"/>
              </a:endParaRPr>
            </a:p>
            <a:p>
              <a:pPr>
                <a:lnSpc>
                  <a:spcPct val="150000"/>
                </a:lnSpc>
              </a:pPr>
              <a:r>
                <a:rPr lang="zh-CN" altLang="en-US" sz="1000" dirty="0" smtClean="0">
                  <a:solidFill>
                    <a:schemeClr val="bg1"/>
                  </a:solidFill>
                  <a:latin typeface="思源黑体" panose="020B0500000000000000" pitchFamily="34" charset="-122"/>
                  <a:ea typeface="思源黑体" panose="020B0500000000000000" pitchFamily="34" charset="-122"/>
                </a:rPr>
                <a:t>中选择</a:t>
              </a:r>
              <a:r>
                <a:rPr lang="zh-CN" altLang="en-US" sz="1000" dirty="0">
                  <a:solidFill>
                    <a:schemeClr val="bg1"/>
                  </a:solidFill>
                  <a:latin typeface="思源黑体" panose="020B0500000000000000" pitchFamily="34" charset="-122"/>
                  <a:ea typeface="思源黑体" panose="020B0500000000000000" pitchFamily="34" charset="-122"/>
                </a:rPr>
                <a:t>粘贴并</a:t>
              </a:r>
              <a:r>
                <a:rPr lang="zh-CN" altLang="en-US" sz="1000" dirty="0" smtClean="0">
                  <a:solidFill>
                    <a:schemeClr val="bg1"/>
                  </a:solidFill>
                  <a:latin typeface="思源黑体" panose="020B0500000000000000" pitchFamily="34" charset="-122"/>
                  <a:ea typeface="思源黑体" panose="020B0500000000000000" pitchFamily="34" charset="-122"/>
                </a:rPr>
                <a:t>选择</a:t>
              </a:r>
              <a:endParaRPr lang="en-US" altLang="zh-CN" sz="1000" dirty="0">
                <a:solidFill>
                  <a:schemeClr val="bg1"/>
                </a:solidFill>
                <a:latin typeface="思源黑体" panose="020B0500000000000000" pitchFamily="34" charset="-122"/>
                <a:ea typeface="思源黑体" panose="020B0500000000000000" pitchFamily="34" charset="-122"/>
              </a:endParaRPr>
            </a:p>
          </p:txBody>
        </p:sp>
        <p:sp>
          <p:nvSpPr>
            <p:cNvPr id="41" name="Subtitle 2">
              <a:extLst>
                <a:ext uri="{FF2B5EF4-FFF2-40B4-BE49-F238E27FC236}">
                  <a16:creationId xmlns:a16="http://schemas.microsoft.com/office/drawing/2014/main" xmlns="" id="{360062CF-4239-4286-B703-132EC1F0E32B}"/>
                </a:ext>
              </a:extLst>
            </p:cNvPr>
            <p:cNvSpPr txBox="1">
              <a:spLocks/>
            </p:cNvSpPr>
            <p:nvPr/>
          </p:nvSpPr>
          <p:spPr>
            <a:xfrm>
              <a:off x="979149" y="3260126"/>
              <a:ext cx="1717253" cy="414007"/>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lnSpc>
                  <a:spcPct val="130000"/>
                </a:lnSpc>
                <a:spcBef>
                  <a:spcPts val="0"/>
                </a:spcBef>
                <a:defRPr/>
              </a:pPr>
              <a:r>
                <a:rPr lang="en-US" altLang="zh-CN" sz="1800" b="1" dirty="0" smtClean="0">
                  <a:solidFill>
                    <a:schemeClr val="bg1"/>
                  </a:solidFill>
                  <a:latin typeface="思源黑体" panose="020B0500000000000000" pitchFamily="34" charset="-122"/>
                  <a:ea typeface="思源黑体" panose="020B0500000000000000" pitchFamily="34" charset="-122"/>
                  <a:cs typeface="Lato" panose="020F0502020204030203" pitchFamily="34" charset="0"/>
                </a:rPr>
                <a:t>5</a:t>
              </a:r>
              <a:r>
                <a:rPr lang="en-US" altLang="zh-CN" sz="1800" b="1" dirty="0">
                  <a:solidFill>
                    <a:schemeClr val="bg1"/>
                  </a:solidFill>
                  <a:latin typeface="思源黑体" panose="020B0500000000000000" pitchFamily="34" charset="-122"/>
                  <a:ea typeface="思源黑体" panose="020B0500000000000000" pitchFamily="34" charset="-122"/>
                  <a:cs typeface="Lato" panose="020F0502020204030203" pitchFamily="34" charset="0"/>
                </a:rPr>
                <a:t>1</a:t>
              </a:r>
              <a:r>
                <a:rPr lang="en-US" altLang="zh-CN" sz="1800" b="1" dirty="0" smtClean="0">
                  <a:solidFill>
                    <a:schemeClr val="bg1"/>
                  </a:solidFill>
                  <a:latin typeface="思源黑体" panose="020B0500000000000000" pitchFamily="34" charset="-122"/>
                  <a:ea typeface="思源黑体" panose="020B0500000000000000" pitchFamily="34" charset="-122"/>
                  <a:cs typeface="Lato" panose="020F0502020204030203" pitchFamily="34" charset="0"/>
                </a:rPr>
                <a:t>80,000</a:t>
              </a:r>
              <a:endParaRPr lang="id-ID" sz="1800" b="1" dirty="0">
                <a:solidFill>
                  <a:schemeClr val="bg1"/>
                </a:solidFill>
                <a:latin typeface="思源黑体" panose="020B0500000000000000" pitchFamily="34" charset="-122"/>
                <a:ea typeface="思源黑体" panose="020B0500000000000000" pitchFamily="34" charset="-122"/>
                <a:cs typeface="Lato" panose="020F0502020204030203" pitchFamily="34" charset="0"/>
              </a:endParaRPr>
            </a:p>
          </p:txBody>
        </p:sp>
      </p:grpSp>
      <p:sp>
        <p:nvSpPr>
          <p:cNvPr id="21" name="椭圆 20"/>
          <p:cNvSpPr/>
          <p:nvPr/>
        </p:nvSpPr>
        <p:spPr>
          <a:xfrm>
            <a:off x="462653" y="492370"/>
            <a:ext cx="513595" cy="513594"/>
          </a:xfrm>
          <a:prstGeom prst="ellipse">
            <a:avLst/>
          </a:prstGeom>
          <a:gradFill>
            <a:gsLst>
              <a:gs pos="1000">
                <a:srgbClr val="4582ED"/>
              </a:gs>
              <a:gs pos="66000">
                <a:srgbClr val="105AD7"/>
              </a:gs>
            </a:gsLst>
          </a:gradFill>
          <a:ln>
            <a:noFill/>
          </a:ln>
          <a:effectLst>
            <a:outerShdw blurRad="127000" dist="635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altLang="zh-CN" sz="2400" dirty="0" smtClean="0">
                <a:latin typeface="Agency FB" panose="020B0503020202020204" pitchFamily="34" charset="0"/>
              </a:rPr>
              <a:t>04</a:t>
            </a:r>
            <a:endParaRPr lang="zh-CN" altLang="en-US" sz="2400" dirty="0">
              <a:latin typeface="Agency FB" panose="020B0503020202020204" pitchFamily="34" charset="0"/>
            </a:endParaRPr>
          </a:p>
        </p:txBody>
      </p:sp>
      <p:grpSp>
        <p:nvGrpSpPr>
          <p:cNvPr id="24" name="组合 23"/>
          <p:cNvGrpSpPr/>
          <p:nvPr/>
        </p:nvGrpSpPr>
        <p:grpSpPr>
          <a:xfrm>
            <a:off x="1112716" y="370922"/>
            <a:ext cx="3110091" cy="663260"/>
            <a:chOff x="1220641" y="259282"/>
            <a:chExt cx="3110496" cy="663346"/>
          </a:xfrm>
        </p:grpSpPr>
        <p:sp>
          <p:nvSpPr>
            <p:cNvPr id="25" name="文本框 24">
              <a:extLst>
                <a:ext uri="{FF2B5EF4-FFF2-40B4-BE49-F238E27FC236}">
                  <a16:creationId xmlns="" xmlns:a16="http://schemas.microsoft.com/office/drawing/2014/main" id="{C9FE3F12-EF2B-4C2B-8DA1-3D9B6D947A7C}"/>
                </a:ext>
              </a:extLst>
            </p:cNvPr>
            <p:cNvSpPr txBox="1"/>
            <p:nvPr/>
          </p:nvSpPr>
          <p:spPr>
            <a:xfrm>
              <a:off x="1220641" y="259282"/>
              <a:ext cx="1313351" cy="532522"/>
            </a:xfrm>
            <a:prstGeom prst="rect">
              <a:avLst/>
            </a:prstGeom>
            <a:noFill/>
          </p:spPr>
          <p:txBody>
            <a:bodyPr wrap="none" rtlCol="0">
              <a:spAutoFit/>
            </a:bodyPr>
            <a:lstStyle/>
            <a:p>
              <a:pPr fontAlgn="auto">
                <a:lnSpc>
                  <a:spcPct val="130000"/>
                </a:lnSpc>
                <a:defRPr/>
              </a:pPr>
              <a:r>
                <a:rPr lang="zh-CN" altLang="en-US" sz="2200" dirty="0">
                  <a:solidFill>
                    <a:srgbClr val="554B4F"/>
                  </a:solidFill>
                  <a:latin typeface="思源黑体" panose="020B0500000000000000" pitchFamily="34" charset="-122"/>
                  <a:ea typeface="思源黑体" panose="020B0500000000000000" pitchFamily="34" charset="-122"/>
                  <a:cs typeface="+mn-ea"/>
                  <a:sym typeface="+mn-lt"/>
                </a:rPr>
                <a:t>市场定位</a:t>
              </a:r>
            </a:p>
          </p:txBody>
        </p:sp>
        <p:sp>
          <p:nvSpPr>
            <p:cNvPr id="26" name="矩形 25">
              <a:extLst>
                <a:ext uri="{FF2B5EF4-FFF2-40B4-BE49-F238E27FC236}">
                  <a16:creationId xmlns="" xmlns:a16="http://schemas.microsoft.com/office/drawing/2014/main" id="{F3726BB5-172B-4432-AF35-26229E90CCC6}"/>
                </a:ext>
              </a:extLst>
            </p:cNvPr>
            <p:cNvSpPr/>
            <p:nvPr/>
          </p:nvSpPr>
          <p:spPr>
            <a:xfrm>
              <a:off x="1235631" y="630202"/>
              <a:ext cx="3095506" cy="292426"/>
            </a:xfrm>
            <a:prstGeom prst="rect">
              <a:avLst/>
            </a:prstGeom>
          </p:spPr>
          <p:txBody>
            <a:bodyPr wrap="square">
              <a:spAutoFit/>
            </a:bodyPr>
            <a:lstStyle/>
            <a:p>
              <a:pPr>
                <a:lnSpc>
                  <a:spcPct val="130000"/>
                </a:lnSpc>
              </a:pPr>
              <a:r>
                <a:rPr lang="zh-CN" altLang="en-US" sz="1000" dirty="0">
                  <a:solidFill>
                    <a:schemeClr val="tx1">
                      <a:lumMod val="65000"/>
                      <a:lumOff val="35000"/>
                    </a:schemeClr>
                  </a:solidFill>
                  <a:latin typeface="思源黑体" panose="020B0500000000000000" pitchFamily="34" charset="-122"/>
                  <a:ea typeface="思源黑体" panose="020B0500000000000000" pitchFamily="34" charset="-122"/>
                  <a:cs typeface="+mn-ea"/>
                  <a:sym typeface="+mn-lt"/>
                </a:rPr>
                <a:t>此处添加您的副标题文字</a:t>
              </a:r>
              <a:r>
                <a:rPr lang="zh-CN" altLang="en-US" sz="1000" dirty="0" smtClean="0">
                  <a:solidFill>
                    <a:schemeClr val="tx1">
                      <a:lumMod val="65000"/>
                      <a:lumOff val="35000"/>
                    </a:schemeClr>
                  </a:solidFill>
                  <a:latin typeface="思源黑体" panose="020B0500000000000000" pitchFamily="34" charset="-122"/>
                  <a:ea typeface="思源黑体" panose="020B0500000000000000" pitchFamily="34" charset="-122"/>
                  <a:cs typeface="+mn-ea"/>
                  <a:sym typeface="+mn-lt"/>
                </a:rPr>
                <a:t>说明</a:t>
              </a:r>
              <a:endParaRPr lang="zh-CN" altLang="en-US" sz="1000" dirty="0">
                <a:solidFill>
                  <a:schemeClr val="tx1">
                    <a:lumMod val="65000"/>
                    <a:lumOff val="35000"/>
                  </a:schemeClr>
                </a:solidFill>
                <a:latin typeface="思源黑体" panose="020B0500000000000000" pitchFamily="34" charset="-122"/>
                <a:ea typeface="思源黑体" panose="020B0500000000000000" pitchFamily="34" charset="-122"/>
                <a:cs typeface="+mn-ea"/>
                <a:sym typeface="+mn-lt"/>
              </a:endParaRPr>
            </a:p>
          </p:txBody>
        </p:sp>
      </p:grpSp>
    </p:spTree>
    <p:extLst>
      <p:ext uri="{BB962C8B-B14F-4D97-AF65-F5344CB8AC3E}">
        <p14:creationId xmlns:p14="http://schemas.microsoft.com/office/powerpoint/2010/main" val="2256674356"/>
      </p:ext>
    </p:extLst>
  </p:cSld>
  <p:clrMapOvr>
    <a:masterClrMapping/>
  </p:clrMapOvr>
  <p:transition spd="slow" advClick="0"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32"/>
                                        </p:tgtEl>
                                        <p:attrNameLst>
                                          <p:attrName>style.visibility</p:attrName>
                                        </p:attrNameLst>
                                      </p:cBhvr>
                                      <p:to>
                                        <p:strVal val="visible"/>
                                      </p:to>
                                    </p:set>
                                    <p:anim calcmode="lin" valueType="num">
                                      <p:cBhvr>
                                        <p:cTn id="7" dur="500" fill="hold"/>
                                        <p:tgtEl>
                                          <p:spTgt spid="32"/>
                                        </p:tgtEl>
                                        <p:attrNameLst>
                                          <p:attrName>ppt_w</p:attrName>
                                        </p:attrNameLst>
                                      </p:cBhvr>
                                      <p:tavLst>
                                        <p:tav tm="0">
                                          <p:val>
                                            <p:fltVal val="0"/>
                                          </p:val>
                                        </p:tav>
                                        <p:tav tm="100000">
                                          <p:val>
                                            <p:strVal val="#ppt_w"/>
                                          </p:val>
                                        </p:tav>
                                      </p:tavLst>
                                    </p:anim>
                                    <p:anim calcmode="lin" valueType="num">
                                      <p:cBhvr>
                                        <p:cTn id="8" dur="500" fill="hold"/>
                                        <p:tgtEl>
                                          <p:spTgt spid="32"/>
                                        </p:tgtEl>
                                        <p:attrNameLst>
                                          <p:attrName>ppt_h</p:attrName>
                                        </p:attrNameLst>
                                      </p:cBhvr>
                                      <p:tavLst>
                                        <p:tav tm="0">
                                          <p:val>
                                            <p:fltVal val="0"/>
                                          </p:val>
                                        </p:tav>
                                        <p:tav tm="100000">
                                          <p:val>
                                            <p:strVal val="#ppt_h"/>
                                          </p:val>
                                        </p:tav>
                                      </p:tavLst>
                                    </p:anim>
                                    <p:animEffect transition="in" filter="fade">
                                      <p:cBhvr>
                                        <p:cTn id="9" dur="500"/>
                                        <p:tgtEl>
                                          <p:spTgt spid="32"/>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37"/>
                                        </p:tgtEl>
                                        <p:attrNameLst>
                                          <p:attrName>style.visibility</p:attrName>
                                        </p:attrNameLst>
                                      </p:cBhvr>
                                      <p:to>
                                        <p:strVal val="visible"/>
                                      </p:to>
                                    </p:set>
                                    <p:anim calcmode="lin" valueType="num">
                                      <p:cBhvr>
                                        <p:cTn id="12" dur="500" fill="hold"/>
                                        <p:tgtEl>
                                          <p:spTgt spid="37"/>
                                        </p:tgtEl>
                                        <p:attrNameLst>
                                          <p:attrName>ppt_w</p:attrName>
                                        </p:attrNameLst>
                                      </p:cBhvr>
                                      <p:tavLst>
                                        <p:tav tm="0">
                                          <p:val>
                                            <p:fltVal val="0"/>
                                          </p:val>
                                        </p:tav>
                                        <p:tav tm="100000">
                                          <p:val>
                                            <p:strVal val="#ppt_w"/>
                                          </p:val>
                                        </p:tav>
                                      </p:tavLst>
                                    </p:anim>
                                    <p:anim calcmode="lin" valueType="num">
                                      <p:cBhvr>
                                        <p:cTn id="13" dur="500" fill="hold"/>
                                        <p:tgtEl>
                                          <p:spTgt spid="37"/>
                                        </p:tgtEl>
                                        <p:attrNameLst>
                                          <p:attrName>ppt_h</p:attrName>
                                        </p:attrNameLst>
                                      </p:cBhvr>
                                      <p:tavLst>
                                        <p:tav tm="0">
                                          <p:val>
                                            <p:fltVal val="0"/>
                                          </p:val>
                                        </p:tav>
                                        <p:tav tm="100000">
                                          <p:val>
                                            <p:strVal val="#ppt_h"/>
                                          </p:val>
                                        </p:tav>
                                      </p:tavLst>
                                    </p:anim>
                                    <p:animEffect transition="in" filter="fade">
                                      <p:cBhvr>
                                        <p:cTn id="14" dur="500"/>
                                        <p:tgtEl>
                                          <p:spTgt spid="37"/>
                                        </p:tgtEl>
                                      </p:cBhvr>
                                    </p:animEffect>
                                  </p:childTnLst>
                                </p:cTn>
                              </p:par>
                            </p:childTnLst>
                          </p:cTn>
                        </p:par>
                        <p:par>
                          <p:cTn id="15" fill="hold">
                            <p:stCondLst>
                              <p:cond delay="500"/>
                            </p:stCondLst>
                            <p:childTnLst>
                              <p:par>
                                <p:cTn id="16" presetID="2" presetClass="entr" presetSubtype="4" fill="hold" nodeType="afterEffect">
                                  <p:stCondLst>
                                    <p:cond delay="0"/>
                                  </p:stCondLst>
                                  <p:childTnLst>
                                    <p:set>
                                      <p:cBhvr>
                                        <p:cTn id="17" dur="1" fill="hold">
                                          <p:stCondLst>
                                            <p:cond delay="0"/>
                                          </p:stCondLst>
                                        </p:cTn>
                                        <p:tgtEl>
                                          <p:spTgt spid="33"/>
                                        </p:tgtEl>
                                        <p:attrNameLst>
                                          <p:attrName>style.visibility</p:attrName>
                                        </p:attrNameLst>
                                      </p:cBhvr>
                                      <p:to>
                                        <p:strVal val="visible"/>
                                      </p:to>
                                    </p:set>
                                    <p:anim calcmode="lin" valueType="num">
                                      <p:cBhvr additive="base">
                                        <p:cTn id="18" dur="500" fill="hold"/>
                                        <p:tgtEl>
                                          <p:spTgt spid="33"/>
                                        </p:tgtEl>
                                        <p:attrNameLst>
                                          <p:attrName>ppt_x</p:attrName>
                                        </p:attrNameLst>
                                      </p:cBhvr>
                                      <p:tavLst>
                                        <p:tav tm="0">
                                          <p:val>
                                            <p:strVal val="#ppt_x"/>
                                          </p:val>
                                        </p:tav>
                                        <p:tav tm="100000">
                                          <p:val>
                                            <p:strVal val="#ppt_x"/>
                                          </p:val>
                                        </p:tav>
                                      </p:tavLst>
                                    </p:anim>
                                    <p:anim calcmode="lin" valueType="num">
                                      <p:cBhvr additive="base">
                                        <p:cTn id="19" dur="500" fill="hold"/>
                                        <p:tgtEl>
                                          <p:spTgt spid="33"/>
                                        </p:tgtEl>
                                        <p:attrNameLst>
                                          <p:attrName>ppt_y</p:attrName>
                                        </p:attrNameLst>
                                      </p:cBhvr>
                                      <p:tavLst>
                                        <p:tav tm="0">
                                          <p:val>
                                            <p:strVal val="1+#ppt_h/2"/>
                                          </p:val>
                                        </p:tav>
                                        <p:tav tm="100000">
                                          <p:val>
                                            <p:strVal val="#ppt_y"/>
                                          </p:val>
                                        </p:tav>
                                      </p:tavLst>
                                    </p:anim>
                                  </p:childTnLst>
                                </p:cTn>
                              </p:par>
                              <p:par>
                                <p:cTn id="20" presetID="2" presetClass="entr" presetSubtype="4" fill="hold" nodeType="withEffect">
                                  <p:stCondLst>
                                    <p:cond delay="250"/>
                                  </p:stCondLst>
                                  <p:childTnLst>
                                    <p:set>
                                      <p:cBhvr>
                                        <p:cTn id="21" dur="1" fill="hold">
                                          <p:stCondLst>
                                            <p:cond delay="0"/>
                                          </p:stCondLst>
                                        </p:cTn>
                                        <p:tgtEl>
                                          <p:spTgt spid="38"/>
                                        </p:tgtEl>
                                        <p:attrNameLst>
                                          <p:attrName>style.visibility</p:attrName>
                                        </p:attrNameLst>
                                      </p:cBhvr>
                                      <p:to>
                                        <p:strVal val="visible"/>
                                      </p:to>
                                    </p:set>
                                    <p:anim calcmode="lin" valueType="num">
                                      <p:cBhvr additive="base">
                                        <p:cTn id="22" dur="500" fill="hold"/>
                                        <p:tgtEl>
                                          <p:spTgt spid="38"/>
                                        </p:tgtEl>
                                        <p:attrNameLst>
                                          <p:attrName>ppt_x</p:attrName>
                                        </p:attrNameLst>
                                      </p:cBhvr>
                                      <p:tavLst>
                                        <p:tav tm="0">
                                          <p:val>
                                            <p:strVal val="#ppt_x"/>
                                          </p:val>
                                        </p:tav>
                                        <p:tav tm="100000">
                                          <p:val>
                                            <p:strVal val="#ppt_x"/>
                                          </p:val>
                                        </p:tav>
                                      </p:tavLst>
                                    </p:anim>
                                    <p:anim calcmode="lin" valueType="num">
                                      <p:cBhvr additive="base">
                                        <p:cTn id="23" dur="500" fill="hold"/>
                                        <p:tgtEl>
                                          <p:spTgt spid="38"/>
                                        </p:tgtEl>
                                        <p:attrNameLst>
                                          <p:attrName>ppt_y</p:attrName>
                                        </p:attrNameLst>
                                      </p:cBhvr>
                                      <p:tavLst>
                                        <p:tav tm="0">
                                          <p:val>
                                            <p:strVal val="1+#ppt_h/2"/>
                                          </p:val>
                                        </p:tav>
                                        <p:tav tm="100000">
                                          <p:val>
                                            <p:strVal val="#ppt_y"/>
                                          </p:val>
                                        </p:tav>
                                      </p:tavLst>
                                    </p:anim>
                                  </p:childTnLst>
                                </p:cTn>
                              </p:par>
                            </p:childTnLst>
                          </p:cTn>
                        </p:par>
                        <p:par>
                          <p:cTn id="24" fill="hold">
                            <p:stCondLst>
                              <p:cond delay="1250"/>
                            </p:stCondLst>
                            <p:childTnLst>
                              <p:par>
                                <p:cTn id="25" presetID="2" presetClass="entr" presetSubtype="2" fill="hold" nodeType="afterEffect">
                                  <p:stCondLst>
                                    <p:cond delay="0"/>
                                  </p:stCondLst>
                                  <p:childTnLst>
                                    <p:set>
                                      <p:cBhvr>
                                        <p:cTn id="26" dur="1" fill="hold">
                                          <p:stCondLst>
                                            <p:cond delay="0"/>
                                          </p:stCondLst>
                                        </p:cTn>
                                        <p:tgtEl>
                                          <p:spTgt spid="22"/>
                                        </p:tgtEl>
                                        <p:attrNameLst>
                                          <p:attrName>style.visibility</p:attrName>
                                        </p:attrNameLst>
                                      </p:cBhvr>
                                      <p:to>
                                        <p:strVal val="visible"/>
                                      </p:to>
                                    </p:set>
                                    <p:anim calcmode="lin" valueType="num">
                                      <p:cBhvr additive="base">
                                        <p:cTn id="27" dur="500" fill="hold"/>
                                        <p:tgtEl>
                                          <p:spTgt spid="22"/>
                                        </p:tgtEl>
                                        <p:attrNameLst>
                                          <p:attrName>ppt_x</p:attrName>
                                        </p:attrNameLst>
                                      </p:cBhvr>
                                      <p:tavLst>
                                        <p:tav tm="0">
                                          <p:val>
                                            <p:strVal val="1+#ppt_w/2"/>
                                          </p:val>
                                        </p:tav>
                                        <p:tav tm="100000">
                                          <p:val>
                                            <p:strVal val="#ppt_x"/>
                                          </p:val>
                                        </p:tav>
                                      </p:tavLst>
                                    </p:anim>
                                    <p:anim calcmode="lin" valueType="num">
                                      <p:cBhvr additive="base">
                                        <p:cTn id="28" dur="500" fill="hold"/>
                                        <p:tgtEl>
                                          <p:spTgt spid="2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animBg="1"/>
      <p:bldP spid="37" grpId="0" animBg="1"/>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p:cNvSpPr/>
          <p:nvPr/>
        </p:nvSpPr>
        <p:spPr>
          <a:xfrm>
            <a:off x="677333" y="3064934"/>
            <a:ext cx="10803467" cy="3081866"/>
          </a:xfrm>
          <a:prstGeom prst="rect">
            <a:avLst/>
          </a:prstGeom>
          <a:solidFill>
            <a:srgbClr val="F3F7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TextBox 48"/>
          <p:cNvSpPr txBox="1"/>
          <p:nvPr/>
        </p:nvSpPr>
        <p:spPr>
          <a:xfrm>
            <a:off x="1274599" y="4440098"/>
            <a:ext cx="1932064" cy="720197"/>
          </a:xfrm>
          <a:prstGeom prst="rect">
            <a:avLst/>
          </a:prstGeom>
          <a:noFill/>
        </p:spPr>
        <p:txBody>
          <a:bodyPr wrap="square" lIns="0" tIns="0" rIns="0" bIns="0" rtlCol="0">
            <a:spAutoFit/>
          </a:bodyPr>
          <a:lstStyle/>
          <a:p>
            <a:pPr algn="dist">
              <a:lnSpc>
                <a:spcPct val="130000"/>
              </a:lnSpc>
            </a:pPr>
            <a:r>
              <a:rPr lang="zh-CN" altLang="en-US" sz="3600" b="1" dirty="0" smtClean="0">
                <a:gradFill>
                  <a:gsLst>
                    <a:gs pos="1000">
                      <a:schemeClr val="tx1">
                        <a:lumMod val="75000"/>
                        <a:lumOff val="25000"/>
                      </a:schemeClr>
                    </a:gs>
                    <a:gs pos="100000">
                      <a:schemeClr val="tx1">
                        <a:lumMod val="85000"/>
                        <a:lumOff val="15000"/>
                      </a:schemeClr>
                    </a:gs>
                  </a:gsLst>
                  <a:lin ang="2700000" scaled="0"/>
                </a:gradFill>
                <a:latin typeface="思源黑体" panose="020B0500000000000000" pitchFamily="34" charset="-122"/>
                <a:ea typeface="思源黑体" panose="020B0500000000000000" pitchFamily="34" charset="-122"/>
                <a:cs typeface="+mn-ea"/>
                <a:sym typeface="+mn-lt"/>
              </a:rPr>
              <a:t>财务融资</a:t>
            </a:r>
            <a:endParaRPr lang="zh-CN" altLang="en-US" sz="3600" b="1" dirty="0">
              <a:gradFill>
                <a:gsLst>
                  <a:gs pos="1000">
                    <a:schemeClr val="tx1">
                      <a:lumMod val="75000"/>
                      <a:lumOff val="25000"/>
                    </a:schemeClr>
                  </a:gs>
                  <a:gs pos="100000">
                    <a:schemeClr val="tx1">
                      <a:lumMod val="85000"/>
                      <a:lumOff val="15000"/>
                    </a:schemeClr>
                  </a:gs>
                </a:gsLst>
                <a:lin ang="2700000" scaled="0"/>
              </a:gradFill>
              <a:latin typeface="思源黑体" panose="020B0500000000000000" pitchFamily="34" charset="-122"/>
              <a:ea typeface="思源黑体" panose="020B0500000000000000" pitchFamily="34" charset="-122"/>
              <a:cs typeface="+mn-ea"/>
              <a:sym typeface="+mn-lt"/>
            </a:endParaRPr>
          </a:p>
        </p:txBody>
      </p:sp>
      <p:sp>
        <p:nvSpPr>
          <p:cNvPr id="17" name="矩形 16"/>
          <p:cNvSpPr/>
          <p:nvPr/>
        </p:nvSpPr>
        <p:spPr>
          <a:xfrm>
            <a:off x="8855931" y="1625600"/>
            <a:ext cx="2184400" cy="2184400"/>
          </a:xfrm>
          <a:prstGeom prst="rect">
            <a:avLst/>
          </a:prstGeom>
          <a:solidFill>
            <a:srgbClr val="DEDDE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矩形 17"/>
          <p:cNvSpPr/>
          <p:nvPr/>
        </p:nvSpPr>
        <p:spPr>
          <a:xfrm>
            <a:off x="8703733" y="1473200"/>
            <a:ext cx="2184400" cy="2184400"/>
          </a:xfrm>
          <a:prstGeom prst="rect">
            <a:avLst/>
          </a:prstGeom>
          <a:gradFill>
            <a:gsLst>
              <a:gs pos="0">
                <a:srgbClr val="4582ED"/>
              </a:gs>
              <a:gs pos="79000">
                <a:srgbClr val="105AD7"/>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9" name="组合 18"/>
          <p:cNvGrpSpPr/>
          <p:nvPr/>
        </p:nvGrpSpPr>
        <p:grpSpPr>
          <a:xfrm>
            <a:off x="9278311" y="1625600"/>
            <a:ext cx="1043876" cy="1862048"/>
            <a:chOff x="1677760" y="1202290"/>
            <a:chExt cx="1043876" cy="1862048"/>
          </a:xfrm>
        </p:grpSpPr>
        <p:sp>
          <p:nvSpPr>
            <p:cNvPr id="20" name="矩形 13"/>
            <p:cNvSpPr/>
            <p:nvPr/>
          </p:nvSpPr>
          <p:spPr>
            <a:xfrm>
              <a:off x="2019170" y="2126158"/>
              <a:ext cx="461621" cy="369294"/>
            </a:xfrm>
            <a:custGeom>
              <a:avLst/>
              <a:gdLst>
                <a:gd name="connsiteX0" fmla="*/ 0 w 384970"/>
                <a:gd name="connsiteY0" fmla="*/ 0 h 374710"/>
                <a:gd name="connsiteX1" fmla="*/ 384970 w 384970"/>
                <a:gd name="connsiteY1" fmla="*/ 0 h 374710"/>
                <a:gd name="connsiteX2" fmla="*/ 384970 w 384970"/>
                <a:gd name="connsiteY2" fmla="*/ 374710 h 374710"/>
                <a:gd name="connsiteX3" fmla="*/ 0 w 384970"/>
                <a:gd name="connsiteY3" fmla="*/ 374710 h 374710"/>
                <a:gd name="connsiteX4" fmla="*/ 0 w 384970"/>
                <a:gd name="connsiteY4" fmla="*/ 0 h 374710"/>
                <a:gd name="connsiteX0" fmla="*/ 0 w 384970"/>
                <a:gd name="connsiteY0" fmla="*/ 0 h 374710"/>
                <a:gd name="connsiteX1" fmla="*/ 384970 w 384970"/>
                <a:gd name="connsiteY1" fmla="*/ 0 h 374710"/>
                <a:gd name="connsiteX2" fmla="*/ 384970 w 384970"/>
                <a:gd name="connsiteY2" fmla="*/ 374710 h 374710"/>
                <a:gd name="connsiteX3" fmla="*/ 0 w 384970"/>
                <a:gd name="connsiteY3" fmla="*/ 0 h 374710"/>
                <a:gd name="connsiteX0" fmla="*/ 0 w 417243"/>
                <a:gd name="connsiteY0" fmla="*/ 59167 h 374710"/>
                <a:gd name="connsiteX1" fmla="*/ 417243 w 417243"/>
                <a:gd name="connsiteY1" fmla="*/ 0 h 374710"/>
                <a:gd name="connsiteX2" fmla="*/ 417243 w 417243"/>
                <a:gd name="connsiteY2" fmla="*/ 374710 h 374710"/>
                <a:gd name="connsiteX3" fmla="*/ 0 w 417243"/>
                <a:gd name="connsiteY3" fmla="*/ 59167 h 374710"/>
                <a:gd name="connsiteX0" fmla="*/ 0 w 444137"/>
                <a:gd name="connsiteY0" fmla="*/ 112955 h 428498"/>
                <a:gd name="connsiteX1" fmla="*/ 444137 w 444137"/>
                <a:gd name="connsiteY1" fmla="*/ 0 h 428498"/>
                <a:gd name="connsiteX2" fmla="*/ 417243 w 444137"/>
                <a:gd name="connsiteY2" fmla="*/ 428498 h 428498"/>
                <a:gd name="connsiteX3" fmla="*/ 0 w 444137"/>
                <a:gd name="connsiteY3" fmla="*/ 112955 h 428498"/>
                <a:gd name="connsiteX0" fmla="*/ 0 w 471031"/>
                <a:gd name="connsiteY0" fmla="*/ 134470 h 428498"/>
                <a:gd name="connsiteX1" fmla="*/ 471031 w 471031"/>
                <a:gd name="connsiteY1" fmla="*/ 0 h 428498"/>
                <a:gd name="connsiteX2" fmla="*/ 444137 w 471031"/>
                <a:gd name="connsiteY2" fmla="*/ 428498 h 428498"/>
                <a:gd name="connsiteX3" fmla="*/ 0 w 471031"/>
                <a:gd name="connsiteY3" fmla="*/ 134470 h 428498"/>
                <a:gd name="connsiteX0" fmla="*/ 0 w 471031"/>
                <a:gd name="connsiteY0" fmla="*/ 134470 h 493044"/>
                <a:gd name="connsiteX1" fmla="*/ 471031 w 471031"/>
                <a:gd name="connsiteY1" fmla="*/ 0 h 493044"/>
                <a:gd name="connsiteX2" fmla="*/ 438758 w 471031"/>
                <a:gd name="connsiteY2" fmla="*/ 493044 h 493044"/>
                <a:gd name="connsiteX3" fmla="*/ 0 w 471031"/>
                <a:gd name="connsiteY3" fmla="*/ 134470 h 493044"/>
                <a:gd name="connsiteX0" fmla="*/ 0 w 471031"/>
                <a:gd name="connsiteY0" fmla="*/ 134470 h 493044"/>
                <a:gd name="connsiteX1" fmla="*/ 471031 w 471031"/>
                <a:gd name="connsiteY1" fmla="*/ 0 h 493044"/>
                <a:gd name="connsiteX2" fmla="*/ 438758 w 471031"/>
                <a:gd name="connsiteY2" fmla="*/ 493044 h 493044"/>
                <a:gd name="connsiteX3" fmla="*/ 0 w 471031"/>
                <a:gd name="connsiteY3" fmla="*/ 134470 h 493044"/>
                <a:gd name="connsiteX0" fmla="*/ 0 w 471031"/>
                <a:gd name="connsiteY0" fmla="*/ 134470 h 493044"/>
                <a:gd name="connsiteX1" fmla="*/ 471031 w 471031"/>
                <a:gd name="connsiteY1" fmla="*/ 0 h 493044"/>
                <a:gd name="connsiteX2" fmla="*/ 438758 w 471031"/>
                <a:gd name="connsiteY2" fmla="*/ 493044 h 493044"/>
                <a:gd name="connsiteX3" fmla="*/ 0 w 471031"/>
                <a:gd name="connsiteY3" fmla="*/ 134470 h 493044"/>
                <a:gd name="connsiteX0" fmla="*/ 0 w 471031"/>
                <a:gd name="connsiteY0" fmla="*/ 134470 h 493044"/>
                <a:gd name="connsiteX1" fmla="*/ 33718 w 471031"/>
                <a:gd name="connsiteY1" fmla="*/ 16566 h 493044"/>
                <a:gd name="connsiteX2" fmla="*/ 471031 w 471031"/>
                <a:gd name="connsiteY2" fmla="*/ 0 h 493044"/>
                <a:gd name="connsiteX3" fmla="*/ 438758 w 471031"/>
                <a:gd name="connsiteY3" fmla="*/ 493044 h 493044"/>
                <a:gd name="connsiteX4" fmla="*/ 0 w 471031"/>
                <a:gd name="connsiteY4" fmla="*/ 134470 h 493044"/>
                <a:gd name="connsiteX0" fmla="*/ 0 w 471031"/>
                <a:gd name="connsiteY0" fmla="*/ 151328 h 509902"/>
                <a:gd name="connsiteX1" fmla="*/ 471031 w 471031"/>
                <a:gd name="connsiteY1" fmla="*/ 16858 h 509902"/>
                <a:gd name="connsiteX2" fmla="*/ 438758 w 471031"/>
                <a:gd name="connsiteY2" fmla="*/ 509902 h 509902"/>
                <a:gd name="connsiteX3" fmla="*/ 0 w 471031"/>
                <a:gd name="connsiteY3" fmla="*/ 151328 h 509902"/>
                <a:gd name="connsiteX0" fmla="*/ 0 w 475122"/>
                <a:gd name="connsiteY0" fmla="*/ 65663 h 534702"/>
                <a:gd name="connsiteX1" fmla="*/ 475122 w 475122"/>
                <a:gd name="connsiteY1" fmla="*/ 41658 h 534702"/>
                <a:gd name="connsiteX2" fmla="*/ 442849 w 475122"/>
                <a:gd name="connsiteY2" fmla="*/ 534702 h 534702"/>
                <a:gd name="connsiteX3" fmla="*/ 0 w 475122"/>
                <a:gd name="connsiteY3" fmla="*/ 65663 h 534702"/>
                <a:gd name="connsiteX0" fmla="*/ 0 w 487853"/>
                <a:gd name="connsiteY0" fmla="*/ 65663 h 612437"/>
                <a:gd name="connsiteX1" fmla="*/ 475122 w 487853"/>
                <a:gd name="connsiteY1" fmla="*/ 41658 h 612437"/>
                <a:gd name="connsiteX2" fmla="*/ 487853 w 487853"/>
                <a:gd name="connsiteY2" fmla="*/ 612437 h 612437"/>
                <a:gd name="connsiteX3" fmla="*/ 0 w 487853"/>
                <a:gd name="connsiteY3" fmla="*/ 65663 h 612437"/>
                <a:gd name="connsiteX0" fmla="*/ 0 w 487853"/>
                <a:gd name="connsiteY0" fmla="*/ 27691 h 574465"/>
                <a:gd name="connsiteX1" fmla="*/ 475122 w 487853"/>
                <a:gd name="connsiteY1" fmla="*/ 126426 h 574465"/>
                <a:gd name="connsiteX2" fmla="*/ 487853 w 487853"/>
                <a:gd name="connsiteY2" fmla="*/ 574465 h 574465"/>
                <a:gd name="connsiteX3" fmla="*/ 0 w 487853"/>
                <a:gd name="connsiteY3" fmla="*/ 27691 h 574465"/>
                <a:gd name="connsiteX0" fmla="*/ 0 w 501474"/>
                <a:gd name="connsiteY0" fmla="*/ 27691 h 574465"/>
                <a:gd name="connsiteX1" fmla="*/ 475122 w 501474"/>
                <a:gd name="connsiteY1" fmla="*/ 126426 h 574465"/>
                <a:gd name="connsiteX2" fmla="*/ 487853 w 501474"/>
                <a:gd name="connsiteY2" fmla="*/ 574465 h 574465"/>
                <a:gd name="connsiteX3" fmla="*/ 0 w 501474"/>
                <a:gd name="connsiteY3" fmla="*/ 27691 h 574465"/>
                <a:gd name="connsiteX0" fmla="*/ 0 w 537657"/>
                <a:gd name="connsiteY0" fmla="*/ 27691 h 574465"/>
                <a:gd name="connsiteX1" fmla="*/ 475122 w 537657"/>
                <a:gd name="connsiteY1" fmla="*/ 126426 h 574465"/>
                <a:gd name="connsiteX2" fmla="*/ 487853 w 537657"/>
                <a:gd name="connsiteY2" fmla="*/ 574465 h 574465"/>
                <a:gd name="connsiteX3" fmla="*/ 0 w 537657"/>
                <a:gd name="connsiteY3" fmla="*/ 27691 h 574465"/>
                <a:gd name="connsiteX0" fmla="*/ 0 w 568991"/>
                <a:gd name="connsiteY0" fmla="*/ 27691 h 574465"/>
                <a:gd name="connsiteX1" fmla="*/ 475122 w 568991"/>
                <a:gd name="connsiteY1" fmla="*/ 126426 h 574465"/>
                <a:gd name="connsiteX2" fmla="*/ 487853 w 568991"/>
                <a:gd name="connsiteY2" fmla="*/ 574465 h 574465"/>
                <a:gd name="connsiteX3" fmla="*/ 0 w 568991"/>
                <a:gd name="connsiteY3" fmla="*/ 27691 h 574465"/>
                <a:gd name="connsiteX0" fmla="*/ 0 w 568992"/>
                <a:gd name="connsiteY0" fmla="*/ 27691 h 574465"/>
                <a:gd name="connsiteX1" fmla="*/ 475122 w 568992"/>
                <a:gd name="connsiteY1" fmla="*/ 126426 h 574465"/>
                <a:gd name="connsiteX2" fmla="*/ 487853 w 568992"/>
                <a:gd name="connsiteY2" fmla="*/ 574465 h 574465"/>
                <a:gd name="connsiteX3" fmla="*/ 0 w 568992"/>
                <a:gd name="connsiteY3" fmla="*/ 27691 h 574465"/>
                <a:gd name="connsiteX0" fmla="*/ 0 w 568992"/>
                <a:gd name="connsiteY0" fmla="*/ 48506 h 595280"/>
                <a:gd name="connsiteX1" fmla="*/ 475122 w 568992"/>
                <a:gd name="connsiteY1" fmla="*/ 147241 h 595280"/>
                <a:gd name="connsiteX2" fmla="*/ 487853 w 568992"/>
                <a:gd name="connsiteY2" fmla="*/ 595280 h 595280"/>
                <a:gd name="connsiteX3" fmla="*/ 0 w 568992"/>
                <a:gd name="connsiteY3" fmla="*/ 48506 h 595280"/>
                <a:gd name="connsiteX0" fmla="*/ 0 w 568992"/>
                <a:gd name="connsiteY0" fmla="*/ 48506 h 595280"/>
                <a:gd name="connsiteX1" fmla="*/ 475122 w 568992"/>
                <a:gd name="connsiteY1" fmla="*/ 147241 h 595280"/>
                <a:gd name="connsiteX2" fmla="*/ 487853 w 568992"/>
                <a:gd name="connsiteY2" fmla="*/ 595280 h 595280"/>
                <a:gd name="connsiteX3" fmla="*/ 0 w 568992"/>
                <a:gd name="connsiteY3" fmla="*/ 48506 h 595280"/>
                <a:gd name="connsiteX0" fmla="*/ 0 w 568992"/>
                <a:gd name="connsiteY0" fmla="*/ 48506 h 595280"/>
                <a:gd name="connsiteX1" fmla="*/ 475122 w 568992"/>
                <a:gd name="connsiteY1" fmla="*/ 147241 h 595280"/>
                <a:gd name="connsiteX2" fmla="*/ 487852 w 568992"/>
                <a:gd name="connsiteY2" fmla="*/ 595280 h 595280"/>
                <a:gd name="connsiteX3" fmla="*/ 0 w 568992"/>
                <a:gd name="connsiteY3" fmla="*/ 48506 h 595280"/>
                <a:gd name="connsiteX0" fmla="*/ 0 w 568992"/>
                <a:gd name="connsiteY0" fmla="*/ 48506 h 595280"/>
                <a:gd name="connsiteX1" fmla="*/ 475122 w 568992"/>
                <a:gd name="connsiteY1" fmla="*/ 147241 h 595280"/>
                <a:gd name="connsiteX2" fmla="*/ 487852 w 568992"/>
                <a:gd name="connsiteY2" fmla="*/ 595280 h 595280"/>
                <a:gd name="connsiteX3" fmla="*/ 0 w 568992"/>
                <a:gd name="connsiteY3" fmla="*/ 48506 h 595280"/>
                <a:gd name="connsiteX0" fmla="*/ 0 w 586470"/>
                <a:gd name="connsiteY0" fmla="*/ 48506 h 460267"/>
                <a:gd name="connsiteX1" fmla="*/ 475122 w 586470"/>
                <a:gd name="connsiteY1" fmla="*/ 147241 h 460267"/>
                <a:gd name="connsiteX2" fmla="*/ 520583 w 586470"/>
                <a:gd name="connsiteY2" fmla="*/ 460267 h 460267"/>
                <a:gd name="connsiteX3" fmla="*/ 0 w 586470"/>
                <a:gd name="connsiteY3" fmla="*/ 48506 h 460267"/>
                <a:gd name="connsiteX0" fmla="*/ 0 w 660113"/>
                <a:gd name="connsiteY0" fmla="*/ 56797 h 427644"/>
                <a:gd name="connsiteX1" fmla="*/ 548765 w 660113"/>
                <a:gd name="connsiteY1" fmla="*/ 114618 h 427644"/>
                <a:gd name="connsiteX2" fmla="*/ 594226 w 660113"/>
                <a:gd name="connsiteY2" fmla="*/ 427644 h 427644"/>
                <a:gd name="connsiteX3" fmla="*/ 0 w 660113"/>
                <a:gd name="connsiteY3" fmla="*/ 56797 h 427644"/>
                <a:gd name="connsiteX0" fmla="*/ 0 w 660113"/>
                <a:gd name="connsiteY0" fmla="*/ 56797 h 427644"/>
                <a:gd name="connsiteX1" fmla="*/ 548765 w 660113"/>
                <a:gd name="connsiteY1" fmla="*/ 114618 h 427644"/>
                <a:gd name="connsiteX2" fmla="*/ 594226 w 660113"/>
                <a:gd name="connsiteY2" fmla="*/ 427644 h 427644"/>
                <a:gd name="connsiteX3" fmla="*/ 0 w 660113"/>
                <a:gd name="connsiteY3" fmla="*/ 56797 h 427644"/>
                <a:gd name="connsiteX0" fmla="*/ 0 w 660113"/>
                <a:gd name="connsiteY0" fmla="*/ 56797 h 476739"/>
                <a:gd name="connsiteX1" fmla="*/ 548765 w 660113"/>
                <a:gd name="connsiteY1" fmla="*/ 114618 h 476739"/>
                <a:gd name="connsiteX2" fmla="*/ 594226 w 660113"/>
                <a:gd name="connsiteY2" fmla="*/ 476739 h 476739"/>
                <a:gd name="connsiteX3" fmla="*/ 0 w 660113"/>
                <a:gd name="connsiteY3" fmla="*/ 56797 h 476739"/>
                <a:gd name="connsiteX0" fmla="*/ 0 w 660113"/>
                <a:gd name="connsiteY0" fmla="*/ 56797 h 476739"/>
                <a:gd name="connsiteX1" fmla="*/ 548765 w 660113"/>
                <a:gd name="connsiteY1" fmla="*/ 114618 h 476739"/>
                <a:gd name="connsiteX2" fmla="*/ 594226 w 660113"/>
                <a:gd name="connsiteY2" fmla="*/ 476739 h 476739"/>
                <a:gd name="connsiteX3" fmla="*/ 0 w 660113"/>
                <a:gd name="connsiteY3" fmla="*/ 56797 h 476739"/>
                <a:gd name="connsiteX0" fmla="*/ 0 w 638217"/>
                <a:gd name="connsiteY0" fmla="*/ 85799 h 505741"/>
                <a:gd name="connsiteX1" fmla="*/ 479212 w 638217"/>
                <a:gd name="connsiteY1" fmla="*/ 57701 h 505741"/>
                <a:gd name="connsiteX2" fmla="*/ 594226 w 638217"/>
                <a:gd name="connsiteY2" fmla="*/ 505741 h 505741"/>
                <a:gd name="connsiteX3" fmla="*/ 0 w 638217"/>
                <a:gd name="connsiteY3" fmla="*/ 85799 h 505741"/>
                <a:gd name="connsiteX0" fmla="*/ 0 w 638217"/>
                <a:gd name="connsiteY0" fmla="*/ 90631 h 510573"/>
                <a:gd name="connsiteX1" fmla="*/ 479212 w 638217"/>
                <a:gd name="connsiteY1" fmla="*/ 62533 h 510573"/>
                <a:gd name="connsiteX2" fmla="*/ 594226 w 638217"/>
                <a:gd name="connsiteY2" fmla="*/ 510573 h 510573"/>
                <a:gd name="connsiteX3" fmla="*/ 0 w 638217"/>
                <a:gd name="connsiteY3" fmla="*/ 90631 h 510573"/>
              </a:gdLst>
              <a:ahLst/>
              <a:cxnLst>
                <a:cxn ang="0">
                  <a:pos x="connsiteX0" y="connsiteY0"/>
                </a:cxn>
                <a:cxn ang="0">
                  <a:pos x="connsiteX1" y="connsiteY1"/>
                </a:cxn>
                <a:cxn ang="0">
                  <a:pos x="connsiteX2" y="connsiteY2"/>
                </a:cxn>
                <a:cxn ang="0">
                  <a:pos x="connsiteX3" y="connsiteY3"/>
                </a:cxn>
              </a:cxnLst>
              <a:rect l="l" t="t" r="r" b="b"/>
              <a:pathLst>
                <a:path w="638217" h="510573">
                  <a:moveTo>
                    <a:pt x="0" y="90631"/>
                  </a:moveTo>
                  <a:cubicBezTo>
                    <a:pt x="173122" y="-52912"/>
                    <a:pt x="406086" y="2771"/>
                    <a:pt x="479212" y="62533"/>
                  </a:cubicBezTo>
                  <a:cubicBezTo>
                    <a:pt x="614377" y="244610"/>
                    <a:pt x="692263" y="365318"/>
                    <a:pt x="594226" y="510573"/>
                  </a:cubicBezTo>
                  <a:cubicBezTo>
                    <a:pt x="497495" y="253763"/>
                    <a:pt x="267316" y="147793"/>
                    <a:pt x="0" y="90631"/>
                  </a:cubicBezTo>
                  <a:close/>
                </a:path>
              </a:pathLst>
            </a:custGeom>
            <a:gradFill>
              <a:gsLst>
                <a:gs pos="0">
                  <a:schemeClr val="bg1">
                    <a:alpha val="31000"/>
                  </a:schemeClr>
                </a:gs>
                <a:gs pos="100000">
                  <a:srgbClr val="5479C4">
                    <a:alpha val="30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ea typeface="微软雅黑" panose="020B0503020204020204" pitchFamily="34" charset="-122"/>
              </a:endParaRPr>
            </a:p>
          </p:txBody>
        </p:sp>
        <p:sp>
          <p:nvSpPr>
            <p:cNvPr id="21" name="文本框 20"/>
            <p:cNvSpPr txBox="1"/>
            <p:nvPr/>
          </p:nvSpPr>
          <p:spPr>
            <a:xfrm>
              <a:off x="1677760" y="1202290"/>
              <a:ext cx="1043876" cy="1862048"/>
            </a:xfrm>
            <a:prstGeom prst="rect">
              <a:avLst/>
            </a:prstGeom>
            <a:noFill/>
          </p:spPr>
          <p:txBody>
            <a:bodyPr wrap="none" rtlCol="0">
              <a:spAutoFit/>
            </a:bodyPr>
            <a:lstStyle/>
            <a:p>
              <a:r>
                <a:rPr lang="en-US" altLang="zh-CN" sz="11500" dirty="0">
                  <a:solidFill>
                    <a:schemeClr val="bg1"/>
                  </a:solidFill>
                  <a:latin typeface="Dotum" panose="020B0600000101010101" pitchFamily="34" charset="-127"/>
                  <a:ea typeface="Dotum" panose="020B0600000101010101" pitchFamily="34" charset="-127"/>
                </a:rPr>
                <a:t>5</a:t>
              </a:r>
              <a:endParaRPr lang="zh-CN" altLang="en-US" sz="11500" dirty="0">
                <a:solidFill>
                  <a:schemeClr val="bg1"/>
                </a:solidFill>
                <a:latin typeface="Dotum" panose="020B0600000101010101" pitchFamily="34" charset="-127"/>
                <a:ea typeface="Dotum" panose="020B0600000101010101" pitchFamily="34" charset="-127"/>
              </a:endParaRPr>
            </a:p>
          </p:txBody>
        </p:sp>
      </p:grpSp>
      <p:sp>
        <p:nvSpPr>
          <p:cNvPr id="23" name="文本框 22"/>
          <p:cNvSpPr txBox="1"/>
          <p:nvPr/>
        </p:nvSpPr>
        <p:spPr>
          <a:xfrm>
            <a:off x="1213122" y="5101094"/>
            <a:ext cx="6264917" cy="523220"/>
          </a:xfrm>
          <a:prstGeom prst="rect">
            <a:avLst/>
          </a:prstGeom>
          <a:noFill/>
        </p:spPr>
        <p:txBody>
          <a:bodyPr wrap="square" rtlCol="0">
            <a:spAutoFit/>
          </a:bodyPr>
          <a:lstStyle/>
          <a:p>
            <a:r>
              <a:rPr lang="en-US" altLang="zh-CN" sz="1400" dirty="0">
                <a:solidFill>
                  <a:schemeClr val="bg1">
                    <a:lumMod val="50000"/>
                  </a:schemeClr>
                </a:solidFill>
                <a:latin typeface="Aparajita" panose="020B0604020202020204" pitchFamily="34" charset="0"/>
                <a:ea typeface="Adobe 黑体 Std R" panose="020B0400000000000000" pitchFamily="34" charset="-122"/>
                <a:cs typeface="Aparajita" panose="020B0604020202020204" pitchFamily="34" charset="0"/>
              </a:rPr>
              <a:t>Atmosphere stable international business plan project venture financing plan investment plan investment management business plan</a:t>
            </a:r>
            <a:endParaRPr lang="zh-CN" altLang="en-US" sz="1400" dirty="0">
              <a:solidFill>
                <a:schemeClr val="bg1">
                  <a:lumMod val="50000"/>
                </a:schemeClr>
              </a:solidFill>
              <a:latin typeface="Aparajita" panose="020B0604020202020204" pitchFamily="34" charset="0"/>
              <a:ea typeface="Adobe 黑体 Std R" panose="020B0400000000000000" pitchFamily="34" charset="-122"/>
              <a:cs typeface="Aparajita" panose="020B0604020202020204" pitchFamily="34" charset="0"/>
            </a:endParaRPr>
          </a:p>
        </p:txBody>
      </p:sp>
      <p:sp>
        <p:nvSpPr>
          <p:cNvPr id="24" name="矩形 23"/>
          <p:cNvSpPr/>
          <p:nvPr/>
        </p:nvSpPr>
        <p:spPr>
          <a:xfrm>
            <a:off x="1312643" y="4072499"/>
            <a:ext cx="1366164" cy="292514"/>
          </a:xfrm>
          <a:prstGeom prst="rect">
            <a:avLst/>
          </a:prstGeom>
          <a:gradFill>
            <a:gsLst>
              <a:gs pos="0">
                <a:srgbClr val="4582ED"/>
              </a:gs>
              <a:gs pos="88000">
                <a:srgbClr val="105AD7"/>
              </a:gs>
            </a:gsLst>
            <a:lin ang="2700000" scaled="0"/>
          </a:gradFill>
          <a:ln>
            <a:noFill/>
          </a:ln>
          <a:effectLst>
            <a:outerShdw blurRad="127000" dist="381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dist">
              <a:lnSpc>
                <a:spcPct val="120000"/>
              </a:lnSpc>
            </a:pPr>
            <a:r>
              <a:rPr lang="en-US" altLang="zh-CN" dirty="0" smtClean="0">
                <a:latin typeface="Aparajita" panose="020B0604020202020204" pitchFamily="34" charset="0"/>
                <a:cs typeface="Aparajita" panose="020B0604020202020204" pitchFamily="34" charset="0"/>
              </a:rPr>
              <a:t>PART FIVE</a:t>
            </a:r>
            <a:endParaRPr lang="zh-CN" altLang="en-US" dirty="0">
              <a:latin typeface="Aparajita" panose="020B0604020202020204" pitchFamily="34" charset="0"/>
              <a:cs typeface="Aparajita" panose="020B0604020202020204" pitchFamily="34" charset="0"/>
            </a:endParaRPr>
          </a:p>
        </p:txBody>
      </p:sp>
    </p:spTree>
    <p:extLst>
      <p:ext uri="{BB962C8B-B14F-4D97-AF65-F5344CB8AC3E}">
        <p14:creationId xmlns:p14="http://schemas.microsoft.com/office/powerpoint/2010/main" val="757576909"/>
      </p:ext>
    </p:extLst>
  </p:cSld>
  <p:clrMapOvr>
    <a:masterClrMapping/>
  </p:clrMapOvr>
  <mc:AlternateContent xmlns:mc="http://schemas.openxmlformats.org/markup-compatibility/2006" xmlns:p14="http://schemas.microsoft.com/office/powerpoint/2010/main">
    <mc:Choice Requires="p14">
      <p:transition spd="slow" p14:dur="1250" advClick="0" advTm="3000">
        <p14:flip dir="r"/>
      </p:transition>
    </mc:Choice>
    <mc:Fallback xmlns="">
      <p:transition spd="slow" advClick="0" advTm="300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additive="base">
                                            <p:cTn id="7" dur="750" fill="hold"/>
                                            <p:tgtEl>
                                              <p:spTgt spid="15"/>
                                            </p:tgtEl>
                                            <p:attrNameLst>
                                              <p:attrName>ppt_x</p:attrName>
                                            </p:attrNameLst>
                                          </p:cBhvr>
                                          <p:tavLst>
                                            <p:tav tm="0">
                                              <p:val>
                                                <p:strVal val="#ppt_x"/>
                                              </p:val>
                                            </p:tav>
                                            <p:tav tm="100000">
                                              <p:val>
                                                <p:strVal val="#ppt_x"/>
                                              </p:val>
                                            </p:tav>
                                          </p:tavLst>
                                        </p:anim>
                                        <p:anim calcmode="lin" valueType="num">
                                          <p:cBhvr additive="base">
                                            <p:cTn id="8" dur="750" fill="hold"/>
                                            <p:tgtEl>
                                              <p:spTgt spid="15"/>
                                            </p:tgtEl>
                                            <p:attrNameLst>
                                              <p:attrName>ppt_y</p:attrName>
                                            </p:attrNameLst>
                                          </p:cBhvr>
                                          <p:tavLst>
                                            <p:tav tm="0">
                                              <p:val>
                                                <p:strVal val="1+#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17"/>
                                            </p:tgtEl>
                                            <p:attrNameLst>
                                              <p:attrName>style.visibility</p:attrName>
                                            </p:attrNameLst>
                                          </p:cBhvr>
                                          <p:to>
                                            <p:strVal val="visible"/>
                                          </p:to>
                                        </p:set>
                                        <p:anim calcmode="lin" valueType="num">
                                          <p:cBhvr additive="base">
                                            <p:cTn id="11" dur="750" fill="hold"/>
                                            <p:tgtEl>
                                              <p:spTgt spid="17"/>
                                            </p:tgtEl>
                                            <p:attrNameLst>
                                              <p:attrName>ppt_x</p:attrName>
                                            </p:attrNameLst>
                                          </p:cBhvr>
                                          <p:tavLst>
                                            <p:tav tm="0">
                                              <p:val>
                                                <p:strVal val="#ppt_x"/>
                                              </p:val>
                                            </p:tav>
                                            <p:tav tm="100000">
                                              <p:val>
                                                <p:strVal val="#ppt_x"/>
                                              </p:val>
                                            </p:tav>
                                          </p:tavLst>
                                        </p:anim>
                                        <p:anim calcmode="lin" valueType="num">
                                          <p:cBhvr additive="base">
                                            <p:cTn id="12" dur="750" fill="hold"/>
                                            <p:tgtEl>
                                              <p:spTgt spid="17"/>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18"/>
                                            </p:tgtEl>
                                            <p:attrNameLst>
                                              <p:attrName>style.visibility</p:attrName>
                                            </p:attrNameLst>
                                          </p:cBhvr>
                                          <p:to>
                                            <p:strVal val="visible"/>
                                          </p:to>
                                        </p:set>
                                        <p:anim calcmode="lin" valueType="num">
                                          <p:cBhvr additive="base">
                                            <p:cTn id="15" dur="750" fill="hold"/>
                                            <p:tgtEl>
                                              <p:spTgt spid="18"/>
                                            </p:tgtEl>
                                            <p:attrNameLst>
                                              <p:attrName>ppt_x</p:attrName>
                                            </p:attrNameLst>
                                          </p:cBhvr>
                                          <p:tavLst>
                                            <p:tav tm="0">
                                              <p:val>
                                                <p:strVal val="#ppt_x"/>
                                              </p:val>
                                            </p:tav>
                                            <p:tav tm="100000">
                                              <p:val>
                                                <p:strVal val="#ppt_x"/>
                                              </p:val>
                                            </p:tav>
                                          </p:tavLst>
                                        </p:anim>
                                        <p:anim calcmode="lin" valueType="num">
                                          <p:cBhvr additive="base">
                                            <p:cTn id="16" dur="750" fill="hold"/>
                                            <p:tgtEl>
                                              <p:spTgt spid="18"/>
                                            </p:tgtEl>
                                            <p:attrNameLst>
                                              <p:attrName>ppt_y</p:attrName>
                                            </p:attrNameLst>
                                          </p:cBhvr>
                                          <p:tavLst>
                                            <p:tav tm="0">
                                              <p:val>
                                                <p:strVal val="0-#ppt_h/2"/>
                                              </p:val>
                                            </p:tav>
                                            <p:tav tm="100000">
                                              <p:val>
                                                <p:strVal val="#ppt_y"/>
                                              </p:val>
                                            </p:tav>
                                          </p:tavLst>
                                        </p:anim>
                                      </p:childTnLst>
                                    </p:cTn>
                                  </p:par>
                                  <p:par>
                                    <p:cTn id="17" presetID="2" presetClass="entr" presetSubtype="2" fill="hold" nodeType="withEffect" p14:presetBounceEnd="40000">
                                      <p:stCondLst>
                                        <p:cond delay="0"/>
                                      </p:stCondLst>
                                      <p:childTnLst>
                                        <p:set>
                                          <p:cBhvr>
                                            <p:cTn id="18" dur="1" fill="hold">
                                              <p:stCondLst>
                                                <p:cond delay="0"/>
                                              </p:stCondLst>
                                            </p:cTn>
                                            <p:tgtEl>
                                              <p:spTgt spid="19"/>
                                            </p:tgtEl>
                                            <p:attrNameLst>
                                              <p:attrName>style.visibility</p:attrName>
                                            </p:attrNameLst>
                                          </p:cBhvr>
                                          <p:to>
                                            <p:strVal val="visible"/>
                                          </p:to>
                                        </p:set>
                                        <p:anim calcmode="lin" valueType="num" p14:bounceEnd="40000">
                                          <p:cBhvr additive="base">
                                            <p:cTn id="19" dur="1000" fill="hold"/>
                                            <p:tgtEl>
                                              <p:spTgt spid="19"/>
                                            </p:tgtEl>
                                            <p:attrNameLst>
                                              <p:attrName>ppt_x</p:attrName>
                                            </p:attrNameLst>
                                          </p:cBhvr>
                                          <p:tavLst>
                                            <p:tav tm="0">
                                              <p:val>
                                                <p:strVal val="1+#ppt_w/2"/>
                                              </p:val>
                                            </p:tav>
                                            <p:tav tm="100000">
                                              <p:val>
                                                <p:strVal val="#ppt_x"/>
                                              </p:val>
                                            </p:tav>
                                          </p:tavLst>
                                        </p:anim>
                                        <p:anim calcmode="lin" valueType="num" p14:bounceEnd="40000">
                                          <p:cBhvr additive="base">
                                            <p:cTn id="20" dur="1000" fill="hold"/>
                                            <p:tgtEl>
                                              <p:spTgt spid="19"/>
                                            </p:tgtEl>
                                            <p:attrNameLst>
                                              <p:attrName>ppt_y</p:attrName>
                                            </p:attrNameLst>
                                          </p:cBhvr>
                                          <p:tavLst>
                                            <p:tav tm="0">
                                              <p:val>
                                                <p:strVal val="#ppt_y"/>
                                              </p:val>
                                            </p:tav>
                                            <p:tav tm="100000">
                                              <p:val>
                                                <p:strVal val="#ppt_y"/>
                                              </p:val>
                                            </p:tav>
                                          </p:tavLst>
                                        </p:anim>
                                      </p:childTnLst>
                                    </p:cTn>
                                  </p:par>
                                  <p:par>
                                    <p:cTn id="21" presetID="12" presetClass="entr" presetSubtype="8" fill="hold" grpId="0" nodeType="withEffect">
                                      <p:stCondLst>
                                        <p:cond delay="750"/>
                                      </p:stCondLst>
                                      <p:childTnLst>
                                        <p:set>
                                          <p:cBhvr>
                                            <p:cTn id="22" dur="1" fill="hold">
                                              <p:stCondLst>
                                                <p:cond delay="0"/>
                                              </p:stCondLst>
                                            </p:cTn>
                                            <p:tgtEl>
                                              <p:spTgt spid="24"/>
                                            </p:tgtEl>
                                            <p:attrNameLst>
                                              <p:attrName>style.visibility</p:attrName>
                                            </p:attrNameLst>
                                          </p:cBhvr>
                                          <p:to>
                                            <p:strVal val="visible"/>
                                          </p:to>
                                        </p:set>
                                        <p:anim calcmode="lin" valueType="num">
                                          <p:cBhvr additive="base">
                                            <p:cTn id="23" dur="500"/>
                                            <p:tgtEl>
                                              <p:spTgt spid="24"/>
                                            </p:tgtEl>
                                            <p:attrNameLst>
                                              <p:attrName>ppt_x</p:attrName>
                                            </p:attrNameLst>
                                          </p:cBhvr>
                                          <p:tavLst>
                                            <p:tav tm="0">
                                              <p:val>
                                                <p:strVal val="#ppt_x-#ppt_w*1.125000"/>
                                              </p:val>
                                            </p:tav>
                                            <p:tav tm="100000">
                                              <p:val>
                                                <p:strVal val="#ppt_x"/>
                                              </p:val>
                                            </p:tav>
                                          </p:tavLst>
                                        </p:anim>
                                        <p:animEffect transition="in" filter="wipe(right)">
                                          <p:cBhvr>
                                            <p:cTn id="24" dur="500"/>
                                            <p:tgtEl>
                                              <p:spTgt spid="24"/>
                                            </p:tgtEl>
                                          </p:cBhvr>
                                        </p:animEffect>
                                      </p:childTnLst>
                                    </p:cTn>
                                  </p:par>
                                  <p:par>
                                    <p:cTn id="25" presetID="16" presetClass="entr" presetSubtype="21" fill="hold" grpId="0" nodeType="withEffect">
                                      <p:stCondLst>
                                        <p:cond delay="1250"/>
                                      </p:stCondLst>
                                      <p:childTnLst>
                                        <p:set>
                                          <p:cBhvr>
                                            <p:cTn id="26" dur="1" fill="hold">
                                              <p:stCondLst>
                                                <p:cond delay="0"/>
                                              </p:stCondLst>
                                            </p:cTn>
                                            <p:tgtEl>
                                              <p:spTgt spid="16"/>
                                            </p:tgtEl>
                                            <p:attrNameLst>
                                              <p:attrName>style.visibility</p:attrName>
                                            </p:attrNameLst>
                                          </p:cBhvr>
                                          <p:to>
                                            <p:strVal val="visible"/>
                                          </p:to>
                                        </p:set>
                                        <p:animEffect transition="in" filter="barn(inVertical)">
                                          <p:cBhvr>
                                            <p:cTn id="27" dur="500"/>
                                            <p:tgtEl>
                                              <p:spTgt spid="16"/>
                                            </p:tgtEl>
                                          </p:cBhvr>
                                        </p:animEffect>
                                      </p:childTnLst>
                                    </p:cTn>
                                  </p:par>
                                  <p:par>
                                    <p:cTn id="28" presetID="18" presetClass="entr" presetSubtype="6" fill="hold" grpId="0" nodeType="withEffect">
                                      <p:stCondLst>
                                        <p:cond delay="1500"/>
                                      </p:stCondLst>
                                      <p:childTnLst>
                                        <p:set>
                                          <p:cBhvr>
                                            <p:cTn id="29" dur="1" fill="hold">
                                              <p:stCondLst>
                                                <p:cond delay="0"/>
                                              </p:stCondLst>
                                            </p:cTn>
                                            <p:tgtEl>
                                              <p:spTgt spid="23"/>
                                            </p:tgtEl>
                                            <p:attrNameLst>
                                              <p:attrName>style.visibility</p:attrName>
                                            </p:attrNameLst>
                                          </p:cBhvr>
                                          <p:to>
                                            <p:strVal val="visible"/>
                                          </p:to>
                                        </p:set>
                                        <p:animEffect transition="in" filter="strips(downRight)">
                                          <p:cBhvr>
                                            <p:cTn id="30" dur="10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6" grpId="0"/>
          <p:bldP spid="17" grpId="0" animBg="1"/>
          <p:bldP spid="18" grpId="0" animBg="1"/>
          <p:bldP spid="23" grpId="0"/>
          <p:bldP spid="24"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additive="base">
                                            <p:cTn id="7" dur="750" fill="hold"/>
                                            <p:tgtEl>
                                              <p:spTgt spid="15"/>
                                            </p:tgtEl>
                                            <p:attrNameLst>
                                              <p:attrName>ppt_x</p:attrName>
                                            </p:attrNameLst>
                                          </p:cBhvr>
                                          <p:tavLst>
                                            <p:tav tm="0">
                                              <p:val>
                                                <p:strVal val="#ppt_x"/>
                                              </p:val>
                                            </p:tav>
                                            <p:tav tm="100000">
                                              <p:val>
                                                <p:strVal val="#ppt_x"/>
                                              </p:val>
                                            </p:tav>
                                          </p:tavLst>
                                        </p:anim>
                                        <p:anim calcmode="lin" valueType="num">
                                          <p:cBhvr additive="base">
                                            <p:cTn id="8" dur="750" fill="hold"/>
                                            <p:tgtEl>
                                              <p:spTgt spid="15"/>
                                            </p:tgtEl>
                                            <p:attrNameLst>
                                              <p:attrName>ppt_y</p:attrName>
                                            </p:attrNameLst>
                                          </p:cBhvr>
                                          <p:tavLst>
                                            <p:tav tm="0">
                                              <p:val>
                                                <p:strVal val="1+#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17"/>
                                            </p:tgtEl>
                                            <p:attrNameLst>
                                              <p:attrName>style.visibility</p:attrName>
                                            </p:attrNameLst>
                                          </p:cBhvr>
                                          <p:to>
                                            <p:strVal val="visible"/>
                                          </p:to>
                                        </p:set>
                                        <p:anim calcmode="lin" valueType="num">
                                          <p:cBhvr additive="base">
                                            <p:cTn id="11" dur="750" fill="hold"/>
                                            <p:tgtEl>
                                              <p:spTgt spid="17"/>
                                            </p:tgtEl>
                                            <p:attrNameLst>
                                              <p:attrName>ppt_x</p:attrName>
                                            </p:attrNameLst>
                                          </p:cBhvr>
                                          <p:tavLst>
                                            <p:tav tm="0">
                                              <p:val>
                                                <p:strVal val="#ppt_x"/>
                                              </p:val>
                                            </p:tav>
                                            <p:tav tm="100000">
                                              <p:val>
                                                <p:strVal val="#ppt_x"/>
                                              </p:val>
                                            </p:tav>
                                          </p:tavLst>
                                        </p:anim>
                                        <p:anim calcmode="lin" valueType="num">
                                          <p:cBhvr additive="base">
                                            <p:cTn id="12" dur="750" fill="hold"/>
                                            <p:tgtEl>
                                              <p:spTgt spid="17"/>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18"/>
                                            </p:tgtEl>
                                            <p:attrNameLst>
                                              <p:attrName>style.visibility</p:attrName>
                                            </p:attrNameLst>
                                          </p:cBhvr>
                                          <p:to>
                                            <p:strVal val="visible"/>
                                          </p:to>
                                        </p:set>
                                        <p:anim calcmode="lin" valueType="num">
                                          <p:cBhvr additive="base">
                                            <p:cTn id="15" dur="750" fill="hold"/>
                                            <p:tgtEl>
                                              <p:spTgt spid="18"/>
                                            </p:tgtEl>
                                            <p:attrNameLst>
                                              <p:attrName>ppt_x</p:attrName>
                                            </p:attrNameLst>
                                          </p:cBhvr>
                                          <p:tavLst>
                                            <p:tav tm="0">
                                              <p:val>
                                                <p:strVal val="#ppt_x"/>
                                              </p:val>
                                            </p:tav>
                                            <p:tav tm="100000">
                                              <p:val>
                                                <p:strVal val="#ppt_x"/>
                                              </p:val>
                                            </p:tav>
                                          </p:tavLst>
                                        </p:anim>
                                        <p:anim calcmode="lin" valueType="num">
                                          <p:cBhvr additive="base">
                                            <p:cTn id="16" dur="750" fill="hold"/>
                                            <p:tgtEl>
                                              <p:spTgt spid="18"/>
                                            </p:tgtEl>
                                            <p:attrNameLst>
                                              <p:attrName>ppt_y</p:attrName>
                                            </p:attrNameLst>
                                          </p:cBhvr>
                                          <p:tavLst>
                                            <p:tav tm="0">
                                              <p:val>
                                                <p:strVal val="0-#ppt_h/2"/>
                                              </p:val>
                                            </p:tav>
                                            <p:tav tm="100000">
                                              <p:val>
                                                <p:strVal val="#ppt_y"/>
                                              </p:val>
                                            </p:tav>
                                          </p:tavLst>
                                        </p:anim>
                                      </p:childTnLst>
                                    </p:cTn>
                                  </p:par>
                                  <p:par>
                                    <p:cTn id="17" presetID="2" presetClass="entr" presetSubtype="2" fill="hold" nodeType="withEffect">
                                      <p:stCondLst>
                                        <p:cond delay="0"/>
                                      </p:stCondLst>
                                      <p:childTnLst>
                                        <p:set>
                                          <p:cBhvr>
                                            <p:cTn id="18" dur="1" fill="hold">
                                              <p:stCondLst>
                                                <p:cond delay="0"/>
                                              </p:stCondLst>
                                            </p:cTn>
                                            <p:tgtEl>
                                              <p:spTgt spid="19"/>
                                            </p:tgtEl>
                                            <p:attrNameLst>
                                              <p:attrName>style.visibility</p:attrName>
                                            </p:attrNameLst>
                                          </p:cBhvr>
                                          <p:to>
                                            <p:strVal val="visible"/>
                                          </p:to>
                                        </p:set>
                                        <p:anim calcmode="lin" valueType="num">
                                          <p:cBhvr additive="base">
                                            <p:cTn id="19" dur="1000" fill="hold"/>
                                            <p:tgtEl>
                                              <p:spTgt spid="19"/>
                                            </p:tgtEl>
                                            <p:attrNameLst>
                                              <p:attrName>ppt_x</p:attrName>
                                            </p:attrNameLst>
                                          </p:cBhvr>
                                          <p:tavLst>
                                            <p:tav tm="0">
                                              <p:val>
                                                <p:strVal val="1+#ppt_w/2"/>
                                              </p:val>
                                            </p:tav>
                                            <p:tav tm="100000">
                                              <p:val>
                                                <p:strVal val="#ppt_x"/>
                                              </p:val>
                                            </p:tav>
                                          </p:tavLst>
                                        </p:anim>
                                        <p:anim calcmode="lin" valueType="num">
                                          <p:cBhvr additive="base">
                                            <p:cTn id="20" dur="1000" fill="hold"/>
                                            <p:tgtEl>
                                              <p:spTgt spid="19"/>
                                            </p:tgtEl>
                                            <p:attrNameLst>
                                              <p:attrName>ppt_y</p:attrName>
                                            </p:attrNameLst>
                                          </p:cBhvr>
                                          <p:tavLst>
                                            <p:tav tm="0">
                                              <p:val>
                                                <p:strVal val="#ppt_y"/>
                                              </p:val>
                                            </p:tav>
                                            <p:tav tm="100000">
                                              <p:val>
                                                <p:strVal val="#ppt_y"/>
                                              </p:val>
                                            </p:tav>
                                          </p:tavLst>
                                        </p:anim>
                                      </p:childTnLst>
                                    </p:cTn>
                                  </p:par>
                                  <p:par>
                                    <p:cTn id="21" presetID="12" presetClass="entr" presetSubtype="8" fill="hold" grpId="0" nodeType="withEffect">
                                      <p:stCondLst>
                                        <p:cond delay="750"/>
                                      </p:stCondLst>
                                      <p:childTnLst>
                                        <p:set>
                                          <p:cBhvr>
                                            <p:cTn id="22" dur="1" fill="hold">
                                              <p:stCondLst>
                                                <p:cond delay="0"/>
                                              </p:stCondLst>
                                            </p:cTn>
                                            <p:tgtEl>
                                              <p:spTgt spid="24"/>
                                            </p:tgtEl>
                                            <p:attrNameLst>
                                              <p:attrName>style.visibility</p:attrName>
                                            </p:attrNameLst>
                                          </p:cBhvr>
                                          <p:to>
                                            <p:strVal val="visible"/>
                                          </p:to>
                                        </p:set>
                                        <p:anim calcmode="lin" valueType="num">
                                          <p:cBhvr additive="base">
                                            <p:cTn id="23" dur="500"/>
                                            <p:tgtEl>
                                              <p:spTgt spid="24"/>
                                            </p:tgtEl>
                                            <p:attrNameLst>
                                              <p:attrName>ppt_x</p:attrName>
                                            </p:attrNameLst>
                                          </p:cBhvr>
                                          <p:tavLst>
                                            <p:tav tm="0">
                                              <p:val>
                                                <p:strVal val="#ppt_x-#ppt_w*1.125000"/>
                                              </p:val>
                                            </p:tav>
                                            <p:tav tm="100000">
                                              <p:val>
                                                <p:strVal val="#ppt_x"/>
                                              </p:val>
                                            </p:tav>
                                          </p:tavLst>
                                        </p:anim>
                                        <p:animEffect transition="in" filter="wipe(right)">
                                          <p:cBhvr>
                                            <p:cTn id="24" dur="500"/>
                                            <p:tgtEl>
                                              <p:spTgt spid="24"/>
                                            </p:tgtEl>
                                          </p:cBhvr>
                                        </p:animEffect>
                                      </p:childTnLst>
                                    </p:cTn>
                                  </p:par>
                                  <p:par>
                                    <p:cTn id="25" presetID="16" presetClass="entr" presetSubtype="21" fill="hold" grpId="0" nodeType="withEffect">
                                      <p:stCondLst>
                                        <p:cond delay="1250"/>
                                      </p:stCondLst>
                                      <p:childTnLst>
                                        <p:set>
                                          <p:cBhvr>
                                            <p:cTn id="26" dur="1" fill="hold">
                                              <p:stCondLst>
                                                <p:cond delay="0"/>
                                              </p:stCondLst>
                                            </p:cTn>
                                            <p:tgtEl>
                                              <p:spTgt spid="16"/>
                                            </p:tgtEl>
                                            <p:attrNameLst>
                                              <p:attrName>style.visibility</p:attrName>
                                            </p:attrNameLst>
                                          </p:cBhvr>
                                          <p:to>
                                            <p:strVal val="visible"/>
                                          </p:to>
                                        </p:set>
                                        <p:animEffect transition="in" filter="barn(inVertical)">
                                          <p:cBhvr>
                                            <p:cTn id="27" dur="500"/>
                                            <p:tgtEl>
                                              <p:spTgt spid="16"/>
                                            </p:tgtEl>
                                          </p:cBhvr>
                                        </p:animEffect>
                                      </p:childTnLst>
                                    </p:cTn>
                                  </p:par>
                                  <p:par>
                                    <p:cTn id="28" presetID="18" presetClass="entr" presetSubtype="6" fill="hold" grpId="0" nodeType="withEffect">
                                      <p:stCondLst>
                                        <p:cond delay="1500"/>
                                      </p:stCondLst>
                                      <p:childTnLst>
                                        <p:set>
                                          <p:cBhvr>
                                            <p:cTn id="29" dur="1" fill="hold">
                                              <p:stCondLst>
                                                <p:cond delay="0"/>
                                              </p:stCondLst>
                                            </p:cTn>
                                            <p:tgtEl>
                                              <p:spTgt spid="23"/>
                                            </p:tgtEl>
                                            <p:attrNameLst>
                                              <p:attrName>style.visibility</p:attrName>
                                            </p:attrNameLst>
                                          </p:cBhvr>
                                          <p:to>
                                            <p:strVal val="visible"/>
                                          </p:to>
                                        </p:set>
                                        <p:animEffect transition="in" filter="strips(downRight)">
                                          <p:cBhvr>
                                            <p:cTn id="30" dur="10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6" grpId="0"/>
          <p:bldP spid="17" grpId="0" animBg="1"/>
          <p:bldP spid="18" grpId="0" animBg="1"/>
          <p:bldP spid="23" grpId="0"/>
          <p:bldP spid="24" grpId="0" animBg="1"/>
        </p:bldLst>
      </p:timing>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1" y="0"/>
            <a:ext cx="6893169" cy="6858000"/>
          </a:xfrm>
          <a:prstGeom prst="rect">
            <a:avLst/>
          </a:prstGeom>
          <a:solidFill>
            <a:srgbClr val="E7E5E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圆角矩形 4"/>
          <p:cNvSpPr/>
          <p:nvPr/>
        </p:nvSpPr>
        <p:spPr>
          <a:xfrm>
            <a:off x="5709138" y="715108"/>
            <a:ext cx="5603631" cy="5451230"/>
          </a:xfrm>
          <a:prstGeom prst="roundRect">
            <a:avLst>
              <a:gd name="adj" fmla="val 1282"/>
            </a:avLst>
          </a:prstGeom>
          <a:blipFill dpi="0" rotWithShape="1">
            <a:blip r:embed="rId3">
              <a:extLst>
                <a:ext uri="{28A0092B-C50C-407E-A947-70E740481C1C}">
                  <a14:useLocalDpi xmlns:a14="http://schemas.microsoft.com/office/drawing/2010/main" val="0"/>
                </a:ext>
              </a:extLst>
            </a:blip>
            <a:srcRect/>
            <a:stretch>
              <a:fillRect l="-22924" r="-22924"/>
            </a:stretch>
          </a:blip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7" name="组合 6"/>
          <p:cNvGrpSpPr/>
          <p:nvPr/>
        </p:nvGrpSpPr>
        <p:grpSpPr>
          <a:xfrm>
            <a:off x="2726317" y="2616365"/>
            <a:ext cx="1883313" cy="1392477"/>
            <a:chOff x="2726316" y="2616364"/>
            <a:chExt cx="1883313" cy="1392477"/>
          </a:xfrm>
        </p:grpSpPr>
        <p:grpSp>
          <p:nvGrpSpPr>
            <p:cNvPr id="18" name="组合 17"/>
            <p:cNvGrpSpPr/>
            <p:nvPr/>
          </p:nvGrpSpPr>
          <p:grpSpPr>
            <a:xfrm>
              <a:off x="2726316" y="2954656"/>
              <a:ext cx="1883313" cy="1054185"/>
              <a:chOff x="2447595" y="6261353"/>
              <a:chExt cx="1883313" cy="1054185"/>
            </a:xfrm>
          </p:grpSpPr>
          <p:sp>
            <p:nvSpPr>
              <p:cNvPr id="19" name="TextBox 7">
                <a:extLst>
                  <a:ext uri="{FF2B5EF4-FFF2-40B4-BE49-F238E27FC236}">
                    <a16:creationId xmlns="" xmlns:a16="http://schemas.microsoft.com/office/drawing/2014/main" id="{8DE6CD62-A5CF-42EF-B6BB-0447C20B7252}"/>
                  </a:ext>
                </a:extLst>
              </p:cNvPr>
              <p:cNvSpPr txBox="1"/>
              <p:nvPr/>
            </p:nvSpPr>
            <p:spPr>
              <a:xfrm>
                <a:off x="2447595" y="6261353"/>
                <a:ext cx="1323438" cy="372410"/>
              </a:xfrm>
              <a:prstGeom prst="rect">
                <a:avLst/>
              </a:prstGeom>
              <a:noFill/>
            </p:spPr>
            <p:txBody>
              <a:bodyPr wrap="square" rtlCol="0">
                <a:spAutoFit/>
              </a:bodyPr>
              <a:lstStyle/>
              <a:p>
                <a:pPr>
                  <a:lnSpc>
                    <a:spcPct val="130000"/>
                  </a:lnSpc>
                </a:pPr>
                <a:r>
                  <a:rPr lang="zh-CN" altLang="en-US" sz="1400" dirty="0" smtClean="0">
                    <a:solidFill>
                      <a:srgbClr val="4F4D50"/>
                    </a:solidFill>
                    <a:latin typeface="思源黑体" panose="020B0500000000000000" pitchFamily="34" charset="-122"/>
                    <a:ea typeface="思源黑体" panose="020B0500000000000000" pitchFamily="34" charset="-122"/>
                    <a:cs typeface="+mn-ea"/>
                    <a:sym typeface="+mn-lt"/>
                  </a:rPr>
                  <a:t>财务分析</a:t>
                </a:r>
                <a:endParaRPr lang="en-US" altLang="zh-CN" sz="1400" dirty="0">
                  <a:solidFill>
                    <a:srgbClr val="4F4D50"/>
                  </a:solidFill>
                  <a:latin typeface="思源黑体" panose="020B0500000000000000" pitchFamily="34" charset="-122"/>
                  <a:ea typeface="思源黑体" panose="020B0500000000000000" pitchFamily="34" charset="-122"/>
                  <a:cs typeface="+mn-ea"/>
                  <a:sym typeface="+mn-lt"/>
                </a:endParaRPr>
              </a:p>
            </p:txBody>
          </p:sp>
          <p:sp>
            <p:nvSpPr>
              <p:cNvPr id="20" name="文本框 19">
                <a:extLst>
                  <a:ext uri="{FF2B5EF4-FFF2-40B4-BE49-F238E27FC236}">
                    <a16:creationId xmlns="" xmlns:a16="http://schemas.microsoft.com/office/drawing/2014/main" id="{503E0C68-DA60-417A-94AF-3E2A39D1D51A}"/>
                  </a:ext>
                </a:extLst>
              </p:cNvPr>
              <p:cNvSpPr txBox="1"/>
              <p:nvPr/>
            </p:nvSpPr>
            <p:spPr>
              <a:xfrm>
                <a:off x="2447596" y="6623041"/>
                <a:ext cx="1883312" cy="692497"/>
              </a:xfrm>
              <a:prstGeom prst="rect">
                <a:avLst/>
              </a:prstGeom>
              <a:noFill/>
            </p:spPr>
            <p:txBody>
              <a:bodyPr wrap="square" rtlCol="0">
                <a:spAutoFit/>
              </a:bodyPr>
              <a:lstStyle/>
              <a:p>
                <a:pPr algn="just">
                  <a:lnSpc>
                    <a:spcPct val="130000"/>
                  </a:lnSpc>
                </a:pPr>
                <a:r>
                  <a:rPr lang="zh-CN" altLang="en-US" sz="1000" dirty="0">
                    <a:solidFill>
                      <a:srgbClr val="686769"/>
                    </a:solidFill>
                    <a:latin typeface="思源黑体" panose="020B0500000000000000" pitchFamily="34" charset="-122"/>
                    <a:ea typeface="思源黑体" panose="020B0500000000000000" pitchFamily="34" charset="-122"/>
                    <a:cs typeface="+mn-ea"/>
                    <a:sym typeface="+mn-lt"/>
                  </a:rPr>
                  <a:t>点击输入简要文字解说，解说文字尽量概括</a:t>
                </a:r>
                <a:r>
                  <a:rPr lang="zh-CN" altLang="en-US" sz="1000" dirty="0" smtClean="0">
                    <a:solidFill>
                      <a:srgbClr val="686769"/>
                    </a:solidFill>
                    <a:latin typeface="思源黑体" panose="020B0500000000000000" pitchFamily="34" charset="-122"/>
                    <a:ea typeface="思源黑体" panose="020B0500000000000000" pitchFamily="34" charset="-122"/>
                    <a:cs typeface="+mn-ea"/>
                    <a:sym typeface="+mn-lt"/>
                  </a:rPr>
                  <a:t>精炼不用多余的文字修饰简洁精准</a:t>
                </a:r>
                <a:endParaRPr lang="zh-CN" altLang="en-US" sz="1000" dirty="0">
                  <a:solidFill>
                    <a:srgbClr val="686769"/>
                  </a:solidFill>
                  <a:latin typeface="思源黑体" panose="020B0500000000000000" pitchFamily="34" charset="-122"/>
                  <a:ea typeface="思源黑体" panose="020B0500000000000000" pitchFamily="34" charset="-122"/>
                  <a:cs typeface="+mn-ea"/>
                  <a:sym typeface="+mn-lt"/>
                </a:endParaRPr>
              </a:p>
            </p:txBody>
          </p:sp>
          <p:cxnSp>
            <p:nvCxnSpPr>
              <p:cNvPr id="21" name="直接连接符 20">
                <a:extLst>
                  <a:ext uri="{FF2B5EF4-FFF2-40B4-BE49-F238E27FC236}">
                    <a16:creationId xmlns="" xmlns:a16="http://schemas.microsoft.com/office/drawing/2014/main" id="{B019FF47-DDC2-457A-8DCF-2CF80481F7B7}"/>
                  </a:ext>
                </a:extLst>
              </p:cNvPr>
              <p:cNvCxnSpPr>
                <a:cxnSpLocks/>
              </p:cNvCxnSpPr>
              <p:nvPr/>
            </p:nvCxnSpPr>
            <p:spPr>
              <a:xfrm>
                <a:off x="2545662" y="6599907"/>
                <a:ext cx="373701" cy="0"/>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sp>
          <p:nvSpPr>
            <p:cNvPr id="30" name="Freeform 204"/>
            <p:cNvSpPr>
              <a:spLocks noEditPoints="1"/>
            </p:cNvSpPr>
            <p:nvPr/>
          </p:nvSpPr>
          <p:spPr bwMode="auto">
            <a:xfrm>
              <a:off x="2845312" y="2616364"/>
              <a:ext cx="295350" cy="276828"/>
            </a:xfrm>
            <a:custGeom>
              <a:avLst/>
              <a:gdLst>
                <a:gd name="T0" fmla="*/ 112 w 128"/>
                <a:gd name="T1" fmla="*/ 16 h 120"/>
                <a:gd name="T2" fmla="*/ 88 w 128"/>
                <a:gd name="T3" fmla="*/ 16 h 120"/>
                <a:gd name="T4" fmla="*/ 88 w 128"/>
                <a:gd name="T5" fmla="*/ 8 h 120"/>
                <a:gd name="T6" fmla="*/ 80 w 128"/>
                <a:gd name="T7" fmla="*/ 0 h 120"/>
                <a:gd name="T8" fmla="*/ 48 w 128"/>
                <a:gd name="T9" fmla="*/ 0 h 120"/>
                <a:gd name="T10" fmla="*/ 40 w 128"/>
                <a:gd name="T11" fmla="*/ 8 h 120"/>
                <a:gd name="T12" fmla="*/ 40 w 128"/>
                <a:gd name="T13" fmla="*/ 16 h 120"/>
                <a:gd name="T14" fmla="*/ 16 w 128"/>
                <a:gd name="T15" fmla="*/ 16 h 120"/>
                <a:gd name="T16" fmla="*/ 0 w 128"/>
                <a:gd name="T17" fmla="*/ 32 h 120"/>
                <a:gd name="T18" fmla="*/ 0 w 128"/>
                <a:gd name="T19" fmla="*/ 104 h 120"/>
                <a:gd name="T20" fmla="*/ 16 w 128"/>
                <a:gd name="T21" fmla="*/ 120 h 120"/>
                <a:gd name="T22" fmla="*/ 112 w 128"/>
                <a:gd name="T23" fmla="*/ 120 h 120"/>
                <a:gd name="T24" fmla="*/ 128 w 128"/>
                <a:gd name="T25" fmla="*/ 104 h 120"/>
                <a:gd name="T26" fmla="*/ 128 w 128"/>
                <a:gd name="T27" fmla="*/ 32 h 120"/>
                <a:gd name="T28" fmla="*/ 112 w 128"/>
                <a:gd name="T29" fmla="*/ 16 h 120"/>
                <a:gd name="T30" fmla="*/ 48 w 128"/>
                <a:gd name="T31" fmla="*/ 12 h 120"/>
                <a:gd name="T32" fmla="*/ 52 w 128"/>
                <a:gd name="T33" fmla="*/ 8 h 120"/>
                <a:gd name="T34" fmla="*/ 76 w 128"/>
                <a:gd name="T35" fmla="*/ 8 h 120"/>
                <a:gd name="T36" fmla="*/ 80 w 128"/>
                <a:gd name="T37" fmla="*/ 12 h 120"/>
                <a:gd name="T38" fmla="*/ 80 w 128"/>
                <a:gd name="T39" fmla="*/ 16 h 120"/>
                <a:gd name="T40" fmla="*/ 76 w 128"/>
                <a:gd name="T41" fmla="*/ 16 h 120"/>
                <a:gd name="T42" fmla="*/ 52 w 128"/>
                <a:gd name="T43" fmla="*/ 16 h 120"/>
                <a:gd name="T44" fmla="*/ 48 w 128"/>
                <a:gd name="T45" fmla="*/ 16 h 120"/>
                <a:gd name="T46" fmla="*/ 48 w 128"/>
                <a:gd name="T47" fmla="*/ 12 h 120"/>
                <a:gd name="T48" fmla="*/ 120 w 128"/>
                <a:gd name="T49" fmla="*/ 104 h 120"/>
                <a:gd name="T50" fmla="*/ 112 w 128"/>
                <a:gd name="T51" fmla="*/ 112 h 120"/>
                <a:gd name="T52" fmla="*/ 16 w 128"/>
                <a:gd name="T53" fmla="*/ 112 h 120"/>
                <a:gd name="T54" fmla="*/ 8 w 128"/>
                <a:gd name="T55" fmla="*/ 104 h 120"/>
                <a:gd name="T56" fmla="*/ 8 w 128"/>
                <a:gd name="T57" fmla="*/ 60 h 120"/>
                <a:gd name="T58" fmla="*/ 49 w 128"/>
                <a:gd name="T59" fmla="*/ 60 h 120"/>
                <a:gd name="T60" fmla="*/ 48 w 128"/>
                <a:gd name="T61" fmla="*/ 64 h 120"/>
                <a:gd name="T62" fmla="*/ 64 w 128"/>
                <a:gd name="T63" fmla="*/ 80 h 120"/>
                <a:gd name="T64" fmla="*/ 80 w 128"/>
                <a:gd name="T65" fmla="*/ 64 h 120"/>
                <a:gd name="T66" fmla="*/ 79 w 128"/>
                <a:gd name="T67" fmla="*/ 60 h 120"/>
                <a:gd name="T68" fmla="*/ 120 w 128"/>
                <a:gd name="T69" fmla="*/ 60 h 120"/>
                <a:gd name="T70" fmla="*/ 120 w 128"/>
                <a:gd name="T71" fmla="*/ 104 h 120"/>
                <a:gd name="T72" fmla="*/ 56 w 128"/>
                <a:gd name="T73" fmla="*/ 64 h 120"/>
                <a:gd name="T74" fmla="*/ 57 w 128"/>
                <a:gd name="T75" fmla="*/ 60 h 120"/>
                <a:gd name="T76" fmla="*/ 71 w 128"/>
                <a:gd name="T77" fmla="*/ 60 h 120"/>
                <a:gd name="T78" fmla="*/ 72 w 128"/>
                <a:gd name="T79" fmla="*/ 64 h 120"/>
                <a:gd name="T80" fmla="*/ 64 w 128"/>
                <a:gd name="T81" fmla="*/ 72 h 120"/>
                <a:gd name="T82" fmla="*/ 56 w 128"/>
                <a:gd name="T83" fmla="*/ 64 h 120"/>
                <a:gd name="T84" fmla="*/ 120 w 128"/>
                <a:gd name="T85" fmla="*/ 52 h 120"/>
                <a:gd name="T86" fmla="*/ 8 w 128"/>
                <a:gd name="T87" fmla="*/ 52 h 120"/>
                <a:gd name="T88" fmla="*/ 8 w 128"/>
                <a:gd name="T89" fmla="*/ 32 h 120"/>
                <a:gd name="T90" fmla="*/ 16 w 128"/>
                <a:gd name="T91" fmla="*/ 24 h 120"/>
                <a:gd name="T92" fmla="*/ 112 w 128"/>
                <a:gd name="T93" fmla="*/ 24 h 120"/>
                <a:gd name="T94" fmla="*/ 120 w 128"/>
                <a:gd name="T95" fmla="*/ 32 h 120"/>
                <a:gd name="T96" fmla="*/ 120 w 128"/>
                <a:gd name="T97" fmla="*/ 52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28" h="120">
                  <a:moveTo>
                    <a:pt x="112" y="16"/>
                  </a:moveTo>
                  <a:cubicBezTo>
                    <a:pt x="88" y="16"/>
                    <a:pt x="88" y="16"/>
                    <a:pt x="88" y="16"/>
                  </a:cubicBezTo>
                  <a:cubicBezTo>
                    <a:pt x="88" y="8"/>
                    <a:pt x="88" y="8"/>
                    <a:pt x="88" y="8"/>
                  </a:cubicBezTo>
                  <a:cubicBezTo>
                    <a:pt x="88" y="4"/>
                    <a:pt x="84" y="0"/>
                    <a:pt x="80" y="0"/>
                  </a:cubicBezTo>
                  <a:cubicBezTo>
                    <a:pt x="48" y="0"/>
                    <a:pt x="48" y="0"/>
                    <a:pt x="48" y="0"/>
                  </a:cubicBezTo>
                  <a:cubicBezTo>
                    <a:pt x="44" y="0"/>
                    <a:pt x="40" y="4"/>
                    <a:pt x="40" y="8"/>
                  </a:cubicBezTo>
                  <a:cubicBezTo>
                    <a:pt x="40" y="16"/>
                    <a:pt x="40" y="16"/>
                    <a:pt x="40" y="16"/>
                  </a:cubicBezTo>
                  <a:cubicBezTo>
                    <a:pt x="16" y="16"/>
                    <a:pt x="16" y="16"/>
                    <a:pt x="16" y="16"/>
                  </a:cubicBezTo>
                  <a:cubicBezTo>
                    <a:pt x="7" y="16"/>
                    <a:pt x="0" y="23"/>
                    <a:pt x="0" y="32"/>
                  </a:cubicBezTo>
                  <a:cubicBezTo>
                    <a:pt x="0" y="104"/>
                    <a:pt x="0" y="104"/>
                    <a:pt x="0" y="104"/>
                  </a:cubicBezTo>
                  <a:cubicBezTo>
                    <a:pt x="0" y="113"/>
                    <a:pt x="7" y="120"/>
                    <a:pt x="16" y="120"/>
                  </a:cubicBezTo>
                  <a:cubicBezTo>
                    <a:pt x="112" y="120"/>
                    <a:pt x="112" y="120"/>
                    <a:pt x="112" y="120"/>
                  </a:cubicBezTo>
                  <a:cubicBezTo>
                    <a:pt x="121" y="120"/>
                    <a:pt x="128" y="113"/>
                    <a:pt x="128" y="104"/>
                  </a:cubicBezTo>
                  <a:cubicBezTo>
                    <a:pt x="128" y="32"/>
                    <a:pt x="128" y="32"/>
                    <a:pt x="128" y="32"/>
                  </a:cubicBezTo>
                  <a:cubicBezTo>
                    <a:pt x="128" y="23"/>
                    <a:pt x="121" y="16"/>
                    <a:pt x="112" y="16"/>
                  </a:cubicBezTo>
                  <a:close/>
                  <a:moveTo>
                    <a:pt x="48" y="12"/>
                  </a:moveTo>
                  <a:cubicBezTo>
                    <a:pt x="48" y="10"/>
                    <a:pt x="50" y="8"/>
                    <a:pt x="52" y="8"/>
                  </a:cubicBezTo>
                  <a:cubicBezTo>
                    <a:pt x="76" y="8"/>
                    <a:pt x="76" y="8"/>
                    <a:pt x="76" y="8"/>
                  </a:cubicBezTo>
                  <a:cubicBezTo>
                    <a:pt x="78" y="8"/>
                    <a:pt x="80" y="10"/>
                    <a:pt x="80" y="12"/>
                  </a:cubicBezTo>
                  <a:cubicBezTo>
                    <a:pt x="80" y="16"/>
                    <a:pt x="80" y="16"/>
                    <a:pt x="80" y="16"/>
                  </a:cubicBezTo>
                  <a:cubicBezTo>
                    <a:pt x="78" y="16"/>
                    <a:pt x="78" y="16"/>
                    <a:pt x="76" y="16"/>
                  </a:cubicBezTo>
                  <a:cubicBezTo>
                    <a:pt x="52" y="16"/>
                    <a:pt x="52" y="16"/>
                    <a:pt x="52" y="16"/>
                  </a:cubicBezTo>
                  <a:cubicBezTo>
                    <a:pt x="50" y="16"/>
                    <a:pt x="50" y="16"/>
                    <a:pt x="48" y="16"/>
                  </a:cubicBezTo>
                  <a:lnTo>
                    <a:pt x="48" y="12"/>
                  </a:lnTo>
                  <a:close/>
                  <a:moveTo>
                    <a:pt x="120" y="104"/>
                  </a:moveTo>
                  <a:cubicBezTo>
                    <a:pt x="120" y="108"/>
                    <a:pt x="116" y="112"/>
                    <a:pt x="112" y="112"/>
                  </a:cubicBezTo>
                  <a:cubicBezTo>
                    <a:pt x="16" y="112"/>
                    <a:pt x="16" y="112"/>
                    <a:pt x="16" y="112"/>
                  </a:cubicBezTo>
                  <a:cubicBezTo>
                    <a:pt x="12" y="112"/>
                    <a:pt x="8" y="108"/>
                    <a:pt x="8" y="104"/>
                  </a:cubicBezTo>
                  <a:cubicBezTo>
                    <a:pt x="8" y="60"/>
                    <a:pt x="8" y="60"/>
                    <a:pt x="8" y="60"/>
                  </a:cubicBezTo>
                  <a:cubicBezTo>
                    <a:pt x="49" y="60"/>
                    <a:pt x="49" y="60"/>
                    <a:pt x="49" y="60"/>
                  </a:cubicBezTo>
                  <a:cubicBezTo>
                    <a:pt x="48" y="61"/>
                    <a:pt x="48" y="63"/>
                    <a:pt x="48" y="64"/>
                  </a:cubicBezTo>
                  <a:cubicBezTo>
                    <a:pt x="48" y="73"/>
                    <a:pt x="55" y="80"/>
                    <a:pt x="64" y="80"/>
                  </a:cubicBezTo>
                  <a:cubicBezTo>
                    <a:pt x="73" y="80"/>
                    <a:pt x="80" y="73"/>
                    <a:pt x="80" y="64"/>
                  </a:cubicBezTo>
                  <a:cubicBezTo>
                    <a:pt x="80" y="63"/>
                    <a:pt x="80" y="61"/>
                    <a:pt x="79" y="60"/>
                  </a:cubicBezTo>
                  <a:cubicBezTo>
                    <a:pt x="120" y="60"/>
                    <a:pt x="120" y="60"/>
                    <a:pt x="120" y="60"/>
                  </a:cubicBezTo>
                  <a:lnTo>
                    <a:pt x="120" y="104"/>
                  </a:lnTo>
                  <a:close/>
                  <a:moveTo>
                    <a:pt x="56" y="64"/>
                  </a:moveTo>
                  <a:cubicBezTo>
                    <a:pt x="56" y="63"/>
                    <a:pt x="56" y="61"/>
                    <a:pt x="57" y="60"/>
                  </a:cubicBezTo>
                  <a:cubicBezTo>
                    <a:pt x="71" y="60"/>
                    <a:pt x="71" y="60"/>
                    <a:pt x="71" y="60"/>
                  </a:cubicBezTo>
                  <a:cubicBezTo>
                    <a:pt x="72" y="61"/>
                    <a:pt x="72" y="63"/>
                    <a:pt x="72" y="64"/>
                  </a:cubicBezTo>
                  <a:cubicBezTo>
                    <a:pt x="72" y="68"/>
                    <a:pt x="68" y="72"/>
                    <a:pt x="64" y="72"/>
                  </a:cubicBezTo>
                  <a:cubicBezTo>
                    <a:pt x="60" y="72"/>
                    <a:pt x="56" y="68"/>
                    <a:pt x="56" y="64"/>
                  </a:cubicBezTo>
                  <a:close/>
                  <a:moveTo>
                    <a:pt x="120" y="52"/>
                  </a:moveTo>
                  <a:cubicBezTo>
                    <a:pt x="8" y="52"/>
                    <a:pt x="8" y="52"/>
                    <a:pt x="8" y="52"/>
                  </a:cubicBezTo>
                  <a:cubicBezTo>
                    <a:pt x="8" y="32"/>
                    <a:pt x="8" y="32"/>
                    <a:pt x="8" y="32"/>
                  </a:cubicBezTo>
                  <a:cubicBezTo>
                    <a:pt x="8" y="28"/>
                    <a:pt x="12" y="24"/>
                    <a:pt x="16" y="24"/>
                  </a:cubicBezTo>
                  <a:cubicBezTo>
                    <a:pt x="112" y="24"/>
                    <a:pt x="112" y="24"/>
                    <a:pt x="112" y="24"/>
                  </a:cubicBezTo>
                  <a:cubicBezTo>
                    <a:pt x="116" y="24"/>
                    <a:pt x="120" y="28"/>
                    <a:pt x="120" y="32"/>
                  </a:cubicBezTo>
                  <a:lnTo>
                    <a:pt x="120" y="52"/>
                  </a:lnTo>
                  <a:close/>
                </a:path>
              </a:pathLst>
            </a:custGeom>
            <a:gradFill>
              <a:gsLst>
                <a:gs pos="0">
                  <a:srgbClr val="4582ED"/>
                </a:gs>
                <a:gs pos="58000">
                  <a:srgbClr val="105AD7"/>
                </a:gs>
              </a:gsLst>
              <a:lin ang="0" scaled="0"/>
            </a:gradFill>
            <a:ln>
              <a:noFill/>
            </a:ln>
          </p:spPr>
          <p:txBody>
            <a:bodyPr vert="horz" wrap="square" lIns="68580" tIns="34290" rIns="68580" bIns="34290" numCol="1" anchor="t" anchorCtr="0" compatLnSpc="1">
              <a:prstTxWarp prst="textNoShape">
                <a:avLst/>
              </a:prstTxWarp>
            </a:bodyPr>
            <a:lstStyle/>
            <a:p>
              <a:endParaRPr lang="zh-CN" altLang="en-US">
                <a:solidFill>
                  <a:prstClr val="black">
                    <a:lumMod val="75000"/>
                    <a:lumOff val="25000"/>
                  </a:prstClr>
                </a:solidFill>
                <a:latin typeface="Bebas" pitchFamily="2" charset="0"/>
                <a:ea typeface="微软雅黑" panose="020B0503020204020204" pitchFamily="34" charset="-122"/>
                <a:sym typeface="Bebas" pitchFamily="2" charset="0"/>
              </a:endParaRPr>
            </a:p>
          </p:txBody>
        </p:sp>
      </p:grpSp>
      <p:grpSp>
        <p:nvGrpSpPr>
          <p:cNvPr id="2" name="组合 1"/>
          <p:cNvGrpSpPr/>
          <p:nvPr/>
        </p:nvGrpSpPr>
        <p:grpSpPr>
          <a:xfrm>
            <a:off x="562709" y="2625625"/>
            <a:ext cx="1883313" cy="1383217"/>
            <a:chOff x="562708" y="2625624"/>
            <a:chExt cx="1883313" cy="1383217"/>
          </a:xfrm>
        </p:grpSpPr>
        <p:grpSp>
          <p:nvGrpSpPr>
            <p:cNvPr id="14" name="组合 13"/>
            <p:cNvGrpSpPr/>
            <p:nvPr/>
          </p:nvGrpSpPr>
          <p:grpSpPr>
            <a:xfrm>
              <a:off x="562708" y="2954656"/>
              <a:ext cx="1883313" cy="1054185"/>
              <a:chOff x="2447595" y="6261353"/>
              <a:chExt cx="1883313" cy="1054185"/>
            </a:xfrm>
          </p:grpSpPr>
          <p:sp>
            <p:nvSpPr>
              <p:cNvPr id="15" name="TextBox 7">
                <a:extLst>
                  <a:ext uri="{FF2B5EF4-FFF2-40B4-BE49-F238E27FC236}">
                    <a16:creationId xmlns="" xmlns:a16="http://schemas.microsoft.com/office/drawing/2014/main" id="{8DE6CD62-A5CF-42EF-B6BB-0447C20B7252}"/>
                  </a:ext>
                </a:extLst>
              </p:cNvPr>
              <p:cNvSpPr txBox="1"/>
              <p:nvPr/>
            </p:nvSpPr>
            <p:spPr>
              <a:xfrm>
                <a:off x="2447595" y="6261353"/>
                <a:ext cx="1323438" cy="372410"/>
              </a:xfrm>
              <a:prstGeom prst="rect">
                <a:avLst/>
              </a:prstGeom>
              <a:noFill/>
            </p:spPr>
            <p:txBody>
              <a:bodyPr wrap="square" rtlCol="0">
                <a:spAutoFit/>
              </a:bodyPr>
              <a:lstStyle/>
              <a:p>
                <a:pPr>
                  <a:lnSpc>
                    <a:spcPct val="130000"/>
                  </a:lnSpc>
                </a:pPr>
                <a:r>
                  <a:rPr lang="zh-CN" altLang="en-US" sz="1400" dirty="0" smtClean="0">
                    <a:solidFill>
                      <a:srgbClr val="4F4D50"/>
                    </a:solidFill>
                    <a:latin typeface="思源黑体" panose="020B0500000000000000" pitchFamily="34" charset="-122"/>
                    <a:ea typeface="思源黑体" panose="020B0500000000000000" pitchFamily="34" charset="-122"/>
                    <a:cs typeface="+mn-ea"/>
                    <a:sym typeface="+mn-lt"/>
                  </a:rPr>
                  <a:t>财务分析</a:t>
                </a:r>
                <a:endParaRPr lang="en-US" altLang="zh-CN" sz="1400" dirty="0">
                  <a:solidFill>
                    <a:srgbClr val="4F4D50"/>
                  </a:solidFill>
                  <a:latin typeface="思源黑体" panose="020B0500000000000000" pitchFamily="34" charset="-122"/>
                  <a:ea typeface="思源黑体" panose="020B0500000000000000" pitchFamily="34" charset="-122"/>
                  <a:cs typeface="+mn-ea"/>
                  <a:sym typeface="+mn-lt"/>
                </a:endParaRPr>
              </a:p>
            </p:txBody>
          </p:sp>
          <p:sp>
            <p:nvSpPr>
              <p:cNvPr id="16" name="文本框 15">
                <a:extLst>
                  <a:ext uri="{FF2B5EF4-FFF2-40B4-BE49-F238E27FC236}">
                    <a16:creationId xmlns="" xmlns:a16="http://schemas.microsoft.com/office/drawing/2014/main" id="{503E0C68-DA60-417A-94AF-3E2A39D1D51A}"/>
                  </a:ext>
                </a:extLst>
              </p:cNvPr>
              <p:cNvSpPr txBox="1"/>
              <p:nvPr/>
            </p:nvSpPr>
            <p:spPr>
              <a:xfrm>
                <a:off x="2447596" y="6623041"/>
                <a:ext cx="1883312" cy="692497"/>
              </a:xfrm>
              <a:prstGeom prst="rect">
                <a:avLst/>
              </a:prstGeom>
              <a:noFill/>
            </p:spPr>
            <p:txBody>
              <a:bodyPr wrap="square" rtlCol="0">
                <a:spAutoFit/>
              </a:bodyPr>
              <a:lstStyle/>
              <a:p>
                <a:pPr algn="just">
                  <a:lnSpc>
                    <a:spcPct val="130000"/>
                  </a:lnSpc>
                </a:pPr>
                <a:r>
                  <a:rPr lang="zh-CN" altLang="en-US" sz="1000" dirty="0">
                    <a:solidFill>
                      <a:srgbClr val="686769"/>
                    </a:solidFill>
                    <a:latin typeface="思源黑体" panose="020B0500000000000000" pitchFamily="34" charset="-122"/>
                    <a:ea typeface="思源黑体" panose="020B0500000000000000" pitchFamily="34" charset="-122"/>
                    <a:cs typeface="+mn-ea"/>
                    <a:sym typeface="+mn-lt"/>
                  </a:rPr>
                  <a:t>点击输入简要文字解说，解说文字尽量概括</a:t>
                </a:r>
                <a:r>
                  <a:rPr lang="zh-CN" altLang="en-US" sz="1000" dirty="0" smtClean="0">
                    <a:solidFill>
                      <a:srgbClr val="686769"/>
                    </a:solidFill>
                    <a:latin typeface="思源黑体" panose="020B0500000000000000" pitchFamily="34" charset="-122"/>
                    <a:ea typeface="思源黑体" panose="020B0500000000000000" pitchFamily="34" charset="-122"/>
                    <a:cs typeface="+mn-ea"/>
                    <a:sym typeface="+mn-lt"/>
                  </a:rPr>
                  <a:t>精炼不用多余的文字修饰简洁精准</a:t>
                </a:r>
                <a:endParaRPr lang="zh-CN" altLang="en-US" sz="1000" dirty="0">
                  <a:solidFill>
                    <a:srgbClr val="686769"/>
                  </a:solidFill>
                  <a:latin typeface="思源黑体" panose="020B0500000000000000" pitchFamily="34" charset="-122"/>
                  <a:ea typeface="思源黑体" panose="020B0500000000000000" pitchFamily="34" charset="-122"/>
                  <a:cs typeface="+mn-ea"/>
                  <a:sym typeface="+mn-lt"/>
                </a:endParaRPr>
              </a:p>
            </p:txBody>
          </p:sp>
          <p:cxnSp>
            <p:nvCxnSpPr>
              <p:cNvPr id="17" name="直接连接符 16">
                <a:extLst>
                  <a:ext uri="{FF2B5EF4-FFF2-40B4-BE49-F238E27FC236}">
                    <a16:creationId xmlns="" xmlns:a16="http://schemas.microsoft.com/office/drawing/2014/main" id="{B019FF47-DDC2-457A-8DCF-2CF80481F7B7}"/>
                  </a:ext>
                </a:extLst>
              </p:cNvPr>
              <p:cNvCxnSpPr>
                <a:cxnSpLocks/>
              </p:cNvCxnSpPr>
              <p:nvPr/>
            </p:nvCxnSpPr>
            <p:spPr>
              <a:xfrm>
                <a:off x="2545662" y="6599907"/>
                <a:ext cx="373701" cy="0"/>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sp>
          <p:nvSpPr>
            <p:cNvPr id="31" name="Freeform 207"/>
            <p:cNvSpPr>
              <a:spLocks noEditPoints="1"/>
            </p:cNvSpPr>
            <p:nvPr/>
          </p:nvSpPr>
          <p:spPr bwMode="auto">
            <a:xfrm>
              <a:off x="675033" y="2625624"/>
              <a:ext cx="295350" cy="258308"/>
            </a:xfrm>
            <a:custGeom>
              <a:avLst/>
              <a:gdLst>
                <a:gd name="T0" fmla="*/ 112 w 128"/>
                <a:gd name="T1" fmla="*/ 60 h 112"/>
                <a:gd name="T2" fmla="*/ 104 w 128"/>
                <a:gd name="T3" fmla="*/ 60 h 112"/>
                <a:gd name="T4" fmla="*/ 104 w 128"/>
                <a:gd name="T5" fmla="*/ 16 h 112"/>
                <a:gd name="T6" fmla="*/ 88 w 128"/>
                <a:gd name="T7" fmla="*/ 0 h 112"/>
                <a:gd name="T8" fmla="*/ 40 w 128"/>
                <a:gd name="T9" fmla="*/ 0 h 112"/>
                <a:gd name="T10" fmla="*/ 24 w 128"/>
                <a:gd name="T11" fmla="*/ 16 h 112"/>
                <a:gd name="T12" fmla="*/ 24 w 128"/>
                <a:gd name="T13" fmla="*/ 52 h 112"/>
                <a:gd name="T14" fmla="*/ 24 w 128"/>
                <a:gd name="T15" fmla="*/ 56 h 112"/>
                <a:gd name="T16" fmla="*/ 24 w 128"/>
                <a:gd name="T17" fmla="*/ 56 h 112"/>
                <a:gd name="T18" fmla="*/ 24 w 128"/>
                <a:gd name="T19" fmla="*/ 60 h 112"/>
                <a:gd name="T20" fmla="*/ 16 w 128"/>
                <a:gd name="T21" fmla="*/ 60 h 112"/>
                <a:gd name="T22" fmla="*/ 0 w 128"/>
                <a:gd name="T23" fmla="*/ 76 h 112"/>
                <a:gd name="T24" fmla="*/ 0 w 128"/>
                <a:gd name="T25" fmla="*/ 84 h 112"/>
                <a:gd name="T26" fmla="*/ 16 w 128"/>
                <a:gd name="T27" fmla="*/ 100 h 112"/>
                <a:gd name="T28" fmla="*/ 25 w 128"/>
                <a:gd name="T29" fmla="*/ 100 h 112"/>
                <a:gd name="T30" fmla="*/ 40 w 128"/>
                <a:gd name="T31" fmla="*/ 112 h 112"/>
                <a:gd name="T32" fmla="*/ 88 w 128"/>
                <a:gd name="T33" fmla="*/ 112 h 112"/>
                <a:gd name="T34" fmla="*/ 103 w 128"/>
                <a:gd name="T35" fmla="*/ 100 h 112"/>
                <a:gd name="T36" fmla="*/ 112 w 128"/>
                <a:gd name="T37" fmla="*/ 100 h 112"/>
                <a:gd name="T38" fmla="*/ 128 w 128"/>
                <a:gd name="T39" fmla="*/ 84 h 112"/>
                <a:gd name="T40" fmla="*/ 128 w 128"/>
                <a:gd name="T41" fmla="*/ 76 h 112"/>
                <a:gd name="T42" fmla="*/ 112 w 128"/>
                <a:gd name="T43" fmla="*/ 60 h 112"/>
                <a:gd name="T44" fmla="*/ 32 w 128"/>
                <a:gd name="T45" fmla="*/ 16 h 112"/>
                <a:gd name="T46" fmla="*/ 40 w 128"/>
                <a:gd name="T47" fmla="*/ 8 h 112"/>
                <a:gd name="T48" fmla="*/ 88 w 128"/>
                <a:gd name="T49" fmla="*/ 8 h 112"/>
                <a:gd name="T50" fmla="*/ 96 w 128"/>
                <a:gd name="T51" fmla="*/ 16 h 112"/>
                <a:gd name="T52" fmla="*/ 96 w 128"/>
                <a:gd name="T53" fmla="*/ 60 h 112"/>
                <a:gd name="T54" fmla="*/ 32 w 128"/>
                <a:gd name="T55" fmla="*/ 60 h 112"/>
                <a:gd name="T56" fmla="*/ 32 w 128"/>
                <a:gd name="T57" fmla="*/ 16 h 112"/>
                <a:gd name="T58" fmla="*/ 88 w 128"/>
                <a:gd name="T59" fmla="*/ 104 h 112"/>
                <a:gd name="T60" fmla="*/ 40 w 128"/>
                <a:gd name="T61" fmla="*/ 104 h 112"/>
                <a:gd name="T62" fmla="*/ 32 w 128"/>
                <a:gd name="T63" fmla="*/ 96 h 112"/>
                <a:gd name="T64" fmla="*/ 40 w 128"/>
                <a:gd name="T65" fmla="*/ 88 h 112"/>
                <a:gd name="T66" fmla="*/ 88 w 128"/>
                <a:gd name="T67" fmla="*/ 88 h 112"/>
                <a:gd name="T68" fmla="*/ 96 w 128"/>
                <a:gd name="T69" fmla="*/ 96 h 112"/>
                <a:gd name="T70" fmla="*/ 88 w 128"/>
                <a:gd name="T71" fmla="*/ 104 h 112"/>
                <a:gd name="T72" fmla="*/ 120 w 128"/>
                <a:gd name="T73" fmla="*/ 84 h 112"/>
                <a:gd name="T74" fmla="*/ 112 w 128"/>
                <a:gd name="T75" fmla="*/ 92 h 112"/>
                <a:gd name="T76" fmla="*/ 103 w 128"/>
                <a:gd name="T77" fmla="*/ 92 h 112"/>
                <a:gd name="T78" fmla="*/ 88 w 128"/>
                <a:gd name="T79" fmla="*/ 80 h 112"/>
                <a:gd name="T80" fmla="*/ 40 w 128"/>
                <a:gd name="T81" fmla="*/ 80 h 112"/>
                <a:gd name="T82" fmla="*/ 25 w 128"/>
                <a:gd name="T83" fmla="*/ 92 h 112"/>
                <a:gd name="T84" fmla="*/ 16 w 128"/>
                <a:gd name="T85" fmla="*/ 92 h 112"/>
                <a:gd name="T86" fmla="*/ 8 w 128"/>
                <a:gd name="T87" fmla="*/ 84 h 112"/>
                <a:gd name="T88" fmla="*/ 8 w 128"/>
                <a:gd name="T89" fmla="*/ 76 h 112"/>
                <a:gd name="T90" fmla="*/ 16 w 128"/>
                <a:gd name="T91" fmla="*/ 68 h 112"/>
                <a:gd name="T92" fmla="*/ 112 w 128"/>
                <a:gd name="T93" fmla="*/ 68 h 112"/>
                <a:gd name="T94" fmla="*/ 120 w 128"/>
                <a:gd name="T95" fmla="*/ 76 h 112"/>
                <a:gd name="T96" fmla="*/ 120 w 128"/>
                <a:gd name="T97" fmla="*/ 84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28" h="112">
                  <a:moveTo>
                    <a:pt x="112" y="60"/>
                  </a:moveTo>
                  <a:cubicBezTo>
                    <a:pt x="104" y="60"/>
                    <a:pt x="104" y="60"/>
                    <a:pt x="104" y="60"/>
                  </a:cubicBezTo>
                  <a:cubicBezTo>
                    <a:pt x="104" y="16"/>
                    <a:pt x="104" y="16"/>
                    <a:pt x="104" y="16"/>
                  </a:cubicBezTo>
                  <a:cubicBezTo>
                    <a:pt x="104" y="7"/>
                    <a:pt x="97" y="0"/>
                    <a:pt x="88" y="0"/>
                  </a:cubicBezTo>
                  <a:cubicBezTo>
                    <a:pt x="40" y="0"/>
                    <a:pt x="40" y="0"/>
                    <a:pt x="40" y="0"/>
                  </a:cubicBezTo>
                  <a:cubicBezTo>
                    <a:pt x="31" y="0"/>
                    <a:pt x="24" y="7"/>
                    <a:pt x="24" y="16"/>
                  </a:cubicBezTo>
                  <a:cubicBezTo>
                    <a:pt x="24" y="52"/>
                    <a:pt x="24" y="52"/>
                    <a:pt x="24" y="52"/>
                  </a:cubicBezTo>
                  <a:cubicBezTo>
                    <a:pt x="24" y="55"/>
                    <a:pt x="24" y="56"/>
                    <a:pt x="24" y="56"/>
                  </a:cubicBezTo>
                  <a:cubicBezTo>
                    <a:pt x="24" y="56"/>
                    <a:pt x="24" y="56"/>
                    <a:pt x="24" y="56"/>
                  </a:cubicBezTo>
                  <a:cubicBezTo>
                    <a:pt x="24" y="56"/>
                    <a:pt x="24" y="57"/>
                    <a:pt x="24" y="60"/>
                  </a:cubicBezTo>
                  <a:cubicBezTo>
                    <a:pt x="16" y="60"/>
                    <a:pt x="16" y="60"/>
                    <a:pt x="16" y="60"/>
                  </a:cubicBezTo>
                  <a:cubicBezTo>
                    <a:pt x="7" y="60"/>
                    <a:pt x="0" y="67"/>
                    <a:pt x="0" y="76"/>
                  </a:cubicBezTo>
                  <a:cubicBezTo>
                    <a:pt x="0" y="84"/>
                    <a:pt x="0" y="84"/>
                    <a:pt x="0" y="84"/>
                  </a:cubicBezTo>
                  <a:cubicBezTo>
                    <a:pt x="0" y="93"/>
                    <a:pt x="7" y="100"/>
                    <a:pt x="16" y="100"/>
                  </a:cubicBezTo>
                  <a:cubicBezTo>
                    <a:pt x="25" y="100"/>
                    <a:pt x="25" y="100"/>
                    <a:pt x="25" y="100"/>
                  </a:cubicBezTo>
                  <a:cubicBezTo>
                    <a:pt x="26" y="107"/>
                    <a:pt x="33" y="112"/>
                    <a:pt x="40" y="112"/>
                  </a:cubicBezTo>
                  <a:cubicBezTo>
                    <a:pt x="88" y="112"/>
                    <a:pt x="88" y="112"/>
                    <a:pt x="88" y="112"/>
                  </a:cubicBezTo>
                  <a:cubicBezTo>
                    <a:pt x="95" y="112"/>
                    <a:pt x="102" y="107"/>
                    <a:pt x="103" y="100"/>
                  </a:cubicBezTo>
                  <a:cubicBezTo>
                    <a:pt x="112" y="100"/>
                    <a:pt x="112" y="100"/>
                    <a:pt x="112" y="100"/>
                  </a:cubicBezTo>
                  <a:cubicBezTo>
                    <a:pt x="121" y="100"/>
                    <a:pt x="128" y="93"/>
                    <a:pt x="128" y="84"/>
                  </a:cubicBezTo>
                  <a:cubicBezTo>
                    <a:pt x="128" y="76"/>
                    <a:pt x="128" y="76"/>
                    <a:pt x="128" y="76"/>
                  </a:cubicBezTo>
                  <a:cubicBezTo>
                    <a:pt x="128" y="67"/>
                    <a:pt x="121" y="60"/>
                    <a:pt x="112" y="60"/>
                  </a:cubicBezTo>
                  <a:close/>
                  <a:moveTo>
                    <a:pt x="32" y="16"/>
                  </a:moveTo>
                  <a:cubicBezTo>
                    <a:pt x="32" y="12"/>
                    <a:pt x="36" y="8"/>
                    <a:pt x="40" y="8"/>
                  </a:cubicBezTo>
                  <a:cubicBezTo>
                    <a:pt x="88" y="8"/>
                    <a:pt x="88" y="8"/>
                    <a:pt x="88" y="8"/>
                  </a:cubicBezTo>
                  <a:cubicBezTo>
                    <a:pt x="92" y="8"/>
                    <a:pt x="96" y="12"/>
                    <a:pt x="96" y="16"/>
                  </a:cubicBezTo>
                  <a:cubicBezTo>
                    <a:pt x="96" y="60"/>
                    <a:pt x="96" y="60"/>
                    <a:pt x="96" y="60"/>
                  </a:cubicBezTo>
                  <a:cubicBezTo>
                    <a:pt x="32" y="60"/>
                    <a:pt x="32" y="60"/>
                    <a:pt x="32" y="60"/>
                  </a:cubicBezTo>
                  <a:lnTo>
                    <a:pt x="32" y="16"/>
                  </a:lnTo>
                  <a:close/>
                  <a:moveTo>
                    <a:pt x="88" y="104"/>
                  </a:moveTo>
                  <a:cubicBezTo>
                    <a:pt x="40" y="104"/>
                    <a:pt x="40" y="104"/>
                    <a:pt x="40" y="104"/>
                  </a:cubicBezTo>
                  <a:cubicBezTo>
                    <a:pt x="36" y="104"/>
                    <a:pt x="32" y="100"/>
                    <a:pt x="32" y="96"/>
                  </a:cubicBezTo>
                  <a:cubicBezTo>
                    <a:pt x="32" y="92"/>
                    <a:pt x="36" y="88"/>
                    <a:pt x="40" y="88"/>
                  </a:cubicBezTo>
                  <a:cubicBezTo>
                    <a:pt x="88" y="88"/>
                    <a:pt x="88" y="88"/>
                    <a:pt x="88" y="88"/>
                  </a:cubicBezTo>
                  <a:cubicBezTo>
                    <a:pt x="92" y="88"/>
                    <a:pt x="96" y="92"/>
                    <a:pt x="96" y="96"/>
                  </a:cubicBezTo>
                  <a:cubicBezTo>
                    <a:pt x="96" y="100"/>
                    <a:pt x="92" y="104"/>
                    <a:pt x="88" y="104"/>
                  </a:cubicBezTo>
                  <a:close/>
                  <a:moveTo>
                    <a:pt x="120" y="84"/>
                  </a:moveTo>
                  <a:cubicBezTo>
                    <a:pt x="120" y="88"/>
                    <a:pt x="116" y="92"/>
                    <a:pt x="112" y="92"/>
                  </a:cubicBezTo>
                  <a:cubicBezTo>
                    <a:pt x="103" y="92"/>
                    <a:pt x="103" y="92"/>
                    <a:pt x="103" y="92"/>
                  </a:cubicBezTo>
                  <a:cubicBezTo>
                    <a:pt x="102" y="85"/>
                    <a:pt x="95" y="80"/>
                    <a:pt x="88" y="80"/>
                  </a:cubicBezTo>
                  <a:cubicBezTo>
                    <a:pt x="40" y="80"/>
                    <a:pt x="40" y="80"/>
                    <a:pt x="40" y="80"/>
                  </a:cubicBezTo>
                  <a:cubicBezTo>
                    <a:pt x="33" y="80"/>
                    <a:pt x="26" y="85"/>
                    <a:pt x="25" y="92"/>
                  </a:cubicBezTo>
                  <a:cubicBezTo>
                    <a:pt x="16" y="92"/>
                    <a:pt x="16" y="92"/>
                    <a:pt x="16" y="92"/>
                  </a:cubicBezTo>
                  <a:cubicBezTo>
                    <a:pt x="12" y="92"/>
                    <a:pt x="8" y="88"/>
                    <a:pt x="8" y="84"/>
                  </a:cubicBezTo>
                  <a:cubicBezTo>
                    <a:pt x="8" y="76"/>
                    <a:pt x="8" y="76"/>
                    <a:pt x="8" y="76"/>
                  </a:cubicBezTo>
                  <a:cubicBezTo>
                    <a:pt x="8" y="72"/>
                    <a:pt x="12" y="68"/>
                    <a:pt x="16" y="68"/>
                  </a:cubicBezTo>
                  <a:cubicBezTo>
                    <a:pt x="112" y="68"/>
                    <a:pt x="112" y="68"/>
                    <a:pt x="112" y="68"/>
                  </a:cubicBezTo>
                  <a:cubicBezTo>
                    <a:pt x="116" y="68"/>
                    <a:pt x="120" y="72"/>
                    <a:pt x="120" y="76"/>
                  </a:cubicBezTo>
                  <a:lnTo>
                    <a:pt x="120" y="84"/>
                  </a:lnTo>
                  <a:close/>
                </a:path>
              </a:pathLst>
            </a:custGeom>
            <a:gradFill>
              <a:gsLst>
                <a:gs pos="0">
                  <a:srgbClr val="4582ED"/>
                </a:gs>
                <a:gs pos="58000">
                  <a:srgbClr val="105AD7"/>
                </a:gs>
              </a:gsLst>
              <a:lin ang="0" scaled="0"/>
            </a:gradFill>
            <a:ln>
              <a:noFill/>
            </a:ln>
          </p:spPr>
          <p:txBody>
            <a:bodyPr vert="horz" wrap="square" lIns="68580" tIns="34290" rIns="68580" bIns="34290" numCol="1" anchor="t" anchorCtr="0" compatLnSpc="1">
              <a:prstTxWarp prst="textNoShape">
                <a:avLst/>
              </a:prstTxWarp>
            </a:bodyPr>
            <a:lstStyle/>
            <a:p>
              <a:endParaRPr lang="zh-CN" altLang="en-US">
                <a:solidFill>
                  <a:prstClr val="black">
                    <a:lumMod val="75000"/>
                    <a:lumOff val="25000"/>
                  </a:prstClr>
                </a:solidFill>
                <a:latin typeface="Bebas" pitchFamily="2" charset="0"/>
                <a:ea typeface="微软雅黑" panose="020B0503020204020204" pitchFamily="34" charset="-122"/>
                <a:sym typeface="Bebas" pitchFamily="2" charset="0"/>
              </a:endParaRPr>
            </a:p>
          </p:txBody>
        </p:sp>
      </p:grpSp>
      <p:grpSp>
        <p:nvGrpSpPr>
          <p:cNvPr id="4" name="组合 3"/>
          <p:cNvGrpSpPr/>
          <p:nvPr/>
        </p:nvGrpSpPr>
        <p:grpSpPr>
          <a:xfrm>
            <a:off x="562709" y="4507007"/>
            <a:ext cx="1883313" cy="1423544"/>
            <a:chOff x="562708" y="4507006"/>
            <a:chExt cx="1883313" cy="1423544"/>
          </a:xfrm>
        </p:grpSpPr>
        <p:grpSp>
          <p:nvGrpSpPr>
            <p:cNvPr id="22" name="组合 21"/>
            <p:cNvGrpSpPr/>
            <p:nvPr/>
          </p:nvGrpSpPr>
          <p:grpSpPr>
            <a:xfrm>
              <a:off x="562708" y="4876365"/>
              <a:ext cx="1883313" cy="1054185"/>
              <a:chOff x="2447595" y="6261353"/>
              <a:chExt cx="1883313" cy="1054185"/>
            </a:xfrm>
          </p:grpSpPr>
          <p:sp>
            <p:nvSpPr>
              <p:cNvPr id="23" name="TextBox 7">
                <a:extLst>
                  <a:ext uri="{FF2B5EF4-FFF2-40B4-BE49-F238E27FC236}">
                    <a16:creationId xmlns="" xmlns:a16="http://schemas.microsoft.com/office/drawing/2014/main" id="{8DE6CD62-A5CF-42EF-B6BB-0447C20B7252}"/>
                  </a:ext>
                </a:extLst>
              </p:cNvPr>
              <p:cNvSpPr txBox="1"/>
              <p:nvPr/>
            </p:nvSpPr>
            <p:spPr>
              <a:xfrm>
                <a:off x="2447595" y="6261353"/>
                <a:ext cx="1323438" cy="372410"/>
              </a:xfrm>
              <a:prstGeom prst="rect">
                <a:avLst/>
              </a:prstGeom>
              <a:noFill/>
            </p:spPr>
            <p:txBody>
              <a:bodyPr wrap="square" rtlCol="0">
                <a:spAutoFit/>
              </a:bodyPr>
              <a:lstStyle/>
              <a:p>
                <a:pPr>
                  <a:lnSpc>
                    <a:spcPct val="130000"/>
                  </a:lnSpc>
                </a:pPr>
                <a:r>
                  <a:rPr lang="zh-CN" altLang="en-US" sz="1400" dirty="0" smtClean="0">
                    <a:solidFill>
                      <a:srgbClr val="4F4D50"/>
                    </a:solidFill>
                    <a:latin typeface="思源黑体" panose="020B0500000000000000" pitchFamily="34" charset="-122"/>
                    <a:ea typeface="思源黑体" panose="020B0500000000000000" pitchFamily="34" charset="-122"/>
                    <a:cs typeface="+mn-ea"/>
                    <a:sym typeface="+mn-lt"/>
                  </a:rPr>
                  <a:t>财务分析</a:t>
                </a:r>
                <a:endParaRPr lang="en-US" altLang="zh-CN" sz="1400" dirty="0">
                  <a:solidFill>
                    <a:srgbClr val="4F4D50"/>
                  </a:solidFill>
                  <a:latin typeface="思源黑体" panose="020B0500000000000000" pitchFamily="34" charset="-122"/>
                  <a:ea typeface="思源黑体" panose="020B0500000000000000" pitchFamily="34" charset="-122"/>
                  <a:cs typeface="+mn-ea"/>
                  <a:sym typeface="+mn-lt"/>
                </a:endParaRPr>
              </a:p>
            </p:txBody>
          </p:sp>
          <p:sp>
            <p:nvSpPr>
              <p:cNvPr id="24" name="文本框 23">
                <a:extLst>
                  <a:ext uri="{FF2B5EF4-FFF2-40B4-BE49-F238E27FC236}">
                    <a16:creationId xmlns="" xmlns:a16="http://schemas.microsoft.com/office/drawing/2014/main" id="{503E0C68-DA60-417A-94AF-3E2A39D1D51A}"/>
                  </a:ext>
                </a:extLst>
              </p:cNvPr>
              <p:cNvSpPr txBox="1"/>
              <p:nvPr/>
            </p:nvSpPr>
            <p:spPr>
              <a:xfrm>
                <a:off x="2447596" y="6623041"/>
                <a:ext cx="1883312" cy="692497"/>
              </a:xfrm>
              <a:prstGeom prst="rect">
                <a:avLst/>
              </a:prstGeom>
              <a:noFill/>
            </p:spPr>
            <p:txBody>
              <a:bodyPr wrap="square" rtlCol="0">
                <a:spAutoFit/>
              </a:bodyPr>
              <a:lstStyle/>
              <a:p>
                <a:pPr algn="just">
                  <a:lnSpc>
                    <a:spcPct val="130000"/>
                  </a:lnSpc>
                </a:pPr>
                <a:r>
                  <a:rPr lang="zh-CN" altLang="en-US" sz="1000" dirty="0">
                    <a:solidFill>
                      <a:srgbClr val="686769"/>
                    </a:solidFill>
                    <a:latin typeface="思源黑体" panose="020B0500000000000000" pitchFamily="34" charset="-122"/>
                    <a:ea typeface="思源黑体" panose="020B0500000000000000" pitchFamily="34" charset="-122"/>
                    <a:cs typeface="+mn-ea"/>
                    <a:sym typeface="+mn-lt"/>
                  </a:rPr>
                  <a:t>点击输入简要文字解说，解说文字尽量概括</a:t>
                </a:r>
                <a:r>
                  <a:rPr lang="zh-CN" altLang="en-US" sz="1000" dirty="0" smtClean="0">
                    <a:solidFill>
                      <a:srgbClr val="686769"/>
                    </a:solidFill>
                    <a:latin typeface="思源黑体" panose="020B0500000000000000" pitchFamily="34" charset="-122"/>
                    <a:ea typeface="思源黑体" panose="020B0500000000000000" pitchFamily="34" charset="-122"/>
                    <a:cs typeface="+mn-ea"/>
                    <a:sym typeface="+mn-lt"/>
                  </a:rPr>
                  <a:t>精炼不用多余的文字修饰简洁精准</a:t>
                </a:r>
                <a:endParaRPr lang="zh-CN" altLang="en-US" sz="1000" dirty="0">
                  <a:solidFill>
                    <a:srgbClr val="686769"/>
                  </a:solidFill>
                  <a:latin typeface="思源黑体" panose="020B0500000000000000" pitchFamily="34" charset="-122"/>
                  <a:ea typeface="思源黑体" panose="020B0500000000000000" pitchFamily="34" charset="-122"/>
                  <a:cs typeface="+mn-ea"/>
                  <a:sym typeface="+mn-lt"/>
                </a:endParaRPr>
              </a:p>
            </p:txBody>
          </p:sp>
          <p:cxnSp>
            <p:nvCxnSpPr>
              <p:cNvPr id="25" name="直接连接符 24">
                <a:extLst>
                  <a:ext uri="{FF2B5EF4-FFF2-40B4-BE49-F238E27FC236}">
                    <a16:creationId xmlns="" xmlns:a16="http://schemas.microsoft.com/office/drawing/2014/main" id="{B019FF47-DDC2-457A-8DCF-2CF80481F7B7}"/>
                  </a:ext>
                </a:extLst>
              </p:cNvPr>
              <p:cNvCxnSpPr>
                <a:cxnSpLocks/>
              </p:cNvCxnSpPr>
              <p:nvPr/>
            </p:nvCxnSpPr>
            <p:spPr>
              <a:xfrm>
                <a:off x="2545662" y="6599907"/>
                <a:ext cx="373701" cy="0"/>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nvGrpSpPr>
            <p:cNvPr id="32" name="组合 31"/>
            <p:cNvGrpSpPr/>
            <p:nvPr/>
          </p:nvGrpSpPr>
          <p:grpSpPr>
            <a:xfrm>
              <a:off x="681812" y="4507006"/>
              <a:ext cx="281793" cy="283040"/>
              <a:chOff x="5394325" y="3578225"/>
              <a:chExt cx="358775" cy="360363"/>
            </a:xfrm>
            <a:solidFill>
              <a:srgbClr val="4F4D50"/>
            </a:solidFill>
          </p:grpSpPr>
          <p:sp>
            <p:nvSpPr>
              <p:cNvPr id="33" name="AutoShape 18"/>
              <p:cNvSpPr/>
              <p:nvPr/>
            </p:nvSpPr>
            <p:spPr bwMode="auto">
              <a:xfrm>
                <a:off x="5394325" y="3578225"/>
                <a:ext cx="358775" cy="36036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9799"/>
                    </a:moveTo>
                    <a:cubicBezTo>
                      <a:pt x="20249" y="20048"/>
                      <a:pt x="20048" y="20249"/>
                      <a:pt x="19799" y="20249"/>
                    </a:cubicBezTo>
                    <a:lnTo>
                      <a:pt x="1800" y="20249"/>
                    </a:lnTo>
                    <a:cubicBezTo>
                      <a:pt x="1551" y="20249"/>
                      <a:pt x="1349" y="20048"/>
                      <a:pt x="1349" y="19799"/>
                    </a:cubicBezTo>
                    <a:lnTo>
                      <a:pt x="1349" y="3824"/>
                    </a:lnTo>
                    <a:cubicBezTo>
                      <a:pt x="1349" y="3576"/>
                      <a:pt x="1551" y="3375"/>
                      <a:pt x="1800" y="3375"/>
                    </a:cubicBezTo>
                    <a:lnTo>
                      <a:pt x="4724" y="3375"/>
                    </a:lnTo>
                    <a:lnTo>
                      <a:pt x="4724" y="4725"/>
                    </a:lnTo>
                    <a:cubicBezTo>
                      <a:pt x="4724" y="5098"/>
                      <a:pt x="5027" y="5400"/>
                      <a:pt x="5399" y="5400"/>
                    </a:cubicBezTo>
                    <a:cubicBezTo>
                      <a:pt x="5772" y="5400"/>
                      <a:pt x="6074" y="5098"/>
                      <a:pt x="6074" y="4725"/>
                    </a:cubicBezTo>
                    <a:lnTo>
                      <a:pt x="6074" y="3375"/>
                    </a:lnTo>
                    <a:lnTo>
                      <a:pt x="10124" y="3375"/>
                    </a:lnTo>
                    <a:lnTo>
                      <a:pt x="10124" y="4725"/>
                    </a:lnTo>
                    <a:cubicBezTo>
                      <a:pt x="10124" y="5098"/>
                      <a:pt x="10427" y="5400"/>
                      <a:pt x="10800" y="5400"/>
                    </a:cubicBezTo>
                    <a:cubicBezTo>
                      <a:pt x="11172" y="5400"/>
                      <a:pt x="11474" y="5098"/>
                      <a:pt x="11474" y="4725"/>
                    </a:cubicBezTo>
                    <a:lnTo>
                      <a:pt x="11474" y="3375"/>
                    </a:lnTo>
                    <a:lnTo>
                      <a:pt x="15524" y="3375"/>
                    </a:lnTo>
                    <a:lnTo>
                      <a:pt x="15524" y="4725"/>
                    </a:lnTo>
                    <a:cubicBezTo>
                      <a:pt x="15524" y="5098"/>
                      <a:pt x="15827" y="5400"/>
                      <a:pt x="16199" y="5400"/>
                    </a:cubicBezTo>
                    <a:cubicBezTo>
                      <a:pt x="16572" y="5400"/>
                      <a:pt x="16874" y="5098"/>
                      <a:pt x="16874" y="4725"/>
                    </a:cubicBezTo>
                    <a:lnTo>
                      <a:pt x="16874" y="3375"/>
                    </a:lnTo>
                    <a:lnTo>
                      <a:pt x="19799" y="3375"/>
                    </a:lnTo>
                    <a:cubicBezTo>
                      <a:pt x="20048" y="3375"/>
                      <a:pt x="20249" y="3576"/>
                      <a:pt x="20249" y="3824"/>
                    </a:cubicBezTo>
                    <a:cubicBezTo>
                      <a:pt x="20249" y="3824"/>
                      <a:pt x="20249" y="19799"/>
                      <a:pt x="20249" y="19799"/>
                    </a:cubicBezTo>
                    <a:close/>
                    <a:moveTo>
                      <a:pt x="19799" y="2025"/>
                    </a:moveTo>
                    <a:lnTo>
                      <a:pt x="16874" y="2025"/>
                    </a:lnTo>
                    <a:lnTo>
                      <a:pt x="16874" y="675"/>
                    </a:lnTo>
                    <a:cubicBezTo>
                      <a:pt x="16874" y="301"/>
                      <a:pt x="16572" y="0"/>
                      <a:pt x="16199" y="0"/>
                    </a:cubicBezTo>
                    <a:cubicBezTo>
                      <a:pt x="15827" y="0"/>
                      <a:pt x="15524" y="301"/>
                      <a:pt x="15524" y="675"/>
                    </a:cubicBezTo>
                    <a:lnTo>
                      <a:pt x="15524" y="2025"/>
                    </a:lnTo>
                    <a:lnTo>
                      <a:pt x="11474" y="2025"/>
                    </a:lnTo>
                    <a:lnTo>
                      <a:pt x="11474" y="675"/>
                    </a:lnTo>
                    <a:cubicBezTo>
                      <a:pt x="11474" y="301"/>
                      <a:pt x="11172" y="0"/>
                      <a:pt x="10800" y="0"/>
                    </a:cubicBezTo>
                    <a:cubicBezTo>
                      <a:pt x="10427" y="0"/>
                      <a:pt x="10124" y="301"/>
                      <a:pt x="10124" y="675"/>
                    </a:cubicBezTo>
                    <a:lnTo>
                      <a:pt x="10124" y="2025"/>
                    </a:lnTo>
                    <a:lnTo>
                      <a:pt x="6074" y="2025"/>
                    </a:lnTo>
                    <a:lnTo>
                      <a:pt x="6074" y="675"/>
                    </a:lnTo>
                    <a:cubicBezTo>
                      <a:pt x="6074" y="301"/>
                      <a:pt x="5772" y="0"/>
                      <a:pt x="5399" y="0"/>
                    </a:cubicBezTo>
                    <a:cubicBezTo>
                      <a:pt x="5027" y="0"/>
                      <a:pt x="4724" y="301"/>
                      <a:pt x="4724" y="675"/>
                    </a:cubicBezTo>
                    <a:lnTo>
                      <a:pt x="4724" y="2025"/>
                    </a:lnTo>
                    <a:lnTo>
                      <a:pt x="1800" y="2025"/>
                    </a:lnTo>
                    <a:cubicBezTo>
                      <a:pt x="805" y="2025"/>
                      <a:pt x="0" y="2830"/>
                      <a:pt x="0" y="3824"/>
                    </a:cubicBezTo>
                    <a:lnTo>
                      <a:pt x="0" y="19799"/>
                    </a:lnTo>
                    <a:cubicBezTo>
                      <a:pt x="0" y="20793"/>
                      <a:pt x="805" y="21599"/>
                      <a:pt x="1800" y="21599"/>
                    </a:cubicBezTo>
                    <a:lnTo>
                      <a:pt x="19799" y="21599"/>
                    </a:lnTo>
                    <a:cubicBezTo>
                      <a:pt x="20794" y="21599"/>
                      <a:pt x="21600" y="20793"/>
                      <a:pt x="21600" y="19799"/>
                    </a:cubicBezTo>
                    <a:lnTo>
                      <a:pt x="21600" y="3824"/>
                    </a:lnTo>
                    <a:cubicBezTo>
                      <a:pt x="21600" y="2830"/>
                      <a:pt x="20794" y="2025"/>
                      <a:pt x="19799" y="2025"/>
                    </a:cubicBezTo>
                  </a:path>
                </a:pathLst>
              </a:custGeom>
              <a:gradFill>
                <a:gsLst>
                  <a:gs pos="0">
                    <a:srgbClr val="4582ED"/>
                  </a:gs>
                  <a:gs pos="58000">
                    <a:srgbClr val="105AD7"/>
                  </a:gs>
                </a:gsLst>
                <a:lin ang="0" scaled="0"/>
              </a:grad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34" name="AutoShape 19"/>
              <p:cNvSpPr/>
              <p:nvPr/>
            </p:nvSpPr>
            <p:spPr bwMode="auto">
              <a:xfrm>
                <a:off x="5472113" y="3713163"/>
                <a:ext cx="46037" cy="349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600" y="21599"/>
                    </a:lnTo>
                    <a:lnTo>
                      <a:pt x="21600" y="0"/>
                    </a:lnTo>
                    <a:lnTo>
                      <a:pt x="0" y="0"/>
                    </a:lnTo>
                    <a:cubicBezTo>
                      <a:pt x="0" y="0"/>
                      <a:pt x="0" y="21599"/>
                      <a:pt x="0" y="21599"/>
                    </a:cubicBezTo>
                    <a:close/>
                  </a:path>
                </a:pathLst>
              </a:custGeom>
              <a:gradFill>
                <a:gsLst>
                  <a:gs pos="0">
                    <a:srgbClr val="4582ED"/>
                  </a:gs>
                  <a:gs pos="58000">
                    <a:srgbClr val="105AD7"/>
                  </a:gs>
                </a:gsLst>
                <a:lin ang="0" scaled="0"/>
              </a:grad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35" name="AutoShape 20"/>
              <p:cNvSpPr/>
              <p:nvPr/>
            </p:nvSpPr>
            <p:spPr bwMode="auto">
              <a:xfrm>
                <a:off x="5472113" y="3770313"/>
                <a:ext cx="46037" cy="3333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600" y="21599"/>
                    </a:lnTo>
                    <a:lnTo>
                      <a:pt x="21600" y="0"/>
                    </a:lnTo>
                    <a:lnTo>
                      <a:pt x="0" y="0"/>
                    </a:lnTo>
                    <a:cubicBezTo>
                      <a:pt x="0" y="0"/>
                      <a:pt x="0" y="21599"/>
                      <a:pt x="0" y="21599"/>
                    </a:cubicBezTo>
                    <a:close/>
                  </a:path>
                </a:pathLst>
              </a:custGeom>
              <a:gradFill>
                <a:gsLst>
                  <a:gs pos="0">
                    <a:srgbClr val="4582ED"/>
                  </a:gs>
                  <a:gs pos="58000">
                    <a:srgbClr val="105AD7"/>
                  </a:gs>
                </a:gsLst>
                <a:lin ang="0" scaled="0"/>
              </a:grad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36" name="AutoShape 21"/>
              <p:cNvSpPr/>
              <p:nvPr/>
            </p:nvSpPr>
            <p:spPr bwMode="auto">
              <a:xfrm>
                <a:off x="5472113" y="3825875"/>
                <a:ext cx="46037" cy="333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600" y="21599"/>
                    </a:lnTo>
                    <a:lnTo>
                      <a:pt x="21600" y="0"/>
                    </a:lnTo>
                    <a:lnTo>
                      <a:pt x="0" y="0"/>
                    </a:lnTo>
                    <a:cubicBezTo>
                      <a:pt x="0" y="0"/>
                      <a:pt x="0" y="21599"/>
                      <a:pt x="0" y="21599"/>
                    </a:cubicBezTo>
                    <a:close/>
                  </a:path>
                </a:pathLst>
              </a:custGeom>
              <a:gradFill>
                <a:gsLst>
                  <a:gs pos="0">
                    <a:srgbClr val="4582ED"/>
                  </a:gs>
                  <a:gs pos="58000">
                    <a:srgbClr val="105AD7"/>
                  </a:gs>
                </a:gsLst>
                <a:lin ang="0" scaled="0"/>
              </a:grad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37" name="AutoShape 22"/>
              <p:cNvSpPr/>
              <p:nvPr/>
            </p:nvSpPr>
            <p:spPr bwMode="auto">
              <a:xfrm>
                <a:off x="5551488" y="3825875"/>
                <a:ext cx="44450" cy="333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600" y="21599"/>
                    </a:lnTo>
                    <a:lnTo>
                      <a:pt x="21600" y="0"/>
                    </a:lnTo>
                    <a:lnTo>
                      <a:pt x="0" y="0"/>
                    </a:lnTo>
                    <a:cubicBezTo>
                      <a:pt x="0" y="0"/>
                      <a:pt x="0" y="21599"/>
                      <a:pt x="0" y="21599"/>
                    </a:cubicBezTo>
                    <a:close/>
                  </a:path>
                </a:pathLst>
              </a:custGeom>
              <a:gradFill>
                <a:gsLst>
                  <a:gs pos="0">
                    <a:srgbClr val="4582ED"/>
                  </a:gs>
                  <a:gs pos="58000">
                    <a:srgbClr val="105AD7"/>
                  </a:gs>
                </a:gsLst>
                <a:lin ang="0" scaled="0"/>
              </a:grad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38" name="AutoShape 23"/>
              <p:cNvSpPr/>
              <p:nvPr/>
            </p:nvSpPr>
            <p:spPr bwMode="auto">
              <a:xfrm>
                <a:off x="5551488" y="3770313"/>
                <a:ext cx="44450" cy="3333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600" y="21599"/>
                    </a:lnTo>
                    <a:lnTo>
                      <a:pt x="21600" y="0"/>
                    </a:lnTo>
                    <a:lnTo>
                      <a:pt x="0" y="0"/>
                    </a:lnTo>
                    <a:cubicBezTo>
                      <a:pt x="0" y="0"/>
                      <a:pt x="0" y="21599"/>
                      <a:pt x="0" y="21599"/>
                    </a:cubicBezTo>
                    <a:close/>
                  </a:path>
                </a:pathLst>
              </a:custGeom>
              <a:gradFill>
                <a:gsLst>
                  <a:gs pos="0">
                    <a:srgbClr val="4582ED"/>
                  </a:gs>
                  <a:gs pos="58000">
                    <a:srgbClr val="105AD7"/>
                  </a:gs>
                </a:gsLst>
                <a:lin ang="0" scaled="0"/>
              </a:grad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39" name="AutoShape 24"/>
              <p:cNvSpPr/>
              <p:nvPr/>
            </p:nvSpPr>
            <p:spPr bwMode="auto">
              <a:xfrm>
                <a:off x="5551488" y="3713163"/>
                <a:ext cx="44450" cy="349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600" y="21599"/>
                    </a:lnTo>
                    <a:lnTo>
                      <a:pt x="21600" y="0"/>
                    </a:lnTo>
                    <a:lnTo>
                      <a:pt x="0" y="0"/>
                    </a:lnTo>
                    <a:cubicBezTo>
                      <a:pt x="0" y="0"/>
                      <a:pt x="0" y="21599"/>
                      <a:pt x="0" y="21599"/>
                    </a:cubicBezTo>
                    <a:close/>
                  </a:path>
                </a:pathLst>
              </a:custGeom>
              <a:gradFill>
                <a:gsLst>
                  <a:gs pos="0">
                    <a:srgbClr val="4582ED"/>
                  </a:gs>
                  <a:gs pos="58000">
                    <a:srgbClr val="105AD7"/>
                  </a:gs>
                </a:gsLst>
                <a:lin ang="0" scaled="0"/>
              </a:grad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40" name="AutoShape 25"/>
              <p:cNvSpPr/>
              <p:nvPr/>
            </p:nvSpPr>
            <p:spPr bwMode="auto">
              <a:xfrm>
                <a:off x="5630863" y="3825875"/>
                <a:ext cx="44450" cy="333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600" y="21599"/>
                    </a:lnTo>
                    <a:lnTo>
                      <a:pt x="21600" y="0"/>
                    </a:lnTo>
                    <a:lnTo>
                      <a:pt x="0" y="0"/>
                    </a:lnTo>
                    <a:cubicBezTo>
                      <a:pt x="0" y="0"/>
                      <a:pt x="0" y="21599"/>
                      <a:pt x="0" y="21599"/>
                    </a:cubicBezTo>
                    <a:close/>
                  </a:path>
                </a:pathLst>
              </a:custGeom>
              <a:gradFill>
                <a:gsLst>
                  <a:gs pos="0">
                    <a:srgbClr val="4582ED"/>
                  </a:gs>
                  <a:gs pos="58000">
                    <a:srgbClr val="105AD7"/>
                  </a:gs>
                </a:gsLst>
                <a:lin ang="0" scaled="0"/>
              </a:grad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41" name="AutoShape 26"/>
              <p:cNvSpPr/>
              <p:nvPr/>
            </p:nvSpPr>
            <p:spPr bwMode="auto">
              <a:xfrm>
                <a:off x="5630863" y="3770313"/>
                <a:ext cx="44450" cy="3333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600" y="21599"/>
                    </a:lnTo>
                    <a:lnTo>
                      <a:pt x="21600" y="0"/>
                    </a:lnTo>
                    <a:lnTo>
                      <a:pt x="0" y="0"/>
                    </a:lnTo>
                    <a:cubicBezTo>
                      <a:pt x="0" y="0"/>
                      <a:pt x="0" y="21599"/>
                      <a:pt x="0" y="21599"/>
                    </a:cubicBezTo>
                    <a:close/>
                  </a:path>
                </a:pathLst>
              </a:custGeom>
              <a:gradFill>
                <a:gsLst>
                  <a:gs pos="0">
                    <a:srgbClr val="4582ED"/>
                  </a:gs>
                  <a:gs pos="58000">
                    <a:srgbClr val="105AD7"/>
                  </a:gs>
                </a:gsLst>
                <a:lin ang="0" scaled="0"/>
              </a:grad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42" name="AutoShape 27"/>
              <p:cNvSpPr/>
              <p:nvPr/>
            </p:nvSpPr>
            <p:spPr bwMode="auto">
              <a:xfrm>
                <a:off x="5630863" y="3713163"/>
                <a:ext cx="44450" cy="349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600" y="21599"/>
                    </a:lnTo>
                    <a:lnTo>
                      <a:pt x="21600" y="0"/>
                    </a:lnTo>
                    <a:lnTo>
                      <a:pt x="0" y="0"/>
                    </a:lnTo>
                    <a:cubicBezTo>
                      <a:pt x="0" y="0"/>
                      <a:pt x="0" y="21599"/>
                      <a:pt x="0" y="21599"/>
                    </a:cubicBezTo>
                    <a:close/>
                  </a:path>
                </a:pathLst>
              </a:custGeom>
              <a:gradFill>
                <a:gsLst>
                  <a:gs pos="0">
                    <a:srgbClr val="4582ED"/>
                  </a:gs>
                  <a:gs pos="58000">
                    <a:srgbClr val="105AD7"/>
                  </a:gs>
                </a:gsLst>
                <a:lin ang="0" scaled="0"/>
              </a:grad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grpSp>
      </p:grpSp>
      <p:grpSp>
        <p:nvGrpSpPr>
          <p:cNvPr id="6" name="组合 5"/>
          <p:cNvGrpSpPr/>
          <p:nvPr/>
        </p:nvGrpSpPr>
        <p:grpSpPr>
          <a:xfrm>
            <a:off x="2726317" y="4485252"/>
            <a:ext cx="1883313" cy="1445299"/>
            <a:chOff x="2726316" y="4485251"/>
            <a:chExt cx="1883313" cy="1445299"/>
          </a:xfrm>
        </p:grpSpPr>
        <p:grpSp>
          <p:nvGrpSpPr>
            <p:cNvPr id="26" name="组合 25"/>
            <p:cNvGrpSpPr/>
            <p:nvPr/>
          </p:nvGrpSpPr>
          <p:grpSpPr>
            <a:xfrm>
              <a:off x="2726316" y="4876365"/>
              <a:ext cx="1883313" cy="1054185"/>
              <a:chOff x="2447595" y="6261353"/>
              <a:chExt cx="1883313" cy="1054185"/>
            </a:xfrm>
          </p:grpSpPr>
          <p:sp>
            <p:nvSpPr>
              <p:cNvPr id="27" name="TextBox 7">
                <a:extLst>
                  <a:ext uri="{FF2B5EF4-FFF2-40B4-BE49-F238E27FC236}">
                    <a16:creationId xmlns="" xmlns:a16="http://schemas.microsoft.com/office/drawing/2014/main" id="{8DE6CD62-A5CF-42EF-B6BB-0447C20B7252}"/>
                  </a:ext>
                </a:extLst>
              </p:cNvPr>
              <p:cNvSpPr txBox="1"/>
              <p:nvPr/>
            </p:nvSpPr>
            <p:spPr>
              <a:xfrm>
                <a:off x="2447595" y="6261353"/>
                <a:ext cx="1323438" cy="372410"/>
              </a:xfrm>
              <a:prstGeom prst="rect">
                <a:avLst/>
              </a:prstGeom>
              <a:noFill/>
            </p:spPr>
            <p:txBody>
              <a:bodyPr wrap="square" rtlCol="0">
                <a:spAutoFit/>
              </a:bodyPr>
              <a:lstStyle/>
              <a:p>
                <a:pPr>
                  <a:lnSpc>
                    <a:spcPct val="130000"/>
                  </a:lnSpc>
                </a:pPr>
                <a:r>
                  <a:rPr lang="zh-CN" altLang="en-US" sz="1400" dirty="0" smtClean="0">
                    <a:solidFill>
                      <a:srgbClr val="4F4D50"/>
                    </a:solidFill>
                    <a:latin typeface="思源黑体" panose="020B0500000000000000" pitchFamily="34" charset="-122"/>
                    <a:ea typeface="思源黑体" panose="020B0500000000000000" pitchFamily="34" charset="-122"/>
                    <a:cs typeface="+mn-ea"/>
                    <a:sym typeface="+mn-lt"/>
                  </a:rPr>
                  <a:t>财务分析</a:t>
                </a:r>
                <a:endParaRPr lang="en-US" altLang="zh-CN" sz="1400" dirty="0">
                  <a:solidFill>
                    <a:srgbClr val="4F4D50"/>
                  </a:solidFill>
                  <a:latin typeface="思源黑体" panose="020B0500000000000000" pitchFamily="34" charset="-122"/>
                  <a:ea typeface="思源黑体" panose="020B0500000000000000" pitchFamily="34" charset="-122"/>
                  <a:cs typeface="+mn-ea"/>
                  <a:sym typeface="+mn-lt"/>
                </a:endParaRPr>
              </a:p>
            </p:txBody>
          </p:sp>
          <p:sp>
            <p:nvSpPr>
              <p:cNvPr id="28" name="文本框 27">
                <a:extLst>
                  <a:ext uri="{FF2B5EF4-FFF2-40B4-BE49-F238E27FC236}">
                    <a16:creationId xmlns="" xmlns:a16="http://schemas.microsoft.com/office/drawing/2014/main" id="{503E0C68-DA60-417A-94AF-3E2A39D1D51A}"/>
                  </a:ext>
                </a:extLst>
              </p:cNvPr>
              <p:cNvSpPr txBox="1"/>
              <p:nvPr/>
            </p:nvSpPr>
            <p:spPr>
              <a:xfrm>
                <a:off x="2447596" y="6623041"/>
                <a:ext cx="1883312" cy="692497"/>
              </a:xfrm>
              <a:prstGeom prst="rect">
                <a:avLst/>
              </a:prstGeom>
              <a:noFill/>
            </p:spPr>
            <p:txBody>
              <a:bodyPr wrap="square" rtlCol="0">
                <a:spAutoFit/>
              </a:bodyPr>
              <a:lstStyle/>
              <a:p>
                <a:pPr algn="just">
                  <a:lnSpc>
                    <a:spcPct val="130000"/>
                  </a:lnSpc>
                </a:pPr>
                <a:r>
                  <a:rPr lang="zh-CN" altLang="en-US" sz="1000" dirty="0">
                    <a:solidFill>
                      <a:srgbClr val="686769"/>
                    </a:solidFill>
                    <a:latin typeface="思源黑体" panose="020B0500000000000000" pitchFamily="34" charset="-122"/>
                    <a:ea typeface="思源黑体" panose="020B0500000000000000" pitchFamily="34" charset="-122"/>
                    <a:cs typeface="+mn-ea"/>
                    <a:sym typeface="+mn-lt"/>
                  </a:rPr>
                  <a:t>点击输入简要文字解说，解说文字尽量概括</a:t>
                </a:r>
                <a:r>
                  <a:rPr lang="zh-CN" altLang="en-US" sz="1000" dirty="0" smtClean="0">
                    <a:solidFill>
                      <a:srgbClr val="686769"/>
                    </a:solidFill>
                    <a:latin typeface="思源黑体" panose="020B0500000000000000" pitchFamily="34" charset="-122"/>
                    <a:ea typeface="思源黑体" panose="020B0500000000000000" pitchFamily="34" charset="-122"/>
                    <a:cs typeface="+mn-ea"/>
                    <a:sym typeface="+mn-lt"/>
                  </a:rPr>
                  <a:t>精炼不用多余的文字修饰简洁精准</a:t>
                </a:r>
                <a:endParaRPr lang="zh-CN" altLang="en-US" sz="1000" dirty="0">
                  <a:solidFill>
                    <a:srgbClr val="686769"/>
                  </a:solidFill>
                  <a:latin typeface="思源黑体" panose="020B0500000000000000" pitchFamily="34" charset="-122"/>
                  <a:ea typeface="思源黑体" panose="020B0500000000000000" pitchFamily="34" charset="-122"/>
                  <a:cs typeface="+mn-ea"/>
                  <a:sym typeface="+mn-lt"/>
                </a:endParaRPr>
              </a:p>
            </p:txBody>
          </p:sp>
          <p:cxnSp>
            <p:nvCxnSpPr>
              <p:cNvPr id="29" name="直接连接符 28">
                <a:extLst>
                  <a:ext uri="{FF2B5EF4-FFF2-40B4-BE49-F238E27FC236}">
                    <a16:creationId xmlns="" xmlns:a16="http://schemas.microsoft.com/office/drawing/2014/main" id="{B019FF47-DDC2-457A-8DCF-2CF80481F7B7}"/>
                  </a:ext>
                </a:extLst>
              </p:cNvPr>
              <p:cNvCxnSpPr>
                <a:cxnSpLocks/>
              </p:cNvCxnSpPr>
              <p:nvPr/>
            </p:nvCxnSpPr>
            <p:spPr>
              <a:xfrm>
                <a:off x="2545662" y="6599907"/>
                <a:ext cx="373701" cy="0"/>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nvGrpSpPr>
            <p:cNvPr id="43" name="组合 42"/>
            <p:cNvGrpSpPr/>
            <p:nvPr/>
          </p:nvGrpSpPr>
          <p:grpSpPr>
            <a:xfrm>
              <a:off x="2829712" y="4485251"/>
              <a:ext cx="326550" cy="326550"/>
              <a:chOff x="3191434" y="2145028"/>
              <a:chExt cx="359165" cy="359165"/>
            </a:xfrm>
            <a:solidFill>
              <a:srgbClr val="4F4D50"/>
            </a:solidFill>
          </p:grpSpPr>
          <p:sp>
            <p:nvSpPr>
              <p:cNvPr id="44" name="AutoShape 123"/>
              <p:cNvSpPr/>
              <p:nvPr/>
            </p:nvSpPr>
            <p:spPr bwMode="auto">
              <a:xfrm>
                <a:off x="3191434" y="2145028"/>
                <a:ext cx="359165" cy="35916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180" y="12132"/>
                    </a:moveTo>
                    <a:cubicBezTo>
                      <a:pt x="17710" y="12226"/>
                      <a:pt x="17327" y="12561"/>
                      <a:pt x="17170" y="13012"/>
                    </a:cubicBezTo>
                    <a:cubicBezTo>
                      <a:pt x="17083" y="13261"/>
                      <a:pt x="16981" y="13503"/>
                      <a:pt x="16868" y="13738"/>
                    </a:cubicBezTo>
                    <a:cubicBezTo>
                      <a:pt x="16658" y="14169"/>
                      <a:pt x="16694" y="14677"/>
                      <a:pt x="16959" y="15075"/>
                    </a:cubicBezTo>
                    <a:lnTo>
                      <a:pt x="18131" y="16833"/>
                    </a:lnTo>
                    <a:lnTo>
                      <a:pt x="16832" y="18132"/>
                    </a:lnTo>
                    <a:lnTo>
                      <a:pt x="15075" y="16960"/>
                    </a:lnTo>
                    <a:cubicBezTo>
                      <a:pt x="14850" y="16810"/>
                      <a:pt x="14589" y="16733"/>
                      <a:pt x="14326" y="16733"/>
                    </a:cubicBezTo>
                    <a:cubicBezTo>
                      <a:pt x="14126" y="16733"/>
                      <a:pt x="13924" y="16778"/>
                      <a:pt x="13738" y="16868"/>
                    </a:cubicBezTo>
                    <a:cubicBezTo>
                      <a:pt x="13504" y="16981"/>
                      <a:pt x="13262" y="17083"/>
                      <a:pt x="13012" y="17170"/>
                    </a:cubicBezTo>
                    <a:cubicBezTo>
                      <a:pt x="12561" y="17327"/>
                      <a:pt x="12226" y="17712"/>
                      <a:pt x="12133" y="18180"/>
                    </a:cubicBezTo>
                    <a:lnTo>
                      <a:pt x="11717" y="20249"/>
                    </a:lnTo>
                    <a:lnTo>
                      <a:pt x="9881" y="20249"/>
                    </a:lnTo>
                    <a:lnTo>
                      <a:pt x="9467" y="18180"/>
                    </a:lnTo>
                    <a:cubicBezTo>
                      <a:pt x="9373" y="17712"/>
                      <a:pt x="9039" y="17327"/>
                      <a:pt x="8588" y="17170"/>
                    </a:cubicBezTo>
                    <a:cubicBezTo>
                      <a:pt x="8339" y="17083"/>
                      <a:pt x="8096" y="16983"/>
                      <a:pt x="7861" y="16869"/>
                    </a:cubicBezTo>
                    <a:cubicBezTo>
                      <a:pt x="7675" y="16778"/>
                      <a:pt x="7474" y="16733"/>
                      <a:pt x="7273" y="16733"/>
                    </a:cubicBezTo>
                    <a:cubicBezTo>
                      <a:pt x="7011" y="16733"/>
                      <a:pt x="6750" y="16810"/>
                      <a:pt x="6525" y="16960"/>
                    </a:cubicBezTo>
                    <a:lnTo>
                      <a:pt x="4767" y="18132"/>
                    </a:lnTo>
                    <a:lnTo>
                      <a:pt x="3468" y="16833"/>
                    </a:lnTo>
                    <a:lnTo>
                      <a:pt x="4639" y="15075"/>
                    </a:lnTo>
                    <a:cubicBezTo>
                      <a:pt x="4904" y="14677"/>
                      <a:pt x="4939" y="14169"/>
                      <a:pt x="4732" y="13738"/>
                    </a:cubicBezTo>
                    <a:cubicBezTo>
                      <a:pt x="4618" y="13504"/>
                      <a:pt x="4516" y="13263"/>
                      <a:pt x="4429" y="13013"/>
                    </a:cubicBezTo>
                    <a:cubicBezTo>
                      <a:pt x="4273" y="12561"/>
                      <a:pt x="3888" y="12227"/>
                      <a:pt x="3419" y="12133"/>
                    </a:cubicBezTo>
                    <a:lnTo>
                      <a:pt x="1350" y="11718"/>
                    </a:lnTo>
                    <a:lnTo>
                      <a:pt x="1349" y="9882"/>
                    </a:lnTo>
                    <a:lnTo>
                      <a:pt x="3419" y="9468"/>
                    </a:lnTo>
                    <a:cubicBezTo>
                      <a:pt x="3888" y="9374"/>
                      <a:pt x="4273" y="9039"/>
                      <a:pt x="4429" y="8588"/>
                    </a:cubicBezTo>
                    <a:cubicBezTo>
                      <a:pt x="4516" y="8338"/>
                      <a:pt x="4617" y="8096"/>
                      <a:pt x="4731" y="7862"/>
                    </a:cubicBezTo>
                    <a:cubicBezTo>
                      <a:pt x="4940" y="7431"/>
                      <a:pt x="4905" y="6923"/>
                      <a:pt x="4639" y="6524"/>
                    </a:cubicBezTo>
                    <a:lnTo>
                      <a:pt x="3468" y="4767"/>
                    </a:lnTo>
                    <a:lnTo>
                      <a:pt x="4767" y="3468"/>
                    </a:lnTo>
                    <a:lnTo>
                      <a:pt x="6525" y="4639"/>
                    </a:lnTo>
                    <a:cubicBezTo>
                      <a:pt x="6750" y="4790"/>
                      <a:pt x="7011" y="4866"/>
                      <a:pt x="7273" y="4866"/>
                    </a:cubicBezTo>
                    <a:cubicBezTo>
                      <a:pt x="7474" y="4866"/>
                      <a:pt x="7674" y="4822"/>
                      <a:pt x="7861" y="4732"/>
                    </a:cubicBezTo>
                    <a:cubicBezTo>
                      <a:pt x="8095" y="4619"/>
                      <a:pt x="8337" y="4517"/>
                      <a:pt x="8586" y="4430"/>
                    </a:cubicBezTo>
                    <a:cubicBezTo>
                      <a:pt x="9039" y="4272"/>
                      <a:pt x="9373" y="3888"/>
                      <a:pt x="9467" y="3420"/>
                    </a:cubicBezTo>
                    <a:lnTo>
                      <a:pt x="9881" y="1350"/>
                    </a:lnTo>
                    <a:lnTo>
                      <a:pt x="11717" y="1350"/>
                    </a:lnTo>
                    <a:lnTo>
                      <a:pt x="12131" y="3420"/>
                    </a:lnTo>
                    <a:cubicBezTo>
                      <a:pt x="12225" y="3888"/>
                      <a:pt x="12560" y="4272"/>
                      <a:pt x="13012" y="4430"/>
                    </a:cubicBezTo>
                    <a:cubicBezTo>
                      <a:pt x="13261" y="4517"/>
                      <a:pt x="13502" y="4617"/>
                      <a:pt x="13737" y="4731"/>
                    </a:cubicBezTo>
                    <a:cubicBezTo>
                      <a:pt x="13924" y="4822"/>
                      <a:pt x="14125" y="4866"/>
                      <a:pt x="14326" y="4866"/>
                    </a:cubicBezTo>
                    <a:cubicBezTo>
                      <a:pt x="14589" y="4866"/>
                      <a:pt x="14850" y="4790"/>
                      <a:pt x="15075" y="4639"/>
                    </a:cubicBezTo>
                    <a:lnTo>
                      <a:pt x="16832" y="3468"/>
                    </a:lnTo>
                    <a:lnTo>
                      <a:pt x="18131" y="4767"/>
                    </a:lnTo>
                    <a:lnTo>
                      <a:pt x="16959" y="6524"/>
                    </a:lnTo>
                    <a:cubicBezTo>
                      <a:pt x="16694" y="6923"/>
                      <a:pt x="16660" y="7431"/>
                      <a:pt x="16867" y="7861"/>
                    </a:cubicBezTo>
                    <a:cubicBezTo>
                      <a:pt x="16980" y="8096"/>
                      <a:pt x="17083" y="8337"/>
                      <a:pt x="17170" y="8587"/>
                    </a:cubicBezTo>
                    <a:cubicBezTo>
                      <a:pt x="17327" y="9039"/>
                      <a:pt x="17710" y="9373"/>
                      <a:pt x="18180" y="9467"/>
                    </a:cubicBezTo>
                    <a:lnTo>
                      <a:pt x="20248" y="9882"/>
                    </a:lnTo>
                    <a:lnTo>
                      <a:pt x="20250" y="11718"/>
                    </a:lnTo>
                    <a:cubicBezTo>
                      <a:pt x="20250" y="11718"/>
                      <a:pt x="18180" y="12132"/>
                      <a:pt x="18180" y="12132"/>
                    </a:cubicBezTo>
                    <a:close/>
                    <a:moveTo>
                      <a:pt x="20513" y="8558"/>
                    </a:moveTo>
                    <a:lnTo>
                      <a:pt x="18445" y="8143"/>
                    </a:lnTo>
                    <a:cubicBezTo>
                      <a:pt x="18341" y="7844"/>
                      <a:pt x="18218" y="7554"/>
                      <a:pt x="18082" y="7273"/>
                    </a:cubicBezTo>
                    <a:lnTo>
                      <a:pt x="19254" y="5516"/>
                    </a:lnTo>
                    <a:cubicBezTo>
                      <a:pt x="19611" y="4980"/>
                      <a:pt x="19540" y="4268"/>
                      <a:pt x="19085" y="3813"/>
                    </a:cubicBezTo>
                    <a:lnTo>
                      <a:pt x="17787" y="2514"/>
                    </a:lnTo>
                    <a:cubicBezTo>
                      <a:pt x="17526" y="2253"/>
                      <a:pt x="17181" y="2118"/>
                      <a:pt x="16831" y="2118"/>
                    </a:cubicBezTo>
                    <a:cubicBezTo>
                      <a:pt x="16573" y="2118"/>
                      <a:pt x="16312" y="2193"/>
                      <a:pt x="16084" y="2345"/>
                    </a:cubicBezTo>
                    <a:lnTo>
                      <a:pt x="14326" y="3516"/>
                    </a:lnTo>
                    <a:cubicBezTo>
                      <a:pt x="14044" y="3380"/>
                      <a:pt x="13754" y="3258"/>
                      <a:pt x="13455" y="3155"/>
                    </a:cubicBezTo>
                    <a:lnTo>
                      <a:pt x="13041" y="1085"/>
                    </a:lnTo>
                    <a:cubicBezTo>
                      <a:pt x="12916" y="454"/>
                      <a:pt x="12361" y="0"/>
                      <a:pt x="11717" y="0"/>
                    </a:cubicBezTo>
                    <a:lnTo>
                      <a:pt x="9881" y="0"/>
                    </a:lnTo>
                    <a:cubicBezTo>
                      <a:pt x="9238" y="0"/>
                      <a:pt x="8684" y="454"/>
                      <a:pt x="8557" y="1085"/>
                    </a:cubicBezTo>
                    <a:lnTo>
                      <a:pt x="8143" y="3155"/>
                    </a:lnTo>
                    <a:cubicBezTo>
                      <a:pt x="7843" y="3258"/>
                      <a:pt x="7554" y="3381"/>
                      <a:pt x="7273" y="3516"/>
                    </a:cubicBezTo>
                    <a:lnTo>
                      <a:pt x="5516" y="2345"/>
                    </a:lnTo>
                    <a:cubicBezTo>
                      <a:pt x="5287" y="2193"/>
                      <a:pt x="5026" y="2118"/>
                      <a:pt x="4767" y="2118"/>
                    </a:cubicBezTo>
                    <a:cubicBezTo>
                      <a:pt x="4419" y="2118"/>
                      <a:pt x="4073" y="2253"/>
                      <a:pt x="3812" y="2514"/>
                    </a:cubicBezTo>
                    <a:lnTo>
                      <a:pt x="2514" y="3813"/>
                    </a:lnTo>
                    <a:cubicBezTo>
                      <a:pt x="2059" y="4268"/>
                      <a:pt x="1988" y="4980"/>
                      <a:pt x="2345" y="5516"/>
                    </a:cubicBezTo>
                    <a:lnTo>
                      <a:pt x="3516" y="7273"/>
                    </a:lnTo>
                    <a:cubicBezTo>
                      <a:pt x="3380" y="7555"/>
                      <a:pt x="3258" y="7844"/>
                      <a:pt x="3154" y="8144"/>
                    </a:cubicBezTo>
                    <a:lnTo>
                      <a:pt x="1085" y="8558"/>
                    </a:lnTo>
                    <a:cubicBezTo>
                      <a:pt x="454" y="8684"/>
                      <a:pt x="0" y="9238"/>
                      <a:pt x="0" y="9882"/>
                    </a:cubicBezTo>
                    <a:lnTo>
                      <a:pt x="0" y="11718"/>
                    </a:lnTo>
                    <a:cubicBezTo>
                      <a:pt x="0" y="12361"/>
                      <a:pt x="454" y="12916"/>
                      <a:pt x="1085" y="13042"/>
                    </a:cubicBezTo>
                    <a:lnTo>
                      <a:pt x="3154" y="13456"/>
                    </a:lnTo>
                    <a:cubicBezTo>
                      <a:pt x="3258" y="13755"/>
                      <a:pt x="3380" y="14046"/>
                      <a:pt x="3516" y="14326"/>
                    </a:cubicBezTo>
                    <a:lnTo>
                      <a:pt x="2345" y="16083"/>
                    </a:lnTo>
                    <a:cubicBezTo>
                      <a:pt x="1988" y="16619"/>
                      <a:pt x="2059" y="17332"/>
                      <a:pt x="2514" y="17787"/>
                    </a:cubicBezTo>
                    <a:lnTo>
                      <a:pt x="3812" y="19086"/>
                    </a:lnTo>
                    <a:cubicBezTo>
                      <a:pt x="4073" y="19346"/>
                      <a:pt x="4419" y="19482"/>
                      <a:pt x="4767" y="19482"/>
                    </a:cubicBezTo>
                    <a:cubicBezTo>
                      <a:pt x="5026" y="19482"/>
                      <a:pt x="5287" y="19406"/>
                      <a:pt x="5516" y="19254"/>
                    </a:cubicBezTo>
                    <a:lnTo>
                      <a:pt x="7273" y="18083"/>
                    </a:lnTo>
                    <a:cubicBezTo>
                      <a:pt x="7554" y="18220"/>
                      <a:pt x="7843" y="18341"/>
                      <a:pt x="8143" y="18445"/>
                    </a:cubicBezTo>
                    <a:lnTo>
                      <a:pt x="8557" y="20514"/>
                    </a:lnTo>
                    <a:cubicBezTo>
                      <a:pt x="8684" y="21146"/>
                      <a:pt x="9238" y="21599"/>
                      <a:pt x="9881" y="21599"/>
                    </a:cubicBezTo>
                    <a:lnTo>
                      <a:pt x="11717" y="21599"/>
                    </a:lnTo>
                    <a:cubicBezTo>
                      <a:pt x="12361" y="21599"/>
                      <a:pt x="12916" y="21146"/>
                      <a:pt x="13041" y="20514"/>
                    </a:cubicBezTo>
                    <a:lnTo>
                      <a:pt x="13456" y="18445"/>
                    </a:lnTo>
                    <a:cubicBezTo>
                      <a:pt x="13755" y="18341"/>
                      <a:pt x="14046" y="18219"/>
                      <a:pt x="14326" y="18083"/>
                    </a:cubicBezTo>
                    <a:lnTo>
                      <a:pt x="16084" y="19254"/>
                    </a:lnTo>
                    <a:cubicBezTo>
                      <a:pt x="16312" y="19406"/>
                      <a:pt x="16573" y="19482"/>
                      <a:pt x="16831" y="19482"/>
                    </a:cubicBezTo>
                    <a:cubicBezTo>
                      <a:pt x="17181" y="19482"/>
                      <a:pt x="17526" y="19346"/>
                      <a:pt x="17787" y="19086"/>
                    </a:cubicBezTo>
                    <a:lnTo>
                      <a:pt x="19085" y="17787"/>
                    </a:lnTo>
                    <a:cubicBezTo>
                      <a:pt x="19540" y="17332"/>
                      <a:pt x="19611" y="16619"/>
                      <a:pt x="19254" y="16083"/>
                    </a:cubicBezTo>
                    <a:lnTo>
                      <a:pt x="18082" y="14326"/>
                    </a:lnTo>
                    <a:cubicBezTo>
                      <a:pt x="18219" y="14045"/>
                      <a:pt x="18341" y="13755"/>
                      <a:pt x="18445" y="13456"/>
                    </a:cubicBezTo>
                    <a:lnTo>
                      <a:pt x="20513" y="13042"/>
                    </a:lnTo>
                    <a:cubicBezTo>
                      <a:pt x="21145" y="12916"/>
                      <a:pt x="21599" y="12361"/>
                      <a:pt x="21599" y="11718"/>
                    </a:cubicBezTo>
                    <a:lnTo>
                      <a:pt x="21599" y="9882"/>
                    </a:lnTo>
                    <a:cubicBezTo>
                      <a:pt x="21599" y="9238"/>
                      <a:pt x="21145" y="8684"/>
                      <a:pt x="20513" y="8558"/>
                    </a:cubicBezTo>
                  </a:path>
                </a:pathLst>
              </a:custGeom>
              <a:gradFill>
                <a:gsLst>
                  <a:gs pos="0">
                    <a:srgbClr val="4582ED"/>
                  </a:gs>
                  <a:gs pos="58000">
                    <a:srgbClr val="105AD7"/>
                  </a:gs>
                </a:gsLst>
                <a:lin ang="0" scaled="0"/>
              </a:grad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45" name="AutoShape 124"/>
              <p:cNvSpPr/>
              <p:nvPr/>
            </p:nvSpPr>
            <p:spPr bwMode="auto">
              <a:xfrm>
                <a:off x="3292736" y="2245717"/>
                <a:ext cx="157173" cy="15717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0250"/>
                    </a:moveTo>
                    <a:cubicBezTo>
                      <a:pt x="5580" y="20250"/>
                      <a:pt x="1350" y="16017"/>
                      <a:pt x="1350" y="10800"/>
                    </a:cubicBezTo>
                    <a:cubicBezTo>
                      <a:pt x="1350" y="5582"/>
                      <a:pt x="5580" y="1349"/>
                      <a:pt x="10800" y="1349"/>
                    </a:cubicBezTo>
                    <a:cubicBezTo>
                      <a:pt x="16016" y="1349"/>
                      <a:pt x="20250" y="5582"/>
                      <a:pt x="20250" y="10800"/>
                    </a:cubicBezTo>
                    <a:cubicBezTo>
                      <a:pt x="20250" y="16017"/>
                      <a:pt x="16016" y="20250"/>
                      <a:pt x="10800" y="20250"/>
                    </a:cubicBezTo>
                    <a:moveTo>
                      <a:pt x="10800" y="0"/>
                    </a:moveTo>
                    <a:cubicBezTo>
                      <a:pt x="4836" y="0"/>
                      <a:pt x="0" y="4836"/>
                      <a:pt x="0" y="10800"/>
                    </a:cubicBezTo>
                    <a:cubicBezTo>
                      <a:pt x="0" y="16763"/>
                      <a:pt x="4836" y="21600"/>
                      <a:pt x="10800" y="21600"/>
                    </a:cubicBezTo>
                    <a:cubicBezTo>
                      <a:pt x="16763" y="21600"/>
                      <a:pt x="21599" y="16763"/>
                      <a:pt x="21599" y="10800"/>
                    </a:cubicBezTo>
                    <a:cubicBezTo>
                      <a:pt x="21599" y="4836"/>
                      <a:pt x="16763" y="0"/>
                      <a:pt x="10800" y="0"/>
                    </a:cubicBezTo>
                  </a:path>
                </a:pathLst>
              </a:custGeom>
              <a:gradFill>
                <a:gsLst>
                  <a:gs pos="0">
                    <a:srgbClr val="4582ED"/>
                  </a:gs>
                  <a:gs pos="58000">
                    <a:srgbClr val="105AD7"/>
                  </a:gs>
                </a:gsLst>
                <a:lin ang="0" scaled="0"/>
              </a:grad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46" name="AutoShape 125"/>
              <p:cNvSpPr/>
              <p:nvPr/>
            </p:nvSpPr>
            <p:spPr bwMode="auto">
              <a:xfrm>
                <a:off x="3325891" y="2279484"/>
                <a:ext cx="90253" cy="9025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8900"/>
                    </a:moveTo>
                    <a:cubicBezTo>
                      <a:pt x="6328" y="18900"/>
                      <a:pt x="2699" y="15271"/>
                      <a:pt x="2699" y="10800"/>
                    </a:cubicBezTo>
                    <a:cubicBezTo>
                      <a:pt x="2699" y="6329"/>
                      <a:pt x="6328" y="2700"/>
                      <a:pt x="10800" y="2700"/>
                    </a:cubicBezTo>
                    <a:cubicBezTo>
                      <a:pt x="15271" y="2700"/>
                      <a:pt x="18899" y="6329"/>
                      <a:pt x="18899" y="10800"/>
                    </a:cubicBezTo>
                    <a:cubicBezTo>
                      <a:pt x="18899" y="15271"/>
                      <a:pt x="15271" y="18900"/>
                      <a:pt x="10800" y="18900"/>
                    </a:cubicBezTo>
                    <a:moveTo>
                      <a:pt x="10800" y="0"/>
                    </a:moveTo>
                    <a:cubicBezTo>
                      <a:pt x="4830" y="0"/>
                      <a:pt x="0" y="4833"/>
                      <a:pt x="0" y="10800"/>
                    </a:cubicBezTo>
                    <a:cubicBezTo>
                      <a:pt x="0" y="16766"/>
                      <a:pt x="4830" y="21599"/>
                      <a:pt x="10800" y="21599"/>
                    </a:cubicBezTo>
                    <a:cubicBezTo>
                      <a:pt x="16764" y="21599"/>
                      <a:pt x="21600" y="16766"/>
                      <a:pt x="21600" y="10800"/>
                    </a:cubicBezTo>
                    <a:cubicBezTo>
                      <a:pt x="21600" y="4833"/>
                      <a:pt x="16764" y="0"/>
                      <a:pt x="10800" y="0"/>
                    </a:cubicBezTo>
                  </a:path>
                </a:pathLst>
              </a:custGeom>
              <a:gradFill>
                <a:gsLst>
                  <a:gs pos="0">
                    <a:srgbClr val="4582ED"/>
                  </a:gs>
                  <a:gs pos="58000">
                    <a:srgbClr val="105AD7"/>
                  </a:gs>
                </a:gsLst>
                <a:lin ang="0" scaled="0"/>
              </a:grad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grpSp>
      </p:grpSp>
      <p:sp>
        <p:nvSpPr>
          <p:cNvPr id="47" name="文本框 46">
            <a:extLst>
              <a:ext uri="{FF2B5EF4-FFF2-40B4-BE49-F238E27FC236}">
                <a16:creationId xmlns="" xmlns:a16="http://schemas.microsoft.com/office/drawing/2014/main" id="{503E0C68-DA60-417A-94AF-3E2A39D1D51A}"/>
              </a:ext>
            </a:extLst>
          </p:cNvPr>
          <p:cNvSpPr txBox="1"/>
          <p:nvPr/>
        </p:nvSpPr>
        <p:spPr>
          <a:xfrm>
            <a:off x="562709" y="1360362"/>
            <a:ext cx="4046920" cy="692497"/>
          </a:xfrm>
          <a:prstGeom prst="rect">
            <a:avLst/>
          </a:prstGeom>
          <a:noFill/>
        </p:spPr>
        <p:txBody>
          <a:bodyPr wrap="square" rtlCol="0">
            <a:spAutoFit/>
          </a:bodyPr>
          <a:lstStyle/>
          <a:p>
            <a:pPr algn="just">
              <a:lnSpc>
                <a:spcPct val="130000"/>
              </a:lnSpc>
            </a:pPr>
            <a:r>
              <a:rPr lang="zh-CN" altLang="en-US" sz="1000" dirty="0">
                <a:solidFill>
                  <a:srgbClr val="686769"/>
                </a:solidFill>
                <a:latin typeface="思源黑体" panose="020B0500000000000000" pitchFamily="34" charset="-122"/>
                <a:ea typeface="思源黑体" panose="020B0500000000000000" pitchFamily="34" charset="-122"/>
                <a:cs typeface="+mn-ea"/>
                <a:sym typeface="+mn-lt"/>
              </a:rPr>
              <a:t>点击输入简要文字解说，解说文字尽量概括精炼，不用多余的文字</a:t>
            </a:r>
            <a:r>
              <a:rPr lang="zh-CN" altLang="en-US" sz="1000" dirty="0" smtClean="0">
                <a:solidFill>
                  <a:srgbClr val="686769"/>
                </a:solidFill>
                <a:latin typeface="思源黑体" panose="020B0500000000000000" pitchFamily="34" charset="-122"/>
                <a:ea typeface="思源黑体" panose="020B0500000000000000" pitchFamily="34" charset="-122"/>
                <a:cs typeface="+mn-ea"/>
                <a:sym typeface="+mn-lt"/>
              </a:rPr>
              <a:t>修饰简洁</a:t>
            </a:r>
            <a:r>
              <a:rPr lang="zh-CN" altLang="en-US" sz="1000" dirty="0">
                <a:solidFill>
                  <a:srgbClr val="686769"/>
                </a:solidFill>
                <a:latin typeface="思源黑体" panose="020B0500000000000000" pitchFamily="34" charset="-122"/>
                <a:ea typeface="思源黑体" panose="020B0500000000000000" pitchFamily="34" charset="-122"/>
                <a:cs typeface="+mn-ea"/>
                <a:sym typeface="+mn-lt"/>
              </a:rPr>
              <a:t>精</a:t>
            </a:r>
            <a:r>
              <a:rPr lang="zh-CN" altLang="en-US" sz="1000" dirty="0" smtClean="0">
                <a:solidFill>
                  <a:srgbClr val="686769"/>
                </a:solidFill>
                <a:latin typeface="思源黑体" panose="020B0500000000000000" pitchFamily="34" charset="-122"/>
                <a:ea typeface="思源黑体" panose="020B0500000000000000" pitchFamily="34" charset="-122"/>
                <a:cs typeface="+mn-ea"/>
                <a:sym typeface="+mn-lt"/>
              </a:rPr>
              <a:t>准</a:t>
            </a:r>
            <a:r>
              <a:rPr lang="zh-CN" altLang="en-US" sz="1000" dirty="0">
                <a:solidFill>
                  <a:srgbClr val="686769"/>
                </a:solidFill>
                <a:latin typeface="思源黑体" panose="020B0500000000000000" pitchFamily="34" charset="-122"/>
                <a:ea typeface="思源黑体" panose="020B0500000000000000" pitchFamily="34" charset="-122"/>
                <a:cs typeface="+mn-ea"/>
                <a:sym typeface="+mn-lt"/>
              </a:rPr>
              <a:t>。点击输入简要文字解说，解说文字尽量概括精炼，不用多余的文字修饰</a:t>
            </a:r>
            <a:r>
              <a:rPr lang="zh-CN" altLang="en-US" sz="1000" dirty="0" smtClean="0">
                <a:solidFill>
                  <a:srgbClr val="686769"/>
                </a:solidFill>
                <a:latin typeface="思源黑体" panose="020B0500000000000000" pitchFamily="34" charset="-122"/>
                <a:ea typeface="思源黑体" panose="020B0500000000000000" pitchFamily="34" charset="-122"/>
                <a:cs typeface="+mn-ea"/>
                <a:sym typeface="+mn-lt"/>
              </a:rPr>
              <a:t>，</a:t>
            </a:r>
            <a:endParaRPr lang="en-US" altLang="zh-CN" sz="1000" dirty="0" smtClean="0">
              <a:solidFill>
                <a:srgbClr val="686769"/>
              </a:solidFill>
              <a:latin typeface="思源黑体" panose="020B0500000000000000" pitchFamily="34" charset="-122"/>
              <a:ea typeface="思源黑体" panose="020B0500000000000000" pitchFamily="34" charset="-122"/>
              <a:cs typeface="+mn-ea"/>
              <a:sym typeface="+mn-lt"/>
            </a:endParaRPr>
          </a:p>
        </p:txBody>
      </p:sp>
      <p:sp>
        <p:nvSpPr>
          <p:cNvPr id="48" name="椭圆 47"/>
          <p:cNvSpPr/>
          <p:nvPr/>
        </p:nvSpPr>
        <p:spPr>
          <a:xfrm>
            <a:off x="462653" y="492370"/>
            <a:ext cx="513595" cy="513594"/>
          </a:xfrm>
          <a:prstGeom prst="ellipse">
            <a:avLst/>
          </a:prstGeom>
          <a:gradFill>
            <a:gsLst>
              <a:gs pos="1000">
                <a:srgbClr val="4582ED"/>
              </a:gs>
              <a:gs pos="66000">
                <a:srgbClr val="105AD7"/>
              </a:gs>
            </a:gsLst>
          </a:gradFill>
          <a:ln>
            <a:noFill/>
          </a:ln>
          <a:effectLst>
            <a:outerShdw blurRad="127000" dist="635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altLang="zh-CN" sz="2400" dirty="0" smtClean="0">
                <a:latin typeface="Agency FB" panose="020B0503020202020204" pitchFamily="34" charset="0"/>
              </a:rPr>
              <a:t>05</a:t>
            </a:r>
            <a:endParaRPr lang="zh-CN" altLang="en-US" sz="2400" dirty="0">
              <a:latin typeface="Agency FB" panose="020B0503020202020204" pitchFamily="34" charset="0"/>
            </a:endParaRPr>
          </a:p>
        </p:txBody>
      </p:sp>
      <p:grpSp>
        <p:nvGrpSpPr>
          <p:cNvPr id="53" name="组合 52"/>
          <p:cNvGrpSpPr/>
          <p:nvPr/>
        </p:nvGrpSpPr>
        <p:grpSpPr>
          <a:xfrm>
            <a:off x="1112716" y="370922"/>
            <a:ext cx="3110091" cy="663260"/>
            <a:chOff x="1220641" y="259282"/>
            <a:chExt cx="3110496" cy="663346"/>
          </a:xfrm>
        </p:grpSpPr>
        <p:sp>
          <p:nvSpPr>
            <p:cNvPr id="54" name="文本框 53">
              <a:extLst>
                <a:ext uri="{FF2B5EF4-FFF2-40B4-BE49-F238E27FC236}">
                  <a16:creationId xmlns="" xmlns:a16="http://schemas.microsoft.com/office/drawing/2014/main" id="{C9FE3F12-EF2B-4C2B-8DA1-3D9B6D947A7C}"/>
                </a:ext>
              </a:extLst>
            </p:cNvPr>
            <p:cNvSpPr txBox="1"/>
            <p:nvPr/>
          </p:nvSpPr>
          <p:spPr>
            <a:xfrm>
              <a:off x="1220641" y="259282"/>
              <a:ext cx="1313351" cy="532522"/>
            </a:xfrm>
            <a:prstGeom prst="rect">
              <a:avLst/>
            </a:prstGeom>
            <a:noFill/>
          </p:spPr>
          <p:txBody>
            <a:bodyPr wrap="none" rtlCol="0">
              <a:spAutoFit/>
            </a:bodyPr>
            <a:lstStyle/>
            <a:p>
              <a:pPr fontAlgn="auto">
                <a:lnSpc>
                  <a:spcPct val="130000"/>
                </a:lnSpc>
                <a:defRPr/>
              </a:pPr>
              <a:r>
                <a:rPr lang="zh-CN" altLang="en-US" sz="2200" dirty="0">
                  <a:solidFill>
                    <a:srgbClr val="554B4F"/>
                  </a:solidFill>
                  <a:latin typeface="思源黑体" panose="020B0500000000000000" pitchFamily="34" charset="-122"/>
                  <a:ea typeface="思源黑体" panose="020B0500000000000000" pitchFamily="34" charset="-122"/>
                  <a:cs typeface="+mn-ea"/>
                  <a:sym typeface="+mn-lt"/>
                </a:rPr>
                <a:t>成本分析</a:t>
              </a:r>
            </a:p>
          </p:txBody>
        </p:sp>
        <p:sp>
          <p:nvSpPr>
            <p:cNvPr id="55" name="矩形 54">
              <a:extLst>
                <a:ext uri="{FF2B5EF4-FFF2-40B4-BE49-F238E27FC236}">
                  <a16:creationId xmlns="" xmlns:a16="http://schemas.microsoft.com/office/drawing/2014/main" id="{F3726BB5-172B-4432-AF35-26229E90CCC6}"/>
                </a:ext>
              </a:extLst>
            </p:cNvPr>
            <p:cNvSpPr/>
            <p:nvPr/>
          </p:nvSpPr>
          <p:spPr>
            <a:xfrm>
              <a:off x="1235631" y="630202"/>
              <a:ext cx="3095506" cy="292426"/>
            </a:xfrm>
            <a:prstGeom prst="rect">
              <a:avLst/>
            </a:prstGeom>
          </p:spPr>
          <p:txBody>
            <a:bodyPr wrap="square">
              <a:spAutoFit/>
            </a:bodyPr>
            <a:lstStyle/>
            <a:p>
              <a:pPr>
                <a:lnSpc>
                  <a:spcPct val="130000"/>
                </a:lnSpc>
              </a:pPr>
              <a:r>
                <a:rPr lang="zh-CN" altLang="en-US" sz="1000" dirty="0">
                  <a:solidFill>
                    <a:schemeClr val="tx1">
                      <a:lumMod val="65000"/>
                      <a:lumOff val="35000"/>
                    </a:schemeClr>
                  </a:solidFill>
                  <a:latin typeface="思源黑体" panose="020B0500000000000000" pitchFamily="34" charset="-122"/>
                  <a:ea typeface="思源黑体" panose="020B0500000000000000" pitchFamily="34" charset="-122"/>
                  <a:cs typeface="+mn-ea"/>
                  <a:sym typeface="+mn-lt"/>
                </a:rPr>
                <a:t>此处添加您的副标题文字</a:t>
              </a:r>
              <a:r>
                <a:rPr lang="zh-CN" altLang="en-US" sz="1000" dirty="0" smtClean="0">
                  <a:solidFill>
                    <a:schemeClr val="tx1">
                      <a:lumMod val="65000"/>
                      <a:lumOff val="35000"/>
                    </a:schemeClr>
                  </a:solidFill>
                  <a:latin typeface="思源黑体" panose="020B0500000000000000" pitchFamily="34" charset="-122"/>
                  <a:ea typeface="思源黑体" panose="020B0500000000000000" pitchFamily="34" charset="-122"/>
                  <a:cs typeface="+mn-ea"/>
                  <a:sym typeface="+mn-lt"/>
                </a:rPr>
                <a:t>说明</a:t>
              </a:r>
              <a:endParaRPr lang="zh-CN" altLang="en-US" sz="1000" dirty="0">
                <a:solidFill>
                  <a:schemeClr val="tx1">
                    <a:lumMod val="65000"/>
                    <a:lumOff val="35000"/>
                  </a:schemeClr>
                </a:solidFill>
                <a:latin typeface="思源黑体" panose="020B0500000000000000" pitchFamily="34" charset="-122"/>
                <a:ea typeface="思源黑体" panose="020B0500000000000000" pitchFamily="34" charset="-122"/>
                <a:cs typeface="+mn-ea"/>
                <a:sym typeface="+mn-lt"/>
              </a:endParaRPr>
            </a:p>
          </p:txBody>
        </p:sp>
      </p:grpSp>
    </p:spTree>
    <p:extLst>
      <p:ext uri="{BB962C8B-B14F-4D97-AF65-F5344CB8AC3E}">
        <p14:creationId xmlns:p14="http://schemas.microsoft.com/office/powerpoint/2010/main" val="483095779"/>
      </p:ext>
    </p:extLst>
  </p:cSld>
  <p:clrMapOvr>
    <a:masterClrMapping/>
  </p:clrMapOvr>
  <p:transition spd="slow" advClick="0"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par>
                                <p:cTn id="8" presetID="14" presetClass="entr" presetSubtype="10"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randombar(horizontal)">
                                      <p:cBhvr>
                                        <p:cTn id="10" dur="500"/>
                                        <p:tgtEl>
                                          <p:spTgt spid="5"/>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47"/>
                                        </p:tgtEl>
                                        <p:attrNameLst>
                                          <p:attrName>style.visibility</p:attrName>
                                        </p:attrNameLst>
                                      </p:cBhvr>
                                      <p:to>
                                        <p:strVal val="visible"/>
                                      </p:to>
                                    </p:set>
                                    <p:animEffect transition="in" filter="wipe(left)">
                                      <p:cBhvr>
                                        <p:cTn id="15" dur="500"/>
                                        <p:tgtEl>
                                          <p:spTgt spid="47"/>
                                        </p:tgtEl>
                                      </p:cBhvr>
                                    </p:animEffect>
                                  </p:childTnLst>
                                </p:cTn>
                              </p:par>
                            </p:childTnLst>
                          </p:cTn>
                        </p:par>
                      </p:childTnLst>
                    </p:cTn>
                  </p:par>
                  <p:par>
                    <p:cTn id="16" fill="hold">
                      <p:stCondLst>
                        <p:cond delay="indefinite"/>
                      </p:stCondLst>
                      <p:childTnLst>
                        <p:par>
                          <p:cTn id="17" fill="hold">
                            <p:stCondLst>
                              <p:cond delay="0"/>
                            </p:stCondLst>
                            <p:childTnLst>
                              <p:par>
                                <p:cTn id="18" presetID="2" presetClass="entr" presetSubtype="4" fill="hold" nodeType="clickEffect">
                                  <p:stCondLst>
                                    <p:cond delay="0"/>
                                  </p:stCondLst>
                                  <p:childTnLst>
                                    <p:set>
                                      <p:cBhvr>
                                        <p:cTn id="19" dur="1" fill="hold">
                                          <p:stCondLst>
                                            <p:cond delay="0"/>
                                          </p:stCondLst>
                                        </p:cTn>
                                        <p:tgtEl>
                                          <p:spTgt spid="7"/>
                                        </p:tgtEl>
                                        <p:attrNameLst>
                                          <p:attrName>style.visibility</p:attrName>
                                        </p:attrNameLst>
                                      </p:cBhvr>
                                      <p:to>
                                        <p:strVal val="visible"/>
                                      </p:to>
                                    </p:set>
                                    <p:anim calcmode="lin" valueType="num">
                                      <p:cBhvr additive="base">
                                        <p:cTn id="20" dur="500" fill="hold"/>
                                        <p:tgtEl>
                                          <p:spTgt spid="7"/>
                                        </p:tgtEl>
                                        <p:attrNameLst>
                                          <p:attrName>ppt_x</p:attrName>
                                        </p:attrNameLst>
                                      </p:cBhvr>
                                      <p:tavLst>
                                        <p:tav tm="0">
                                          <p:val>
                                            <p:strVal val="#ppt_x"/>
                                          </p:val>
                                        </p:tav>
                                        <p:tav tm="100000">
                                          <p:val>
                                            <p:strVal val="#ppt_x"/>
                                          </p:val>
                                        </p:tav>
                                      </p:tavLst>
                                    </p:anim>
                                    <p:anim calcmode="lin" valueType="num">
                                      <p:cBhvr additive="base">
                                        <p:cTn id="21" dur="500" fill="hold"/>
                                        <p:tgtEl>
                                          <p:spTgt spid="7"/>
                                        </p:tgtEl>
                                        <p:attrNameLst>
                                          <p:attrName>ppt_y</p:attrName>
                                        </p:attrNameLst>
                                      </p:cBhvr>
                                      <p:tavLst>
                                        <p:tav tm="0">
                                          <p:val>
                                            <p:strVal val="1+#ppt_h/2"/>
                                          </p:val>
                                        </p:tav>
                                        <p:tav tm="100000">
                                          <p:val>
                                            <p:strVal val="#ppt_y"/>
                                          </p:val>
                                        </p:tav>
                                      </p:tavLst>
                                    </p:anim>
                                  </p:childTnLst>
                                </p:cTn>
                              </p:par>
                              <p:par>
                                <p:cTn id="22" presetID="2" presetClass="entr" presetSubtype="4" fill="hold" nodeType="withEffect">
                                  <p:stCondLst>
                                    <p:cond delay="0"/>
                                  </p:stCondLst>
                                  <p:childTnLst>
                                    <p:set>
                                      <p:cBhvr>
                                        <p:cTn id="23" dur="1" fill="hold">
                                          <p:stCondLst>
                                            <p:cond delay="0"/>
                                          </p:stCondLst>
                                        </p:cTn>
                                        <p:tgtEl>
                                          <p:spTgt spid="2"/>
                                        </p:tgtEl>
                                        <p:attrNameLst>
                                          <p:attrName>style.visibility</p:attrName>
                                        </p:attrNameLst>
                                      </p:cBhvr>
                                      <p:to>
                                        <p:strVal val="visible"/>
                                      </p:to>
                                    </p:set>
                                    <p:anim calcmode="lin" valueType="num">
                                      <p:cBhvr additive="base">
                                        <p:cTn id="24" dur="500" fill="hold"/>
                                        <p:tgtEl>
                                          <p:spTgt spid="2"/>
                                        </p:tgtEl>
                                        <p:attrNameLst>
                                          <p:attrName>ppt_x</p:attrName>
                                        </p:attrNameLst>
                                      </p:cBhvr>
                                      <p:tavLst>
                                        <p:tav tm="0">
                                          <p:val>
                                            <p:strVal val="#ppt_x"/>
                                          </p:val>
                                        </p:tav>
                                        <p:tav tm="100000">
                                          <p:val>
                                            <p:strVal val="#ppt_x"/>
                                          </p:val>
                                        </p:tav>
                                      </p:tavLst>
                                    </p:anim>
                                    <p:anim calcmode="lin" valueType="num">
                                      <p:cBhvr additive="base">
                                        <p:cTn id="25" dur="500" fill="hold"/>
                                        <p:tgtEl>
                                          <p:spTgt spid="2"/>
                                        </p:tgtEl>
                                        <p:attrNameLst>
                                          <p:attrName>ppt_y</p:attrName>
                                        </p:attrNameLst>
                                      </p:cBhvr>
                                      <p:tavLst>
                                        <p:tav tm="0">
                                          <p:val>
                                            <p:strVal val="1+#ppt_h/2"/>
                                          </p:val>
                                        </p:tav>
                                        <p:tav tm="100000">
                                          <p:val>
                                            <p:strVal val="#ppt_y"/>
                                          </p:val>
                                        </p:tav>
                                      </p:tavLst>
                                    </p:anim>
                                  </p:childTnLst>
                                </p:cTn>
                              </p:par>
                              <p:par>
                                <p:cTn id="26" presetID="2" presetClass="entr" presetSubtype="4" fill="hold" nodeType="withEffect">
                                  <p:stCondLst>
                                    <p:cond delay="0"/>
                                  </p:stCondLst>
                                  <p:childTnLst>
                                    <p:set>
                                      <p:cBhvr>
                                        <p:cTn id="27" dur="1" fill="hold">
                                          <p:stCondLst>
                                            <p:cond delay="0"/>
                                          </p:stCondLst>
                                        </p:cTn>
                                        <p:tgtEl>
                                          <p:spTgt spid="4"/>
                                        </p:tgtEl>
                                        <p:attrNameLst>
                                          <p:attrName>style.visibility</p:attrName>
                                        </p:attrNameLst>
                                      </p:cBhvr>
                                      <p:to>
                                        <p:strVal val="visible"/>
                                      </p:to>
                                    </p:set>
                                    <p:anim calcmode="lin" valueType="num">
                                      <p:cBhvr additive="base">
                                        <p:cTn id="28" dur="500" fill="hold"/>
                                        <p:tgtEl>
                                          <p:spTgt spid="4"/>
                                        </p:tgtEl>
                                        <p:attrNameLst>
                                          <p:attrName>ppt_x</p:attrName>
                                        </p:attrNameLst>
                                      </p:cBhvr>
                                      <p:tavLst>
                                        <p:tav tm="0">
                                          <p:val>
                                            <p:strVal val="#ppt_x"/>
                                          </p:val>
                                        </p:tav>
                                        <p:tav tm="100000">
                                          <p:val>
                                            <p:strVal val="#ppt_x"/>
                                          </p:val>
                                        </p:tav>
                                      </p:tavLst>
                                    </p:anim>
                                    <p:anim calcmode="lin" valueType="num">
                                      <p:cBhvr additive="base">
                                        <p:cTn id="29" dur="500" fill="hold"/>
                                        <p:tgtEl>
                                          <p:spTgt spid="4"/>
                                        </p:tgtEl>
                                        <p:attrNameLst>
                                          <p:attrName>ppt_y</p:attrName>
                                        </p:attrNameLst>
                                      </p:cBhvr>
                                      <p:tavLst>
                                        <p:tav tm="0">
                                          <p:val>
                                            <p:strVal val="1+#ppt_h/2"/>
                                          </p:val>
                                        </p:tav>
                                        <p:tav tm="100000">
                                          <p:val>
                                            <p:strVal val="#ppt_y"/>
                                          </p:val>
                                        </p:tav>
                                      </p:tavLst>
                                    </p:anim>
                                  </p:childTnLst>
                                </p:cTn>
                              </p:par>
                              <p:par>
                                <p:cTn id="30" presetID="2" presetClass="entr" presetSubtype="4" fill="hold" nodeType="withEffect">
                                  <p:stCondLst>
                                    <p:cond delay="0"/>
                                  </p:stCondLst>
                                  <p:childTnLst>
                                    <p:set>
                                      <p:cBhvr>
                                        <p:cTn id="31" dur="1" fill="hold">
                                          <p:stCondLst>
                                            <p:cond delay="0"/>
                                          </p:stCondLst>
                                        </p:cTn>
                                        <p:tgtEl>
                                          <p:spTgt spid="6"/>
                                        </p:tgtEl>
                                        <p:attrNameLst>
                                          <p:attrName>style.visibility</p:attrName>
                                        </p:attrNameLst>
                                      </p:cBhvr>
                                      <p:to>
                                        <p:strVal val="visible"/>
                                      </p:to>
                                    </p:set>
                                    <p:anim calcmode="lin" valueType="num">
                                      <p:cBhvr additive="base">
                                        <p:cTn id="32" dur="500" fill="hold"/>
                                        <p:tgtEl>
                                          <p:spTgt spid="6"/>
                                        </p:tgtEl>
                                        <p:attrNameLst>
                                          <p:attrName>ppt_x</p:attrName>
                                        </p:attrNameLst>
                                      </p:cBhvr>
                                      <p:tavLst>
                                        <p:tav tm="0">
                                          <p:val>
                                            <p:strVal val="#ppt_x"/>
                                          </p:val>
                                        </p:tav>
                                        <p:tav tm="100000">
                                          <p:val>
                                            <p:strVal val="#ppt_x"/>
                                          </p:val>
                                        </p:tav>
                                      </p:tavLst>
                                    </p:anim>
                                    <p:anim calcmode="lin" valueType="num">
                                      <p:cBhvr additive="base">
                                        <p:cTn id="33"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animBg="1"/>
      <p:bldP spid="47"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 3"/>
          <p:cNvGrpSpPr/>
          <p:nvPr/>
        </p:nvGrpSpPr>
        <p:grpSpPr>
          <a:xfrm>
            <a:off x="7478222" y="2001188"/>
            <a:ext cx="4735913" cy="3839350"/>
            <a:chOff x="7551981" y="2001188"/>
            <a:chExt cx="4735913" cy="3839350"/>
          </a:xfrm>
          <a:effectLst>
            <a:outerShdw blurRad="254000" dist="63500" dir="2700000" algn="tl" rotWithShape="0">
              <a:prstClr val="black">
                <a:alpha val="30000"/>
              </a:prstClr>
            </a:outerShdw>
          </a:effectLst>
        </p:grpSpPr>
        <p:sp>
          <p:nvSpPr>
            <p:cNvPr id="8" name="Freeform 16"/>
            <p:cNvSpPr>
              <a:spLocks/>
            </p:cNvSpPr>
            <p:nvPr/>
          </p:nvSpPr>
          <p:spPr bwMode="auto">
            <a:xfrm>
              <a:off x="7800202" y="2001188"/>
              <a:ext cx="1974114" cy="3242994"/>
            </a:xfrm>
            <a:custGeom>
              <a:avLst/>
              <a:gdLst>
                <a:gd name="T0" fmla="*/ 262 w 932"/>
                <a:gd name="T1" fmla="*/ 8 h 1392"/>
                <a:gd name="T2" fmla="*/ 133 w 932"/>
                <a:gd name="T3" fmla="*/ 581 h 1392"/>
                <a:gd name="T4" fmla="*/ 121 w 932"/>
                <a:gd name="T5" fmla="*/ 1211 h 1392"/>
                <a:gd name="T6" fmla="*/ 611 w 932"/>
                <a:gd name="T7" fmla="*/ 1360 h 1392"/>
                <a:gd name="T8" fmla="*/ 859 w 932"/>
                <a:gd name="T9" fmla="*/ 1183 h 1392"/>
                <a:gd name="T10" fmla="*/ 911 w 932"/>
                <a:gd name="T11" fmla="*/ 832 h 1392"/>
                <a:gd name="T12" fmla="*/ 696 w 932"/>
                <a:gd name="T13" fmla="*/ 427 h 1392"/>
                <a:gd name="T14" fmla="*/ 664 w 932"/>
                <a:gd name="T15" fmla="*/ 12 h 1392"/>
                <a:gd name="T16" fmla="*/ 556 w 932"/>
                <a:gd name="T17" fmla="*/ 17 h 1392"/>
                <a:gd name="T18" fmla="*/ 468 w 932"/>
                <a:gd name="T19" fmla="*/ 24 h 1392"/>
                <a:gd name="T20" fmla="*/ 383 w 932"/>
                <a:gd name="T21" fmla="*/ 4 h 1392"/>
                <a:gd name="T22" fmla="*/ 262 w 932"/>
                <a:gd name="T23" fmla="*/ 8 h 13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32" h="1392">
                  <a:moveTo>
                    <a:pt x="262" y="8"/>
                  </a:moveTo>
                  <a:cubicBezTo>
                    <a:pt x="555" y="397"/>
                    <a:pt x="324" y="269"/>
                    <a:pt x="133" y="581"/>
                  </a:cubicBezTo>
                  <a:cubicBezTo>
                    <a:pt x="23" y="766"/>
                    <a:pt x="0" y="1035"/>
                    <a:pt x="121" y="1211"/>
                  </a:cubicBezTo>
                  <a:cubicBezTo>
                    <a:pt x="245" y="1392"/>
                    <a:pt x="437" y="1368"/>
                    <a:pt x="611" y="1360"/>
                  </a:cubicBezTo>
                  <a:cubicBezTo>
                    <a:pt x="716" y="1354"/>
                    <a:pt x="791" y="1285"/>
                    <a:pt x="859" y="1183"/>
                  </a:cubicBezTo>
                  <a:cubicBezTo>
                    <a:pt x="922" y="1090"/>
                    <a:pt x="932" y="934"/>
                    <a:pt x="911" y="832"/>
                  </a:cubicBezTo>
                  <a:cubicBezTo>
                    <a:pt x="879" y="672"/>
                    <a:pt x="810" y="525"/>
                    <a:pt x="696" y="427"/>
                  </a:cubicBezTo>
                  <a:cubicBezTo>
                    <a:pt x="572" y="320"/>
                    <a:pt x="424" y="256"/>
                    <a:pt x="664" y="12"/>
                  </a:cubicBezTo>
                  <a:cubicBezTo>
                    <a:pt x="628" y="1"/>
                    <a:pt x="591" y="9"/>
                    <a:pt x="556" y="17"/>
                  </a:cubicBezTo>
                  <a:cubicBezTo>
                    <a:pt x="525" y="23"/>
                    <a:pt x="495" y="30"/>
                    <a:pt x="468" y="24"/>
                  </a:cubicBezTo>
                  <a:cubicBezTo>
                    <a:pt x="429" y="20"/>
                    <a:pt x="426" y="0"/>
                    <a:pt x="383" y="4"/>
                  </a:cubicBezTo>
                  <a:cubicBezTo>
                    <a:pt x="347" y="12"/>
                    <a:pt x="301" y="12"/>
                    <a:pt x="262" y="8"/>
                  </a:cubicBezTo>
                </a:path>
              </a:pathLst>
            </a:custGeom>
            <a:solidFill>
              <a:srgbClr val="4582ED"/>
            </a:solidFill>
            <a:ln>
              <a:noFill/>
            </a:ln>
          </p:spPr>
          <p:txBody>
            <a:bodyPr vert="horz" wrap="square" lIns="91440" tIns="45720" rIns="91440" bIns="45720" numCol="1" anchor="t" anchorCtr="0" compatLnSpc="1">
              <a:prstTxWarp prst="textNoShape">
                <a:avLst/>
              </a:prstTxWarp>
            </a:bodyPr>
            <a:lstStyle/>
            <a:p>
              <a:pPr>
                <a:lnSpc>
                  <a:spcPct val="130000"/>
                </a:lnSpc>
              </a:pPr>
              <a:endParaRPr lang="en-GB" sz="4000" dirty="0">
                <a:latin typeface="思源黑体" panose="020B0500000000000000" pitchFamily="34" charset="-122"/>
                <a:ea typeface="思源黑体" panose="020B0500000000000000" pitchFamily="34" charset="-122"/>
                <a:cs typeface="+mn-ea"/>
                <a:sym typeface="+mn-lt"/>
              </a:endParaRPr>
            </a:p>
          </p:txBody>
        </p:sp>
        <p:sp>
          <p:nvSpPr>
            <p:cNvPr id="9" name="Freeform 17"/>
            <p:cNvSpPr>
              <a:spLocks/>
            </p:cNvSpPr>
            <p:nvPr/>
          </p:nvSpPr>
          <p:spPr bwMode="auto">
            <a:xfrm>
              <a:off x="8882693" y="2993800"/>
              <a:ext cx="872803" cy="1971426"/>
            </a:xfrm>
            <a:custGeom>
              <a:avLst/>
              <a:gdLst>
                <a:gd name="T0" fmla="*/ 184 w 412"/>
                <a:gd name="T1" fmla="*/ 0 h 846"/>
                <a:gd name="T2" fmla="*/ 313 w 412"/>
                <a:gd name="T3" fmla="*/ 311 h 846"/>
                <a:gd name="T4" fmla="*/ 261 w 412"/>
                <a:gd name="T5" fmla="*/ 662 h 846"/>
                <a:gd name="T6" fmla="*/ 12 w 412"/>
                <a:gd name="T7" fmla="*/ 839 h 846"/>
                <a:gd name="T8" fmla="*/ 0 w 412"/>
                <a:gd name="T9" fmla="*/ 839 h 846"/>
                <a:gd name="T10" fmla="*/ 26 w 412"/>
                <a:gd name="T11" fmla="*/ 846 h 846"/>
                <a:gd name="T12" fmla="*/ 199 w 412"/>
                <a:gd name="T13" fmla="*/ 825 h 846"/>
                <a:gd name="T14" fmla="*/ 357 w 412"/>
                <a:gd name="T15" fmla="*/ 723 h 846"/>
                <a:gd name="T16" fmla="*/ 393 w 412"/>
                <a:gd name="T17" fmla="*/ 399 h 846"/>
                <a:gd name="T18" fmla="*/ 184 w 412"/>
                <a:gd name="T19" fmla="*/ 0 h 8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12" h="846">
                  <a:moveTo>
                    <a:pt x="184" y="0"/>
                  </a:moveTo>
                  <a:cubicBezTo>
                    <a:pt x="248" y="88"/>
                    <a:pt x="290" y="196"/>
                    <a:pt x="313" y="311"/>
                  </a:cubicBezTo>
                  <a:cubicBezTo>
                    <a:pt x="334" y="413"/>
                    <a:pt x="323" y="569"/>
                    <a:pt x="261" y="662"/>
                  </a:cubicBezTo>
                  <a:cubicBezTo>
                    <a:pt x="193" y="764"/>
                    <a:pt x="118" y="833"/>
                    <a:pt x="12" y="839"/>
                  </a:cubicBezTo>
                  <a:cubicBezTo>
                    <a:pt x="8" y="839"/>
                    <a:pt x="4" y="839"/>
                    <a:pt x="0" y="839"/>
                  </a:cubicBezTo>
                  <a:cubicBezTo>
                    <a:pt x="16" y="843"/>
                    <a:pt x="26" y="846"/>
                    <a:pt x="26" y="846"/>
                  </a:cubicBezTo>
                  <a:cubicBezTo>
                    <a:pt x="199" y="825"/>
                    <a:pt x="199" y="825"/>
                    <a:pt x="199" y="825"/>
                  </a:cubicBezTo>
                  <a:cubicBezTo>
                    <a:pt x="250" y="771"/>
                    <a:pt x="304" y="740"/>
                    <a:pt x="357" y="723"/>
                  </a:cubicBezTo>
                  <a:cubicBezTo>
                    <a:pt x="405" y="629"/>
                    <a:pt x="412" y="492"/>
                    <a:pt x="393" y="399"/>
                  </a:cubicBezTo>
                  <a:cubicBezTo>
                    <a:pt x="361" y="242"/>
                    <a:pt x="294" y="98"/>
                    <a:pt x="184" y="0"/>
                  </a:cubicBezTo>
                </a:path>
              </a:pathLst>
            </a:custGeom>
            <a:solidFill>
              <a:srgbClr val="105AD7"/>
            </a:solidFill>
            <a:ln>
              <a:noFill/>
            </a:ln>
          </p:spPr>
          <p:txBody>
            <a:bodyPr vert="horz" wrap="square" lIns="91440" tIns="45720" rIns="91440" bIns="45720" numCol="1" anchor="t" anchorCtr="0" compatLnSpc="1">
              <a:prstTxWarp prst="textNoShape">
                <a:avLst/>
              </a:prstTxWarp>
            </a:bodyPr>
            <a:lstStyle/>
            <a:p>
              <a:pPr>
                <a:lnSpc>
                  <a:spcPct val="130000"/>
                </a:lnSpc>
              </a:pPr>
              <a:endParaRPr lang="en-GB" sz="4000" dirty="0">
                <a:latin typeface="思源黑体" panose="020B0500000000000000" pitchFamily="34" charset="-122"/>
                <a:ea typeface="思源黑体" panose="020B0500000000000000" pitchFamily="34" charset="-122"/>
                <a:cs typeface="+mn-ea"/>
                <a:sym typeface="+mn-lt"/>
              </a:endParaRPr>
            </a:p>
          </p:txBody>
        </p:sp>
        <p:sp>
          <p:nvSpPr>
            <p:cNvPr id="11" name="Freeform 18"/>
            <p:cNvSpPr>
              <a:spLocks/>
            </p:cNvSpPr>
            <p:nvPr/>
          </p:nvSpPr>
          <p:spPr bwMode="auto">
            <a:xfrm>
              <a:off x="8028708" y="4787797"/>
              <a:ext cx="76168" cy="104486"/>
            </a:xfrm>
            <a:custGeom>
              <a:avLst/>
              <a:gdLst>
                <a:gd name="T0" fmla="*/ 0 w 36"/>
                <a:gd name="T1" fmla="*/ 0 h 45"/>
                <a:gd name="T2" fmla="*/ 6 w 36"/>
                <a:gd name="T3" fmla="*/ 9 h 45"/>
                <a:gd name="T4" fmla="*/ 33 w 36"/>
                <a:gd name="T5" fmla="*/ 45 h 45"/>
                <a:gd name="T6" fmla="*/ 36 w 36"/>
                <a:gd name="T7" fmla="*/ 45 h 45"/>
                <a:gd name="T8" fmla="*/ 13 w 36"/>
                <a:gd name="T9" fmla="*/ 15 h 45"/>
                <a:gd name="T10" fmla="*/ 6 w 36"/>
                <a:gd name="T11" fmla="*/ 4 h 45"/>
                <a:gd name="T12" fmla="*/ 0 w 36"/>
                <a:gd name="T13" fmla="*/ 0 h 45"/>
              </a:gdLst>
              <a:ahLst/>
              <a:cxnLst>
                <a:cxn ang="0">
                  <a:pos x="T0" y="T1"/>
                </a:cxn>
                <a:cxn ang="0">
                  <a:pos x="T2" y="T3"/>
                </a:cxn>
                <a:cxn ang="0">
                  <a:pos x="T4" y="T5"/>
                </a:cxn>
                <a:cxn ang="0">
                  <a:pos x="T6" y="T7"/>
                </a:cxn>
                <a:cxn ang="0">
                  <a:pos x="T8" y="T9"/>
                </a:cxn>
                <a:cxn ang="0">
                  <a:pos x="T10" y="T11"/>
                </a:cxn>
                <a:cxn ang="0">
                  <a:pos x="T12" y="T13"/>
                </a:cxn>
              </a:cxnLst>
              <a:rect l="0" t="0" r="r" b="b"/>
              <a:pathLst>
                <a:path w="36" h="45">
                  <a:moveTo>
                    <a:pt x="0" y="0"/>
                  </a:moveTo>
                  <a:cubicBezTo>
                    <a:pt x="2" y="3"/>
                    <a:pt x="3" y="6"/>
                    <a:pt x="6" y="9"/>
                  </a:cubicBezTo>
                  <a:cubicBezTo>
                    <a:pt x="14" y="22"/>
                    <a:pt x="24" y="34"/>
                    <a:pt x="33" y="45"/>
                  </a:cubicBezTo>
                  <a:cubicBezTo>
                    <a:pt x="34" y="45"/>
                    <a:pt x="35" y="45"/>
                    <a:pt x="36" y="45"/>
                  </a:cubicBezTo>
                  <a:cubicBezTo>
                    <a:pt x="28" y="36"/>
                    <a:pt x="20" y="26"/>
                    <a:pt x="13" y="15"/>
                  </a:cubicBezTo>
                  <a:cubicBezTo>
                    <a:pt x="10" y="12"/>
                    <a:pt x="8" y="8"/>
                    <a:pt x="6" y="4"/>
                  </a:cubicBezTo>
                  <a:cubicBezTo>
                    <a:pt x="4" y="3"/>
                    <a:pt x="2" y="1"/>
                    <a:pt x="0" y="0"/>
                  </a:cubicBezTo>
                </a:path>
              </a:pathLst>
            </a:custGeom>
            <a:solidFill>
              <a:srgbClr val="E5E5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nSpc>
                  <a:spcPct val="130000"/>
                </a:lnSpc>
              </a:pPr>
              <a:endParaRPr lang="en-GB" sz="4000" dirty="0">
                <a:latin typeface="思源黑体" panose="020B0500000000000000" pitchFamily="34" charset="-122"/>
                <a:ea typeface="思源黑体" panose="020B0500000000000000" pitchFamily="34" charset="-122"/>
                <a:cs typeface="+mn-ea"/>
                <a:sym typeface="+mn-lt"/>
              </a:endParaRPr>
            </a:p>
          </p:txBody>
        </p:sp>
        <p:sp>
          <p:nvSpPr>
            <p:cNvPr id="12" name="Freeform 19"/>
            <p:cNvSpPr>
              <a:spLocks/>
            </p:cNvSpPr>
            <p:nvPr/>
          </p:nvSpPr>
          <p:spPr bwMode="auto">
            <a:xfrm>
              <a:off x="8041253" y="4796668"/>
              <a:ext cx="465973" cy="230657"/>
            </a:xfrm>
            <a:custGeom>
              <a:avLst/>
              <a:gdLst>
                <a:gd name="T0" fmla="*/ 0 w 220"/>
                <a:gd name="T1" fmla="*/ 0 h 99"/>
                <a:gd name="T2" fmla="*/ 7 w 220"/>
                <a:gd name="T3" fmla="*/ 11 h 99"/>
                <a:gd name="T4" fmla="*/ 30 w 220"/>
                <a:gd name="T5" fmla="*/ 41 h 99"/>
                <a:gd name="T6" fmla="*/ 187 w 220"/>
                <a:gd name="T7" fmla="*/ 99 h 99"/>
                <a:gd name="T8" fmla="*/ 220 w 220"/>
                <a:gd name="T9" fmla="*/ 70 h 99"/>
                <a:gd name="T10" fmla="*/ 0 w 220"/>
                <a:gd name="T11" fmla="*/ 0 h 99"/>
              </a:gdLst>
              <a:ahLst/>
              <a:cxnLst>
                <a:cxn ang="0">
                  <a:pos x="T0" y="T1"/>
                </a:cxn>
                <a:cxn ang="0">
                  <a:pos x="T2" y="T3"/>
                </a:cxn>
                <a:cxn ang="0">
                  <a:pos x="T4" y="T5"/>
                </a:cxn>
                <a:cxn ang="0">
                  <a:pos x="T6" y="T7"/>
                </a:cxn>
                <a:cxn ang="0">
                  <a:pos x="T8" y="T9"/>
                </a:cxn>
                <a:cxn ang="0">
                  <a:pos x="T10" y="T11"/>
                </a:cxn>
              </a:cxnLst>
              <a:rect l="0" t="0" r="r" b="b"/>
              <a:pathLst>
                <a:path w="220" h="99">
                  <a:moveTo>
                    <a:pt x="0" y="0"/>
                  </a:moveTo>
                  <a:cubicBezTo>
                    <a:pt x="2" y="4"/>
                    <a:pt x="4" y="8"/>
                    <a:pt x="7" y="11"/>
                  </a:cubicBezTo>
                  <a:cubicBezTo>
                    <a:pt x="14" y="22"/>
                    <a:pt x="22" y="32"/>
                    <a:pt x="30" y="41"/>
                  </a:cubicBezTo>
                  <a:cubicBezTo>
                    <a:pt x="114" y="63"/>
                    <a:pt x="187" y="99"/>
                    <a:pt x="187" y="99"/>
                  </a:cubicBezTo>
                  <a:cubicBezTo>
                    <a:pt x="195" y="86"/>
                    <a:pt x="206" y="77"/>
                    <a:pt x="220" y="70"/>
                  </a:cubicBezTo>
                  <a:cubicBezTo>
                    <a:pt x="142" y="66"/>
                    <a:pt x="66" y="49"/>
                    <a:pt x="0" y="0"/>
                  </a:cubicBezTo>
                </a:path>
              </a:pathLst>
            </a:custGeom>
            <a:solidFill>
              <a:srgbClr val="6C706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nSpc>
                  <a:spcPct val="130000"/>
                </a:lnSpc>
              </a:pPr>
              <a:endParaRPr lang="en-GB" sz="4000" dirty="0">
                <a:latin typeface="思源黑体" panose="020B0500000000000000" pitchFamily="34" charset="-122"/>
                <a:ea typeface="思源黑体" panose="020B0500000000000000" pitchFamily="34" charset="-122"/>
                <a:cs typeface="+mn-ea"/>
                <a:sym typeface="+mn-lt"/>
              </a:endParaRPr>
            </a:p>
          </p:txBody>
        </p:sp>
        <p:sp>
          <p:nvSpPr>
            <p:cNvPr id="13" name="Freeform 22"/>
            <p:cNvSpPr>
              <a:spLocks/>
            </p:cNvSpPr>
            <p:nvPr/>
          </p:nvSpPr>
          <p:spPr bwMode="auto">
            <a:xfrm>
              <a:off x="8569058" y="2008088"/>
              <a:ext cx="203416" cy="582556"/>
            </a:xfrm>
            <a:custGeom>
              <a:avLst/>
              <a:gdLst>
                <a:gd name="T0" fmla="*/ 31 w 96"/>
                <a:gd name="T1" fmla="*/ 0 h 250"/>
                <a:gd name="T2" fmla="*/ 20 w 96"/>
                <a:gd name="T3" fmla="*/ 1 h 250"/>
                <a:gd name="T4" fmla="*/ 18 w 96"/>
                <a:gd name="T5" fmla="*/ 1 h 250"/>
                <a:gd name="T6" fmla="*/ 0 w 96"/>
                <a:gd name="T7" fmla="*/ 11 h 250"/>
                <a:gd name="T8" fmla="*/ 74 w 96"/>
                <a:gd name="T9" fmla="*/ 250 h 250"/>
                <a:gd name="T10" fmla="*/ 74 w 96"/>
                <a:gd name="T11" fmla="*/ 18 h 250"/>
                <a:gd name="T12" fmla="*/ 64 w 96"/>
                <a:gd name="T13" fmla="*/ 8 h 250"/>
                <a:gd name="T14" fmla="*/ 31 w 96"/>
                <a:gd name="T15" fmla="*/ 0 h 25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6" h="250">
                  <a:moveTo>
                    <a:pt x="31" y="0"/>
                  </a:moveTo>
                  <a:cubicBezTo>
                    <a:pt x="27" y="0"/>
                    <a:pt x="24" y="1"/>
                    <a:pt x="20" y="1"/>
                  </a:cubicBezTo>
                  <a:cubicBezTo>
                    <a:pt x="19" y="1"/>
                    <a:pt x="18" y="1"/>
                    <a:pt x="18" y="1"/>
                  </a:cubicBezTo>
                  <a:cubicBezTo>
                    <a:pt x="12" y="3"/>
                    <a:pt x="6" y="7"/>
                    <a:pt x="0" y="11"/>
                  </a:cubicBezTo>
                  <a:cubicBezTo>
                    <a:pt x="0" y="11"/>
                    <a:pt x="70" y="127"/>
                    <a:pt x="74" y="250"/>
                  </a:cubicBezTo>
                  <a:cubicBezTo>
                    <a:pt x="74" y="250"/>
                    <a:pt x="96" y="119"/>
                    <a:pt x="74" y="18"/>
                  </a:cubicBezTo>
                  <a:cubicBezTo>
                    <a:pt x="74" y="18"/>
                    <a:pt x="70" y="13"/>
                    <a:pt x="64" y="8"/>
                  </a:cubicBezTo>
                  <a:cubicBezTo>
                    <a:pt x="55" y="4"/>
                    <a:pt x="45" y="0"/>
                    <a:pt x="31" y="0"/>
                  </a:cubicBezTo>
                </a:path>
              </a:pathLst>
            </a:custGeom>
            <a:solidFill>
              <a:srgbClr val="105AD7"/>
            </a:solidFill>
            <a:ln>
              <a:noFill/>
            </a:ln>
          </p:spPr>
          <p:txBody>
            <a:bodyPr vert="horz" wrap="square" lIns="91440" tIns="45720" rIns="91440" bIns="45720" numCol="1" anchor="t" anchorCtr="0" compatLnSpc="1">
              <a:prstTxWarp prst="textNoShape">
                <a:avLst/>
              </a:prstTxWarp>
            </a:bodyPr>
            <a:lstStyle/>
            <a:p>
              <a:pPr>
                <a:lnSpc>
                  <a:spcPct val="130000"/>
                </a:lnSpc>
              </a:pPr>
              <a:endParaRPr lang="en-GB" sz="4000" dirty="0">
                <a:latin typeface="思源黑体" panose="020B0500000000000000" pitchFamily="34" charset="-122"/>
                <a:ea typeface="思源黑体" panose="020B0500000000000000" pitchFamily="34" charset="-122"/>
                <a:cs typeface="+mn-ea"/>
                <a:sym typeface="+mn-lt"/>
              </a:endParaRPr>
            </a:p>
          </p:txBody>
        </p:sp>
        <p:sp>
          <p:nvSpPr>
            <p:cNvPr id="14" name="Freeform 24"/>
            <p:cNvSpPr>
              <a:spLocks/>
            </p:cNvSpPr>
            <p:nvPr/>
          </p:nvSpPr>
          <p:spPr bwMode="auto">
            <a:xfrm>
              <a:off x="8811006" y="2033716"/>
              <a:ext cx="189974" cy="521442"/>
            </a:xfrm>
            <a:custGeom>
              <a:avLst/>
              <a:gdLst>
                <a:gd name="T0" fmla="*/ 90 w 90"/>
                <a:gd name="T1" fmla="*/ 0 h 224"/>
                <a:gd name="T2" fmla="*/ 88 w 90"/>
                <a:gd name="T3" fmla="*/ 1 h 224"/>
                <a:gd name="T4" fmla="*/ 79 w 90"/>
                <a:gd name="T5" fmla="*/ 3 h 224"/>
                <a:gd name="T6" fmla="*/ 34 w 90"/>
                <a:gd name="T7" fmla="*/ 11 h 224"/>
                <a:gd name="T8" fmla="*/ 3 w 90"/>
                <a:gd name="T9" fmla="*/ 224 h 224"/>
                <a:gd name="T10" fmla="*/ 90 w 90"/>
                <a:gd name="T11" fmla="*/ 0 h 224"/>
              </a:gdLst>
              <a:ahLst/>
              <a:cxnLst>
                <a:cxn ang="0">
                  <a:pos x="T0" y="T1"/>
                </a:cxn>
                <a:cxn ang="0">
                  <a:pos x="T2" y="T3"/>
                </a:cxn>
                <a:cxn ang="0">
                  <a:pos x="T4" y="T5"/>
                </a:cxn>
                <a:cxn ang="0">
                  <a:pos x="T6" y="T7"/>
                </a:cxn>
                <a:cxn ang="0">
                  <a:pos x="T8" y="T9"/>
                </a:cxn>
                <a:cxn ang="0">
                  <a:pos x="T10" y="T11"/>
                </a:cxn>
              </a:cxnLst>
              <a:rect l="0" t="0" r="r" b="b"/>
              <a:pathLst>
                <a:path w="90" h="224">
                  <a:moveTo>
                    <a:pt x="90" y="0"/>
                  </a:moveTo>
                  <a:cubicBezTo>
                    <a:pt x="90" y="0"/>
                    <a:pt x="89" y="0"/>
                    <a:pt x="88" y="1"/>
                  </a:cubicBezTo>
                  <a:cubicBezTo>
                    <a:pt x="85" y="1"/>
                    <a:pt x="82" y="2"/>
                    <a:pt x="79" y="3"/>
                  </a:cubicBezTo>
                  <a:cubicBezTo>
                    <a:pt x="63" y="6"/>
                    <a:pt x="48" y="9"/>
                    <a:pt x="34" y="11"/>
                  </a:cubicBezTo>
                  <a:cubicBezTo>
                    <a:pt x="33" y="13"/>
                    <a:pt x="0" y="104"/>
                    <a:pt x="3" y="224"/>
                  </a:cubicBezTo>
                  <a:cubicBezTo>
                    <a:pt x="3" y="224"/>
                    <a:pt x="24" y="75"/>
                    <a:pt x="90" y="0"/>
                  </a:cubicBezTo>
                </a:path>
              </a:pathLst>
            </a:custGeom>
            <a:solidFill>
              <a:srgbClr val="105AD7"/>
            </a:solidFill>
            <a:ln>
              <a:noFill/>
            </a:ln>
          </p:spPr>
          <p:txBody>
            <a:bodyPr vert="horz" wrap="square" lIns="91440" tIns="45720" rIns="91440" bIns="45720" numCol="1" anchor="t" anchorCtr="0" compatLnSpc="1">
              <a:prstTxWarp prst="textNoShape">
                <a:avLst/>
              </a:prstTxWarp>
            </a:bodyPr>
            <a:lstStyle/>
            <a:p>
              <a:pPr>
                <a:lnSpc>
                  <a:spcPct val="130000"/>
                </a:lnSpc>
              </a:pPr>
              <a:endParaRPr lang="en-GB" sz="4000" dirty="0">
                <a:latin typeface="思源黑体" panose="020B0500000000000000" pitchFamily="34" charset="-122"/>
                <a:ea typeface="思源黑体" panose="020B0500000000000000" pitchFamily="34" charset="-122"/>
                <a:cs typeface="+mn-ea"/>
                <a:sym typeface="+mn-lt"/>
              </a:endParaRPr>
            </a:p>
          </p:txBody>
        </p:sp>
        <p:sp>
          <p:nvSpPr>
            <p:cNvPr id="15" name="Freeform 25"/>
            <p:cNvSpPr>
              <a:spLocks/>
            </p:cNvSpPr>
            <p:nvPr/>
          </p:nvSpPr>
          <p:spPr bwMode="auto">
            <a:xfrm>
              <a:off x="7611123" y="4808496"/>
              <a:ext cx="1521582" cy="792513"/>
            </a:xfrm>
            <a:custGeom>
              <a:avLst/>
              <a:gdLst>
                <a:gd name="T0" fmla="*/ 32 w 718"/>
                <a:gd name="T1" fmla="*/ 80 h 340"/>
                <a:gd name="T2" fmla="*/ 0 w 718"/>
                <a:gd name="T3" fmla="*/ 115 h 340"/>
                <a:gd name="T4" fmla="*/ 637 w 718"/>
                <a:gd name="T5" fmla="*/ 340 h 340"/>
                <a:gd name="T6" fmla="*/ 718 w 718"/>
                <a:gd name="T7" fmla="*/ 246 h 340"/>
                <a:gd name="T8" fmla="*/ 32 w 718"/>
                <a:gd name="T9" fmla="*/ 80 h 340"/>
              </a:gdLst>
              <a:ahLst/>
              <a:cxnLst>
                <a:cxn ang="0">
                  <a:pos x="T0" y="T1"/>
                </a:cxn>
                <a:cxn ang="0">
                  <a:pos x="T2" y="T3"/>
                </a:cxn>
                <a:cxn ang="0">
                  <a:pos x="T4" y="T5"/>
                </a:cxn>
                <a:cxn ang="0">
                  <a:pos x="T6" y="T7"/>
                </a:cxn>
                <a:cxn ang="0">
                  <a:pos x="T8" y="T9"/>
                </a:cxn>
              </a:cxnLst>
              <a:rect l="0" t="0" r="r" b="b"/>
              <a:pathLst>
                <a:path w="718" h="340">
                  <a:moveTo>
                    <a:pt x="32" y="80"/>
                  </a:moveTo>
                  <a:cubicBezTo>
                    <a:pt x="0" y="115"/>
                    <a:pt x="0" y="115"/>
                    <a:pt x="0" y="115"/>
                  </a:cubicBezTo>
                  <a:cubicBezTo>
                    <a:pt x="637" y="340"/>
                    <a:pt x="637" y="340"/>
                    <a:pt x="637" y="340"/>
                  </a:cubicBezTo>
                  <a:cubicBezTo>
                    <a:pt x="718" y="246"/>
                    <a:pt x="718" y="246"/>
                    <a:pt x="718" y="246"/>
                  </a:cubicBezTo>
                  <a:cubicBezTo>
                    <a:pt x="718" y="246"/>
                    <a:pt x="167" y="0"/>
                    <a:pt x="32" y="80"/>
                  </a:cubicBezTo>
                  <a:close/>
                </a:path>
              </a:pathLst>
            </a:custGeom>
            <a:solidFill>
              <a:srgbClr val="CC97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nSpc>
                  <a:spcPct val="130000"/>
                </a:lnSpc>
              </a:pPr>
              <a:endParaRPr lang="en-GB" sz="4000" dirty="0">
                <a:latin typeface="思源黑体" panose="020B0500000000000000" pitchFamily="34" charset="-122"/>
                <a:ea typeface="思源黑体" panose="020B0500000000000000" pitchFamily="34" charset="-122"/>
                <a:cs typeface="+mn-ea"/>
                <a:sym typeface="+mn-lt"/>
              </a:endParaRPr>
            </a:p>
          </p:txBody>
        </p:sp>
        <p:sp>
          <p:nvSpPr>
            <p:cNvPr id="16" name="Freeform 26"/>
            <p:cNvSpPr>
              <a:spLocks/>
            </p:cNvSpPr>
            <p:nvPr/>
          </p:nvSpPr>
          <p:spPr bwMode="auto">
            <a:xfrm>
              <a:off x="7551981" y="4773997"/>
              <a:ext cx="1515310" cy="784627"/>
            </a:xfrm>
            <a:custGeom>
              <a:avLst/>
              <a:gdLst>
                <a:gd name="T0" fmla="*/ 35 w 715"/>
                <a:gd name="T1" fmla="*/ 59 h 337"/>
                <a:gd name="T2" fmla="*/ 0 w 715"/>
                <a:gd name="T3" fmla="*/ 86 h 337"/>
                <a:gd name="T4" fmla="*/ 632 w 715"/>
                <a:gd name="T5" fmla="*/ 337 h 337"/>
                <a:gd name="T6" fmla="*/ 715 w 715"/>
                <a:gd name="T7" fmla="*/ 245 h 337"/>
                <a:gd name="T8" fmla="*/ 35 w 715"/>
                <a:gd name="T9" fmla="*/ 59 h 337"/>
              </a:gdLst>
              <a:ahLst/>
              <a:cxnLst>
                <a:cxn ang="0">
                  <a:pos x="T0" y="T1"/>
                </a:cxn>
                <a:cxn ang="0">
                  <a:pos x="T2" y="T3"/>
                </a:cxn>
                <a:cxn ang="0">
                  <a:pos x="T4" y="T5"/>
                </a:cxn>
                <a:cxn ang="0">
                  <a:pos x="T6" y="T7"/>
                </a:cxn>
                <a:cxn ang="0">
                  <a:pos x="T8" y="T9"/>
                </a:cxn>
              </a:cxnLst>
              <a:rect l="0" t="0" r="r" b="b"/>
              <a:pathLst>
                <a:path w="715" h="337">
                  <a:moveTo>
                    <a:pt x="35" y="59"/>
                  </a:moveTo>
                  <a:cubicBezTo>
                    <a:pt x="0" y="86"/>
                    <a:pt x="0" y="86"/>
                    <a:pt x="0" y="86"/>
                  </a:cubicBezTo>
                  <a:cubicBezTo>
                    <a:pt x="632" y="337"/>
                    <a:pt x="632" y="337"/>
                    <a:pt x="632" y="337"/>
                  </a:cubicBezTo>
                  <a:cubicBezTo>
                    <a:pt x="715" y="245"/>
                    <a:pt x="715" y="245"/>
                    <a:pt x="715" y="245"/>
                  </a:cubicBezTo>
                  <a:cubicBezTo>
                    <a:pt x="715" y="245"/>
                    <a:pt x="143" y="0"/>
                    <a:pt x="35" y="59"/>
                  </a:cubicBezTo>
                  <a:close/>
                </a:path>
              </a:pathLst>
            </a:custGeom>
            <a:solidFill>
              <a:srgbClr val="E3A88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nSpc>
                  <a:spcPct val="130000"/>
                </a:lnSpc>
              </a:pPr>
              <a:endParaRPr lang="en-GB" sz="4000" dirty="0">
                <a:latin typeface="思源黑体" panose="020B0500000000000000" pitchFamily="34" charset="-122"/>
                <a:ea typeface="思源黑体" panose="020B0500000000000000" pitchFamily="34" charset="-122"/>
                <a:cs typeface="+mn-ea"/>
                <a:sym typeface="+mn-lt"/>
              </a:endParaRPr>
            </a:p>
          </p:txBody>
        </p:sp>
        <p:sp>
          <p:nvSpPr>
            <p:cNvPr id="17" name="Freeform 27"/>
            <p:cNvSpPr>
              <a:spLocks/>
            </p:cNvSpPr>
            <p:nvPr/>
          </p:nvSpPr>
          <p:spPr bwMode="auto">
            <a:xfrm>
              <a:off x="7651448" y="4461526"/>
              <a:ext cx="3832631" cy="1302127"/>
            </a:xfrm>
            <a:custGeom>
              <a:avLst/>
              <a:gdLst>
                <a:gd name="T0" fmla="*/ 1763 w 1809"/>
                <a:gd name="T1" fmla="*/ 147 h 559"/>
                <a:gd name="T2" fmla="*/ 1261 w 1809"/>
                <a:gd name="T3" fmla="*/ 110 h 559"/>
                <a:gd name="T4" fmla="*/ 780 w 1809"/>
                <a:gd name="T5" fmla="*/ 195 h 559"/>
                <a:gd name="T6" fmla="*/ 607 w 1809"/>
                <a:gd name="T7" fmla="*/ 216 h 559"/>
                <a:gd name="T8" fmla="*/ 371 w 1809"/>
                <a:gd name="T9" fmla="*/ 243 h 559"/>
                <a:gd name="T10" fmla="*/ 0 w 1809"/>
                <a:gd name="T11" fmla="*/ 199 h 559"/>
                <a:gd name="T12" fmla="*/ 550 w 1809"/>
                <a:gd name="T13" fmla="*/ 470 h 559"/>
                <a:gd name="T14" fmla="*/ 687 w 1809"/>
                <a:gd name="T15" fmla="*/ 546 h 559"/>
                <a:gd name="T16" fmla="*/ 1310 w 1809"/>
                <a:gd name="T17" fmla="*/ 403 h 559"/>
                <a:gd name="T18" fmla="*/ 1809 w 1809"/>
                <a:gd name="T19" fmla="*/ 445 h 559"/>
                <a:gd name="T20" fmla="*/ 1763 w 1809"/>
                <a:gd name="T21" fmla="*/ 147 h 5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809" h="559">
                  <a:moveTo>
                    <a:pt x="1763" y="147"/>
                  </a:moveTo>
                  <a:cubicBezTo>
                    <a:pt x="1763" y="147"/>
                    <a:pt x="1326" y="119"/>
                    <a:pt x="1261" y="110"/>
                  </a:cubicBezTo>
                  <a:cubicBezTo>
                    <a:pt x="1196" y="102"/>
                    <a:pt x="966" y="0"/>
                    <a:pt x="780" y="195"/>
                  </a:cubicBezTo>
                  <a:cubicBezTo>
                    <a:pt x="607" y="216"/>
                    <a:pt x="607" y="216"/>
                    <a:pt x="607" y="216"/>
                  </a:cubicBezTo>
                  <a:cubicBezTo>
                    <a:pt x="607" y="216"/>
                    <a:pt x="422" y="162"/>
                    <a:pt x="371" y="243"/>
                  </a:cubicBezTo>
                  <a:cubicBezTo>
                    <a:pt x="371" y="243"/>
                    <a:pt x="95" y="109"/>
                    <a:pt x="0" y="199"/>
                  </a:cubicBezTo>
                  <a:cubicBezTo>
                    <a:pt x="0" y="199"/>
                    <a:pt x="494" y="419"/>
                    <a:pt x="550" y="470"/>
                  </a:cubicBezTo>
                  <a:cubicBezTo>
                    <a:pt x="550" y="470"/>
                    <a:pt x="641" y="559"/>
                    <a:pt x="687" y="546"/>
                  </a:cubicBezTo>
                  <a:cubicBezTo>
                    <a:pt x="732" y="533"/>
                    <a:pt x="1141" y="404"/>
                    <a:pt x="1310" y="403"/>
                  </a:cubicBezTo>
                  <a:cubicBezTo>
                    <a:pt x="1809" y="445"/>
                    <a:pt x="1809" y="445"/>
                    <a:pt x="1809" y="445"/>
                  </a:cubicBezTo>
                  <a:cubicBezTo>
                    <a:pt x="1763" y="147"/>
                    <a:pt x="1763" y="147"/>
                    <a:pt x="1763" y="147"/>
                  </a:cubicBezTo>
                </a:path>
              </a:pathLst>
            </a:custGeom>
            <a:solidFill>
              <a:srgbClr val="FFBF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nSpc>
                  <a:spcPct val="130000"/>
                </a:lnSpc>
              </a:pPr>
              <a:endParaRPr lang="en-GB" sz="4000" dirty="0">
                <a:latin typeface="思源黑体" panose="020B0500000000000000" pitchFamily="34" charset="-122"/>
                <a:ea typeface="思源黑体" panose="020B0500000000000000" pitchFamily="34" charset="-122"/>
                <a:cs typeface="+mn-ea"/>
                <a:sym typeface="+mn-lt"/>
              </a:endParaRPr>
            </a:p>
          </p:txBody>
        </p:sp>
        <p:sp>
          <p:nvSpPr>
            <p:cNvPr id="18" name="Freeform 28"/>
            <p:cNvSpPr>
              <a:spLocks/>
            </p:cNvSpPr>
            <p:nvPr/>
          </p:nvSpPr>
          <p:spPr bwMode="auto">
            <a:xfrm>
              <a:off x="8308292" y="5027325"/>
              <a:ext cx="1285907" cy="370628"/>
            </a:xfrm>
            <a:custGeom>
              <a:avLst/>
              <a:gdLst>
                <a:gd name="T0" fmla="*/ 61 w 607"/>
                <a:gd name="T1" fmla="*/ 0 h 159"/>
                <a:gd name="T2" fmla="*/ 479 w 607"/>
                <a:gd name="T3" fmla="*/ 106 h 159"/>
                <a:gd name="T4" fmla="*/ 607 w 607"/>
                <a:gd name="T5" fmla="*/ 68 h 159"/>
                <a:gd name="T6" fmla="*/ 488 w 607"/>
                <a:gd name="T7" fmla="*/ 126 h 159"/>
                <a:gd name="T8" fmla="*/ 61 w 607"/>
                <a:gd name="T9" fmla="*/ 0 h 159"/>
              </a:gdLst>
              <a:ahLst/>
              <a:cxnLst>
                <a:cxn ang="0">
                  <a:pos x="T0" y="T1"/>
                </a:cxn>
                <a:cxn ang="0">
                  <a:pos x="T2" y="T3"/>
                </a:cxn>
                <a:cxn ang="0">
                  <a:pos x="T4" y="T5"/>
                </a:cxn>
                <a:cxn ang="0">
                  <a:pos x="T6" y="T7"/>
                </a:cxn>
                <a:cxn ang="0">
                  <a:pos x="T8" y="T9"/>
                </a:cxn>
              </a:cxnLst>
              <a:rect l="0" t="0" r="r" b="b"/>
              <a:pathLst>
                <a:path w="607" h="159">
                  <a:moveTo>
                    <a:pt x="61" y="0"/>
                  </a:moveTo>
                  <a:cubicBezTo>
                    <a:pt x="61" y="0"/>
                    <a:pt x="0" y="125"/>
                    <a:pt x="479" y="106"/>
                  </a:cubicBezTo>
                  <a:cubicBezTo>
                    <a:pt x="607" y="68"/>
                    <a:pt x="607" y="68"/>
                    <a:pt x="607" y="68"/>
                  </a:cubicBezTo>
                  <a:cubicBezTo>
                    <a:pt x="488" y="126"/>
                    <a:pt x="488" y="126"/>
                    <a:pt x="488" y="126"/>
                  </a:cubicBezTo>
                  <a:cubicBezTo>
                    <a:pt x="488" y="126"/>
                    <a:pt x="4" y="159"/>
                    <a:pt x="61" y="0"/>
                  </a:cubicBezTo>
                  <a:close/>
                </a:path>
              </a:pathLst>
            </a:custGeom>
            <a:solidFill>
              <a:srgbClr val="E3A88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nSpc>
                  <a:spcPct val="130000"/>
                </a:lnSpc>
              </a:pPr>
              <a:endParaRPr lang="en-GB" sz="4000" dirty="0">
                <a:latin typeface="思源黑体" panose="020B0500000000000000" pitchFamily="34" charset="-122"/>
                <a:ea typeface="思源黑体" panose="020B0500000000000000" pitchFamily="34" charset="-122"/>
                <a:cs typeface="+mn-ea"/>
                <a:sym typeface="+mn-lt"/>
              </a:endParaRPr>
            </a:p>
          </p:txBody>
        </p:sp>
        <p:sp>
          <p:nvSpPr>
            <p:cNvPr id="19" name="Freeform 29"/>
            <p:cNvSpPr>
              <a:spLocks/>
            </p:cNvSpPr>
            <p:nvPr/>
          </p:nvSpPr>
          <p:spPr bwMode="auto">
            <a:xfrm>
              <a:off x="8471383" y="4958326"/>
              <a:ext cx="258974" cy="230657"/>
            </a:xfrm>
            <a:custGeom>
              <a:avLst/>
              <a:gdLst>
                <a:gd name="T0" fmla="*/ 111 w 122"/>
                <a:gd name="T1" fmla="*/ 31 h 99"/>
                <a:gd name="T2" fmla="*/ 92 w 122"/>
                <a:gd name="T3" fmla="*/ 99 h 99"/>
                <a:gd name="T4" fmla="*/ 3 w 122"/>
                <a:gd name="T5" fmla="*/ 56 h 99"/>
                <a:gd name="T6" fmla="*/ 111 w 122"/>
                <a:gd name="T7" fmla="*/ 31 h 99"/>
              </a:gdLst>
              <a:ahLst/>
              <a:cxnLst>
                <a:cxn ang="0">
                  <a:pos x="T0" y="T1"/>
                </a:cxn>
                <a:cxn ang="0">
                  <a:pos x="T2" y="T3"/>
                </a:cxn>
                <a:cxn ang="0">
                  <a:pos x="T4" y="T5"/>
                </a:cxn>
                <a:cxn ang="0">
                  <a:pos x="T6" y="T7"/>
                </a:cxn>
              </a:cxnLst>
              <a:rect l="0" t="0" r="r" b="b"/>
              <a:pathLst>
                <a:path w="122" h="99">
                  <a:moveTo>
                    <a:pt x="111" y="31"/>
                  </a:moveTo>
                  <a:cubicBezTo>
                    <a:pt x="111" y="31"/>
                    <a:pt x="122" y="74"/>
                    <a:pt x="92" y="99"/>
                  </a:cubicBezTo>
                  <a:cubicBezTo>
                    <a:pt x="92" y="99"/>
                    <a:pt x="0" y="92"/>
                    <a:pt x="3" y="56"/>
                  </a:cubicBezTo>
                  <a:cubicBezTo>
                    <a:pt x="6" y="0"/>
                    <a:pt x="111" y="31"/>
                    <a:pt x="111" y="31"/>
                  </a:cubicBezTo>
                  <a:close/>
                </a:path>
              </a:pathLst>
            </a:custGeom>
            <a:solidFill>
              <a:srgbClr val="FCDBC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nSpc>
                  <a:spcPct val="130000"/>
                </a:lnSpc>
              </a:pPr>
              <a:endParaRPr lang="en-GB" sz="4000" dirty="0">
                <a:latin typeface="思源黑体" panose="020B0500000000000000" pitchFamily="34" charset="-122"/>
                <a:ea typeface="思源黑体" panose="020B0500000000000000" pitchFamily="34" charset="-122"/>
                <a:cs typeface="+mn-ea"/>
                <a:sym typeface="+mn-lt"/>
              </a:endParaRPr>
            </a:p>
          </p:txBody>
        </p:sp>
        <p:sp>
          <p:nvSpPr>
            <p:cNvPr id="20" name="Freeform 30"/>
            <p:cNvSpPr>
              <a:spLocks/>
            </p:cNvSpPr>
            <p:nvPr/>
          </p:nvSpPr>
          <p:spPr bwMode="auto">
            <a:xfrm>
              <a:off x="10474171" y="4529540"/>
              <a:ext cx="1556530" cy="1117798"/>
            </a:xfrm>
            <a:custGeom>
              <a:avLst/>
              <a:gdLst>
                <a:gd name="T0" fmla="*/ 0 w 1737"/>
                <a:gd name="T1" fmla="*/ 122 h 1134"/>
                <a:gd name="T2" fmla="*/ 49 w 1737"/>
                <a:gd name="T3" fmla="*/ 1080 h 1134"/>
                <a:gd name="T4" fmla="*/ 1737 w 1737"/>
                <a:gd name="T5" fmla="*/ 1134 h 1134"/>
                <a:gd name="T6" fmla="*/ 1711 w 1737"/>
                <a:gd name="T7" fmla="*/ 0 h 1134"/>
                <a:gd name="T8" fmla="*/ 0 w 1737"/>
                <a:gd name="T9" fmla="*/ 122 h 1134"/>
              </a:gdLst>
              <a:ahLst/>
              <a:cxnLst>
                <a:cxn ang="0">
                  <a:pos x="T0" y="T1"/>
                </a:cxn>
                <a:cxn ang="0">
                  <a:pos x="T2" y="T3"/>
                </a:cxn>
                <a:cxn ang="0">
                  <a:pos x="T4" y="T5"/>
                </a:cxn>
                <a:cxn ang="0">
                  <a:pos x="T6" y="T7"/>
                </a:cxn>
                <a:cxn ang="0">
                  <a:pos x="T8" y="T9"/>
                </a:cxn>
              </a:cxnLst>
              <a:rect l="0" t="0" r="r" b="b"/>
              <a:pathLst>
                <a:path w="1737" h="1134">
                  <a:moveTo>
                    <a:pt x="0" y="122"/>
                  </a:moveTo>
                  <a:lnTo>
                    <a:pt x="49" y="1080"/>
                  </a:lnTo>
                  <a:lnTo>
                    <a:pt x="1737" y="1134"/>
                  </a:lnTo>
                  <a:lnTo>
                    <a:pt x="1711" y="0"/>
                  </a:lnTo>
                  <a:lnTo>
                    <a:pt x="0" y="12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nSpc>
                  <a:spcPct val="130000"/>
                </a:lnSpc>
              </a:pPr>
              <a:endParaRPr lang="en-GB" sz="4000" dirty="0">
                <a:latin typeface="思源黑体" panose="020B0500000000000000" pitchFamily="34" charset="-122"/>
                <a:ea typeface="思源黑体" panose="020B0500000000000000" pitchFamily="34" charset="-122"/>
                <a:cs typeface="+mn-ea"/>
                <a:sym typeface="+mn-lt"/>
              </a:endParaRPr>
            </a:p>
          </p:txBody>
        </p:sp>
        <p:sp>
          <p:nvSpPr>
            <p:cNvPr id="21" name="Freeform 31"/>
            <p:cNvSpPr>
              <a:spLocks/>
            </p:cNvSpPr>
            <p:nvPr/>
          </p:nvSpPr>
          <p:spPr bwMode="auto">
            <a:xfrm>
              <a:off x="10474171" y="4529540"/>
              <a:ext cx="1556530" cy="1117798"/>
            </a:xfrm>
            <a:custGeom>
              <a:avLst/>
              <a:gdLst>
                <a:gd name="T0" fmla="*/ 0 w 1737"/>
                <a:gd name="T1" fmla="*/ 122 h 1134"/>
                <a:gd name="T2" fmla="*/ 49 w 1737"/>
                <a:gd name="T3" fmla="*/ 1080 h 1134"/>
                <a:gd name="T4" fmla="*/ 1737 w 1737"/>
                <a:gd name="T5" fmla="*/ 1134 h 1134"/>
                <a:gd name="T6" fmla="*/ 1711 w 1737"/>
                <a:gd name="T7" fmla="*/ 0 h 1134"/>
                <a:gd name="T8" fmla="*/ 0 w 1737"/>
                <a:gd name="T9" fmla="*/ 122 h 1134"/>
              </a:gdLst>
              <a:ahLst/>
              <a:cxnLst>
                <a:cxn ang="0">
                  <a:pos x="T0" y="T1"/>
                </a:cxn>
                <a:cxn ang="0">
                  <a:pos x="T2" y="T3"/>
                </a:cxn>
                <a:cxn ang="0">
                  <a:pos x="T4" y="T5"/>
                </a:cxn>
                <a:cxn ang="0">
                  <a:pos x="T6" y="T7"/>
                </a:cxn>
                <a:cxn ang="0">
                  <a:pos x="T8" y="T9"/>
                </a:cxn>
              </a:cxnLst>
              <a:rect l="0" t="0" r="r" b="b"/>
              <a:pathLst>
                <a:path w="1737" h="1134">
                  <a:moveTo>
                    <a:pt x="0" y="122"/>
                  </a:moveTo>
                  <a:lnTo>
                    <a:pt x="49" y="1080"/>
                  </a:lnTo>
                  <a:lnTo>
                    <a:pt x="1737" y="1134"/>
                  </a:lnTo>
                  <a:lnTo>
                    <a:pt x="1711" y="0"/>
                  </a:lnTo>
                  <a:lnTo>
                    <a:pt x="0" y="12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nSpc>
                  <a:spcPct val="130000"/>
                </a:lnSpc>
              </a:pPr>
              <a:endParaRPr lang="en-GB" sz="4000" dirty="0">
                <a:latin typeface="思源黑体" panose="020B0500000000000000" pitchFamily="34" charset="-122"/>
                <a:ea typeface="思源黑体" panose="020B0500000000000000" pitchFamily="34" charset="-122"/>
                <a:cs typeface="+mn-ea"/>
                <a:sym typeface="+mn-lt"/>
              </a:endParaRPr>
            </a:p>
          </p:txBody>
        </p:sp>
        <p:sp>
          <p:nvSpPr>
            <p:cNvPr id="22" name="Freeform 32"/>
            <p:cNvSpPr>
              <a:spLocks/>
            </p:cNvSpPr>
            <p:nvPr/>
          </p:nvSpPr>
          <p:spPr bwMode="auto">
            <a:xfrm>
              <a:off x="10626509" y="4401398"/>
              <a:ext cx="1661385" cy="1439140"/>
            </a:xfrm>
            <a:custGeom>
              <a:avLst/>
              <a:gdLst>
                <a:gd name="T0" fmla="*/ 9 w 1747"/>
                <a:gd name="T1" fmla="*/ 139 h 1460"/>
                <a:gd name="T2" fmla="*/ 0 w 1747"/>
                <a:gd name="T3" fmla="*/ 1349 h 1460"/>
                <a:gd name="T4" fmla="*/ 1747 w 1747"/>
                <a:gd name="T5" fmla="*/ 1460 h 1460"/>
                <a:gd name="T6" fmla="*/ 1723 w 1747"/>
                <a:gd name="T7" fmla="*/ 0 h 1460"/>
                <a:gd name="T8" fmla="*/ 9 w 1747"/>
                <a:gd name="T9" fmla="*/ 139 h 1460"/>
              </a:gdLst>
              <a:ahLst/>
              <a:cxnLst>
                <a:cxn ang="0">
                  <a:pos x="T0" y="T1"/>
                </a:cxn>
                <a:cxn ang="0">
                  <a:pos x="T2" y="T3"/>
                </a:cxn>
                <a:cxn ang="0">
                  <a:pos x="T4" y="T5"/>
                </a:cxn>
                <a:cxn ang="0">
                  <a:pos x="T6" y="T7"/>
                </a:cxn>
                <a:cxn ang="0">
                  <a:pos x="T8" y="T9"/>
                </a:cxn>
              </a:cxnLst>
              <a:rect l="0" t="0" r="r" b="b"/>
              <a:pathLst>
                <a:path w="1747" h="1460">
                  <a:moveTo>
                    <a:pt x="9" y="139"/>
                  </a:moveTo>
                  <a:lnTo>
                    <a:pt x="0" y="1349"/>
                  </a:lnTo>
                  <a:lnTo>
                    <a:pt x="1747" y="1460"/>
                  </a:lnTo>
                  <a:lnTo>
                    <a:pt x="1723" y="0"/>
                  </a:lnTo>
                  <a:lnTo>
                    <a:pt x="9" y="139"/>
                  </a:lnTo>
                  <a:close/>
                </a:path>
              </a:pathLst>
            </a:custGeom>
            <a:solidFill>
              <a:srgbClr val="4582ED"/>
            </a:solidFill>
            <a:ln>
              <a:noFill/>
            </a:ln>
          </p:spPr>
          <p:txBody>
            <a:bodyPr vert="horz" wrap="square" lIns="91440" tIns="45720" rIns="91440" bIns="45720" numCol="1" anchor="t" anchorCtr="0" compatLnSpc="1">
              <a:prstTxWarp prst="textNoShape">
                <a:avLst/>
              </a:prstTxWarp>
            </a:bodyPr>
            <a:lstStyle/>
            <a:p>
              <a:pPr>
                <a:lnSpc>
                  <a:spcPct val="130000"/>
                </a:lnSpc>
              </a:pPr>
              <a:endParaRPr lang="en-GB" sz="4000" dirty="0">
                <a:latin typeface="思源黑体" panose="020B0500000000000000" pitchFamily="34" charset="-122"/>
                <a:ea typeface="思源黑体" panose="020B0500000000000000" pitchFamily="34" charset="-122"/>
                <a:cs typeface="+mn-ea"/>
                <a:sym typeface="+mn-lt"/>
              </a:endParaRPr>
            </a:p>
          </p:txBody>
        </p:sp>
        <p:sp>
          <p:nvSpPr>
            <p:cNvPr id="23" name="Freeform 33"/>
            <p:cNvSpPr>
              <a:spLocks/>
            </p:cNvSpPr>
            <p:nvPr/>
          </p:nvSpPr>
          <p:spPr bwMode="auto">
            <a:xfrm>
              <a:off x="10626509" y="4401398"/>
              <a:ext cx="1565491" cy="1439140"/>
            </a:xfrm>
            <a:custGeom>
              <a:avLst/>
              <a:gdLst>
                <a:gd name="T0" fmla="*/ 9 w 1747"/>
                <a:gd name="T1" fmla="*/ 139 h 1460"/>
                <a:gd name="T2" fmla="*/ 0 w 1747"/>
                <a:gd name="T3" fmla="*/ 1349 h 1460"/>
                <a:gd name="T4" fmla="*/ 1747 w 1747"/>
                <a:gd name="T5" fmla="*/ 1460 h 1460"/>
                <a:gd name="T6" fmla="*/ 1723 w 1747"/>
                <a:gd name="T7" fmla="*/ 0 h 1460"/>
                <a:gd name="T8" fmla="*/ 9 w 1747"/>
                <a:gd name="T9" fmla="*/ 139 h 1460"/>
              </a:gdLst>
              <a:ahLst/>
              <a:cxnLst>
                <a:cxn ang="0">
                  <a:pos x="T0" y="T1"/>
                </a:cxn>
                <a:cxn ang="0">
                  <a:pos x="T2" y="T3"/>
                </a:cxn>
                <a:cxn ang="0">
                  <a:pos x="T4" y="T5"/>
                </a:cxn>
                <a:cxn ang="0">
                  <a:pos x="T6" y="T7"/>
                </a:cxn>
                <a:cxn ang="0">
                  <a:pos x="T8" y="T9"/>
                </a:cxn>
              </a:cxnLst>
              <a:rect l="0" t="0" r="r" b="b"/>
              <a:pathLst>
                <a:path w="1747" h="1460">
                  <a:moveTo>
                    <a:pt x="9" y="139"/>
                  </a:moveTo>
                  <a:lnTo>
                    <a:pt x="0" y="1349"/>
                  </a:lnTo>
                  <a:lnTo>
                    <a:pt x="1747" y="1460"/>
                  </a:lnTo>
                  <a:lnTo>
                    <a:pt x="1723" y="0"/>
                  </a:lnTo>
                  <a:lnTo>
                    <a:pt x="9" y="139"/>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nSpc>
                  <a:spcPct val="130000"/>
                </a:lnSpc>
              </a:pPr>
              <a:endParaRPr lang="en-GB" sz="4000" dirty="0">
                <a:latin typeface="思源黑体" panose="020B0500000000000000" pitchFamily="34" charset="-122"/>
                <a:ea typeface="思源黑体" panose="020B0500000000000000" pitchFamily="34" charset="-122"/>
                <a:cs typeface="+mn-ea"/>
                <a:sym typeface="+mn-lt"/>
              </a:endParaRPr>
            </a:p>
          </p:txBody>
        </p:sp>
        <p:sp>
          <p:nvSpPr>
            <p:cNvPr id="24" name="Freeform 34"/>
            <p:cNvSpPr>
              <a:spLocks/>
            </p:cNvSpPr>
            <p:nvPr/>
          </p:nvSpPr>
          <p:spPr bwMode="auto">
            <a:xfrm>
              <a:off x="10626509" y="5419638"/>
              <a:ext cx="1448998" cy="414000"/>
            </a:xfrm>
            <a:custGeom>
              <a:avLst/>
              <a:gdLst>
                <a:gd name="T0" fmla="*/ 2 w 1617"/>
                <a:gd name="T1" fmla="*/ 0 h 420"/>
                <a:gd name="T2" fmla="*/ 0 w 1617"/>
                <a:gd name="T3" fmla="*/ 316 h 420"/>
                <a:gd name="T4" fmla="*/ 1617 w 1617"/>
                <a:gd name="T5" fmla="*/ 420 h 420"/>
                <a:gd name="T6" fmla="*/ 1617 w 1617"/>
                <a:gd name="T7" fmla="*/ 35 h 420"/>
                <a:gd name="T8" fmla="*/ 2 w 1617"/>
                <a:gd name="T9" fmla="*/ 0 h 420"/>
              </a:gdLst>
              <a:ahLst/>
              <a:cxnLst>
                <a:cxn ang="0">
                  <a:pos x="T0" y="T1"/>
                </a:cxn>
                <a:cxn ang="0">
                  <a:pos x="T2" y="T3"/>
                </a:cxn>
                <a:cxn ang="0">
                  <a:pos x="T4" y="T5"/>
                </a:cxn>
                <a:cxn ang="0">
                  <a:pos x="T6" y="T7"/>
                </a:cxn>
                <a:cxn ang="0">
                  <a:pos x="T8" y="T9"/>
                </a:cxn>
              </a:cxnLst>
              <a:rect l="0" t="0" r="r" b="b"/>
              <a:pathLst>
                <a:path w="1617" h="420">
                  <a:moveTo>
                    <a:pt x="2" y="0"/>
                  </a:moveTo>
                  <a:lnTo>
                    <a:pt x="0" y="316"/>
                  </a:lnTo>
                  <a:lnTo>
                    <a:pt x="1617" y="420"/>
                  </a:lnTo>
                  <a:lnTo>
                    <a:pt x="1617" y="35"/>
                  </a:lnTo>
                  <a:lnTo>
                    <a:pt x="2" y="0"/>
                  </a:lnTo>
                  <a:close/>
                </a:path>
              </a:pathLst>
            </a:custGeom>
            <a:solidFill>
              <a:schemeClr val="accent5">
                <a:lumMod val="50000"/>
              </a:schemeClr>
            </a:solidFill>
            <a:ln>
              <a:noFill/>
            </a:ln>
          </p:spPr>
          <p:txBody>
            <a:bodyPr vert="horz" wrap="square" lIns="91440" tIns="45720" rIns="91440" bIns="45720" numCol="1" anchor="t" anchorCtr="0" compatLnSpc="1">
              <a:prstTxWarp prst="textNoShape">
                <a:avLst/>
              </a:prstTxWarp>
            </a:bodyPr>
            <a:lstStyle/>
            <a:p>
              <a:pPr>
                <a:lnSpc>
                  <a:spcPct val="130000"/>
                </a:lnSpc>
              </a:pPr>
              <a:endParaRPr lang="en-GB" sz="4000" dirty="0">
                <a:latin typeface="思源黑体" panose="020B0500000000000000" pitchFamily="34" charset="-122"/>
                <a:ea typeface="思源黑体" panose="020B0500000000000000" pitchFamily="34" charset="-122"/>
                <a:cs typeface="+mn-ea"/>
                <a:sym typeface="+mn-lt"/>
              </a:endParaRPr>
            </a:p>
          </p:txBody>
        </p:sp>
        <p:sp>
          <p:nvSpPr>
            <p:cNvPr id="25" name="Freeform 35"/>
            <p:cNvSpPr>
              <a:spLocks/>
            </p:cNvSpPr>
            <p:nvPr/>
          </p:nvSpPr>
          <p:spPr bwMode="auto">
            <a:xfrm>
              <a:off x="10626509" y="5419638"/>
              <a:ext cx="1448998" cy="414000"/>
            </a:xfrm>
            <a:custGeom>
              <a:avLst/>
              <a:gdLst>
                <a:gd name="T0" fmla="*/ 2 w 1617"/>
                <a:gd name="T1" fmla="*/ 0 h 420"/>
                <a:gd name="T2" fmla="*/ 0 w 1617"/>
                <a:gd name="T3" fmla="*/ 316 h 420"/>
                <a:gd name="T4" fmla="*/ 1617 w 1617"/>
                <a:gd name="T5" fmla="*/ 420 h 420"/>
                <a:gd name="T6" fmla="*/ 1617 w 1617"/>
                <a:gd name="T7" fmla="*/ 35 h 420"/>
                <a:gd name="T8" fmla="*/ 2 w 1617"/>
                <a:gd name="T9" fmla="*/ 0 h 420"/>
              </a:gdLst>
              <a:ahLst/>
              <a:cxnLst>
                <a:cxn ang="0">
                  <a:pos x="T0" y="T1"/>
                </a:cxn>
                <a:cxn ang="0">
                  <a:pos x="T2" y="T3"/>
                </a:cxn>
                <a:cxn ang="0">
                  <a:pos x="T4" y="T5"/>
                </a:cxn>
                <a:cxn ang="0">
                  <a:pos x="T6" y="T7"/>
                </a:cxn>
                <a:cxn ang="0">
                  <a:pos x="T8" y="T9"/>
                </a:cxn>
              </a:cxnLst>
              <a:rect l="0" t="0" r="r" b="b"/>
              <a:pathLst>
                <a:path w="1617" h="420">
                  <a:moveTo>
                    <a:pt x="2" y="0"/>
                  </a:moveTo>
                  <a:lnTo>
                    <a:pt x="0" y="316"/>
                  </a:lnTo>
                  <a:lnTo>
                    <a:pt x="1617" y="420"/>
                  </a:lnTo>
                  <a:lnTo>
                    <a:pt x="1617" y="35"/>
                  </a:lnTo>
                  <a:lnTo>
                    <a:pt x="2" y="0"/>
                  </a:lnTo>
                </a:path>
              </a:pathLst>
            </a:custGeom>
            <a:solidFill>
              <a:srgbClr val="105AD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nSpc>
                  <a:spcPct val="130000"/>
                </a:lnSpc>
              </a:pPr>
              <a:endParaRPr lang="en-GB" sz="4000" dirty="0">
                <a:latin typeface="思源黑体" panose="020B0500000000000000" pitchFamily="34" charset="-122"/>
                <a:ea typeface="思源黑体" panose="020B0500000000000000" pitchFamily="34" charset="-122"/>
                <a:cs typeface="+mn-ea"/>
                <a:sym typeface="+mn-lt"/>
              </a:endParaRPr>
            </a:p>
          </p:txBody>
        </p:sp>
        <p:sp>
          <p:nvSpPr>
            <p:cNvPr id="26" name="Freeform 36"/>
            <p:cNvSpPr>
              <a:spLocks/>
            </p:cNvSpPr>
            <p:nvPr/>
          </p:nvSpPr>
          <p:spPr bwMode="auto">
            <a:xfrm>
              <a:off x="10844262" y="5479768"/>
              <a:ext cx="172051" cy="191229"/>
            </a:xfrm>
            <a:custGeom>
              <a:avLst/>
              <a:gdLst>
                <a:gd name="T0" fmla="*/ 78 w 81"/>
                <a:gd name="T1" fmla="*/ 35 h 82"/>
                <a:gd name="T2" fmla="*/ 46 w 81"/>
                <a:gd name="T3" fmla="*/ 79 h 82"/>
                <a:gd name="T4" fmla="*/ 3 w 81"/>
                <a:gd name="T5" fmla="*/ 47 h 82"/>
                <a:gd name="T6" fmla="*/ 35 w 81"/>
                <a:gd name="T7" fmla="*/ 4 h 82"/>
                <a:gd name="T8" fmla="*/ 78 w 81"/>
                <a:gd name="T9" fmla="*/ 35 h 82"/>
              </a:gdLst>
              <a:ahLst/>
              <a:cxnLst>
                <a:cxn ang="0">
                  <a:pos x="T0" y="T1"/>
                </a:cxn>
                <a:cxn ang="0">
                  <a:pos x="T2" y="T3"/>
                </a:cxn>
                <a:cxn ang="0">
                  <a:pos x="T4" y="T5"/>
                </a:cxn>
                <a:cxn ang="0">
                  <a:pos x="T6" y="T7"/>
                </a:cxn>
                <a:cxn ang="0">
                  <a:pos x="T8" y="T9"/>
                </a:cxn>
              </a:cxnLst>
              <a:rect l="0" t="0" r="r" b="b"/>
              <a:pathLst>
                <a:path w="81" h="82">
                  <a:moveTo>
                    <a:pt x="78" y="35"/>
                  </a:moveTo>
                  <a:cubicBezTo>
                    <a:pt x="81" y="56"/>
                    <a:pt x="67" y="76"/>
                    <a:pt x="46" y="79"/>
                  </a:cubicBezTo>
                  <a:cubicBezTo>
                    <a:pt x="26" y="82"/>
                    <a:pt x="6" y="68"/>
                    <a:pt x="3" y="47"/>
                  </a:cubicBezTo>
                  <a:cubicBezTo>
                    <a:pt x="0" y="26"/>
                    <a:pt x="14" y="7"/>
                    <a:pt x="35" y="4"/>
                  </a:cubicBezTo>
                  <a:cubicBezTo>
                    <a:pt x="56" y="0"/>
                    <a:pt x="75" y="15"/>
                    <a:pt x="78" y="35"/>
                  </a:cubicBezTo>
                  <a:close/>
                </a:path>
              </a:pathLst>
            </a:custGeom>
            <a:solidFill>
              <a:schemeClr val="tx1">
                <a:lumMod val="75000"/>
                <a:lumOff val="25000"/>
              </a:schemeClr>
            </a:solidFill>
            <a:ln>
              <a:noFill/>
            </a:ln>
          </p:spPr>
          <p:txBody>
            <a:bodyPr vert="horz" wrap="square" lIns="91440" tIns="45720" rIns="91440" bIns="45720" numCol="1" anchor="t" anchorCtr="0" compatLnSpc="1">
              <a:prstTxWarp prst="textNoShape">
                <a:avLst/>
              </a:prstTxWarp>
            </a:bodyPr>
            <a:lstStyle/>
            <a:p>
              <a:pPr>
                <a:lnSpc>
                  <a:spcPct val="130000"/>
                </a:lnSpc>
              </a:pPr>
              <a:endParaRPr lang="en-GB" sz="4000" dirty="0">
                <a:latin typeface="思源黑体" panose="020B0500000000000000" pitchFamily="34" charset="-122"/>
                <a:ea typeface="思源黑体" panose="020B0500000000000000" pitchFamily="34" charset="-122"/>
                <a:cs typeface="+mn-ea"/>
                <a:sym typeface="+mn-lt"/>
              </a:endParaRPr>
            </a:p>
          </p:txBody>
        </p:sp>
        <p:sp>
          <p:nvSpPr>
            <p:cNvPr id="27" name="Freeform 37"/>
            <p:cNvSpPr>
              <a:spLocks/>
            </p:cNvSpPr>
            <p:nvPr/>
          </p:nvSpPr>
          <p:spPr bwMode="auto">
            <a:xfrm>
              <a:off x="11115781" y="5498496"/>
              <a:ext cx="171156" cy="191229"/>
            </a:xfrm>
            <a:custGeom>
              <a:avLst/>
              <a:gdLst>
                <a:gd name="T0" fmla="*/ 78 w 81"/>
                <a:gd name="T1" fmla="*/ 35 h 82"/>
                <a:gd name="T2" fmla="*/ 46 w 81"/>
                <a:gd name="T3" fmla="*/ 78 h 82"/>
                <a:gd name="T4" fmla="*/ 3 w 81"/>
                <a:gd name="T5" fmla="*/ 47 h 82"/>
                <a:gd name="T6" fmla="*/ 35 w 81"/>
                <a:gd name="T7" fmla="*/ 3 h 82"/>
                <a:gd name="T8" fmla="*/ 78 w 81"/>
                <a:gd name="T9" fmla="*/ 35 h 82"/>
              </a:gdLst>
              <a:ahLst/>
              <a:cxnLst>
                <a:cxn ang="0">
                  <a:pos x="T0" y="T1"/>
                </a:cxn>
                <a:cxn ang="0">
                  <a:pos x="T2" y="T3"/>
                </a:cxn>
                <a:cxn ang="0">
                  <a:pos x="T4" y="T5"/>
                </a:cxn>
                <a:cxn ang="0">
                  <a:pos x="T6" y="T7"/>
                </a:cxn>
                <a:cxn ang="0">
                  <a:pos x="T8" y="T9"/>
                </a:cxn>
              </a:cxnLst>
              <a:rect l="0" t="0" r="r" b="b"/>
              <a:pathLst>
                <a:path w="81" h="82">
                  <a:moveTo>
                    <a:pt x="78" y="35"/>
                  </a:moveTo>
                  <a:cubicBezTo>
                    <a:pt x="81" y="56"/>
                    <a:pt x="67" y="75"/>
                    <a:pt x="46" y="78"/>
                  </a:cubicBezTo>
                  <a:cubicBezTo>
                    <a:pt x="25" y="82"/>
                    <a:pt x="6" y="67"/>
                    <a:pt x="3" y="47"/>
                  </a:cubicBezTo>
                  <a:cubicBezTo>
                    <a:pt x="0" y="26"/>
                    <a:pt x="14" y="6"/>
                    <a:pt x="35" y="3"/>
                  </a:cubicBezTo>
                  <a:cubicBezTo>
                    <a:pt x="55" y="0"/>
                    <a:pt x="75" y="14"/>
                    <a:pt x="78" y="35"/>
                  </a:cubicBezTo>
                  <a:close/>
                </a:path>
              </a:pathLst>
            </a:custGeom>
            <a:solidFill>
              <a:schemeClr val="tx1">
                <a:lumMod val="75000"/>
                <a:lumOff val="25000"/>
              </a:schemeClr>
            </a:solidFill>
            <a:ln>
              <a:noFill/>
            </a:ln>
          </p:spPr>
          <p:txBody>
            <a:bodyPr vert="horz" wrap="square" lIns="91440" tIns="45720" rIns="91440" bIns="45720" numCol="1" anchor="t" anchorCtr="0" compatLnSpc="1">
              <a:prstTxWarp prst="textNoShape">
                <a:avLst/>
              </a:prstTxWarp>
            </a:bodyPr>
            <a:lstStyle/>
            <a:p>
              <a:pPr>
                <a:lnSpc>
                  <a:spcPct val="130000"/>
                </a:lnSpc>
              </a:pPr>
              <a:endParaRPr lang="en-GB" sz="4000" dirty="0">
                <a:latin typeface="思源黑体" panose="020B0500000000000000" pitchFamily="34" charset="-122"/>
                <a:ea typeface="思源黑体" panose="020B0500000000000000" pitchFamily="34" charset="-122"/>
                <a:cs typeface="+mn-ea"/>
                <a:sym typeface="+mn-lt"/>
              </a:endParaRPr>
            </a:p>
          </p:txBody>
        </p:sp>
        <p:sp>
          <p:nvSpPr>
            <p:cNvPr id="28" name="Arc 40"/>
            <p:cNvSpPr/>
            <p:nvPr/>
          </p:nvSpPr>
          <p:spPr>
            <a:xfrm rot="9168342">
              <a:off x="8627393" y="2286864"/>
              <a:ext cx="487586" cy="370036"/>
            </a:xfrm>
            <a:prstGeom prst="arc">
              <a:avLst/>
            </a:prstGeom>
            <a:ln w="34925">
              <a:solidFill>
                <a:srgbClr val="105AD7"/>
              </a:solidFill>
            </a:ln>
          </p:spPr>
          <p:style>
            <a:lnRef idx="1">
              <a:schemeClr val="accent1"/>
            </a:lnRef>
            <a:fillRef idx="0">
              <a:schemeClr val="accent1"/>
            </a:fillRef>
            <a:effectRef idx="0">
              <a:schemeClr val="accent1"/>
            </a:effectRef>
            <a:fontRef idx="minor">
              <a:schemeClr val="tx1"/>
            </a:fontRef>
          </p:style>
          <p:txBody>
            <a:bodyPr rtlCol="0" anchor="ctr"/>
            <a:lstStyle/>
            <a:p>
              <a:pPr algn="ctr">
                <a:lnSpc>
                  <a:spcPct val="130000"/>
                </a:lnSpc>
              </a:pPr>
              <a:endParaRPr lang="en-GB" dirty="0">
                <a:latin typeface="思源黑体" panose="020B0500000000000000" pitchFamily="34" charset="-122"/>
                <a:ea typeface="思源黑体" panose="020B0500000000000000" pitchFamily="34" charset="-122"/>
                <a:cs typeface="+mn-ea"/>
                <a:sym typeface="+mn-lt"/>
              </a:endParaRPr>
            </a:p>
          </p:txBody>
        </p:sp>
      </p:grpSp>
      <p:sp>
        <p:nvSpPr>
          <p:cNvPr id="29" name="Shape 54"/>
          <p:cNvSpPr txBox="1">
            <a:spLocks/>
          </p:cNvSpPr>
          <p:nvPr/>
        </p:nvSpPr>
        <p:spPr>
          <a:xfrm>
            <a:off x="7406214" y="3212977"/>
            <a:ext cx="2794789" cy="1132995"/>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nSpc>
                <a:spcPct val="130000"/>
              </a:lnSpc>
              <a:defRPr sz="1800">
                <a:solidFill>
                  <a:srgbClr val="000000"/>
                </a:solidFill>
              </a:defRPr>
            </a:pPr>
            <a:r>
              <a:rPr lang="zh-CN" altLang="en-US" sz="9600" dirty="0">
                <a:solidFill>
                  <a:schemeClr val="bg1"/>
                </a:solidFill>
                <a:latin typeface="思源黑体" panose="020B0500000000000000" pitchFamily="34" charset="-122"/>
                <a:ea typeface="思源黑体" panose="020B0500000000000000" pitchFamily="34" charset="-122"/>
                <a:cs typeface="+mn-ea"/>
                <a:sym typeface="+mn-lt"/>
              </a:rPr>
              <a:t>￥</a:t>
            </a:r>
            <a:endParaRPr lang="en-US" sz="9600" dirty="0">
              <a:solidFill>
                <a:schemeClr val="bg1"/>
              </a:solidFill>
              <a:latin typeface="思源黑体" panose="020B0500000000000000" pitchFamily="34" charset="-122"/>
              <a:ea typeface="思源黑体" panose="020B0500000000000000" pitchFamily="34" charset="-122"/>
              <a:cs typeface="+mn-ea"/>
              <a:sym typeface="+mn-lt"/>
            </a:endParaRPr>
          </a:p>
        </p:txBody>
      </p:sp>
      <p:grpSp>
        <p:nvGrpSpPr>
          <p:cNvPr id="30" name="组合 29"/>
          <p:cNvGrpSpPr/>
          <p:nvPr/>
        </p:nvGrpSpPr>
        <p:grpSpPr>
          <a:xfrm>
            <a:off x="2570950" y="2194013"/>
            <a:ext cx="2592287" cy="372410"/>
            <a:chOff x="4673997" y="2003760"/>
            <a:chExt cx="2592287" cy="372410"/>
          </a:xfrm>
          <a:effectLst>
            <a:outerShdw blurRad="254000" dist="63500" dir="2700000" algn="tl" rotWithShape="0">
              <a:prstClr val="black">
                <a:alpha val="30000"/>
              </a:prstClr>
            </a:outerShdw>
          </a:effectLst>
        </p:grpSpPr>
        <p:sp>
          <p:nvSpPr>
            <p:cNvPr id="31" name="Round Same Side Corner Rectangle 48"/>
            <p:cNvSpPr/>
            <p:nvPr/>
          </p:nvSpPr>
          <p:spPr>
            <a:xfrm rot="5400000">
              <a:off x="5795837" y="892753"/>
              <a:ext cx="348608" cy="2592287"/>
            </a:xfrm>
            <a:prstGeom prst="round2SameRect">
              <a:avLst>
                <a:gd name="adj1" fmla="val 50000"/>
                <a:gd name="adj2" fmla="val 50000"/>
              </a:avLst>
            </a:prstGeom>
            <a:gradFill>
              <a:gsLst>
                <a:gs pos="0">
                  <a:srgbClr val="4582ED"/>
                </a:gs>
                <a:gs pos="58000">
                  <a:srgbClr val="105AD7"/>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bg-BG" sz="1400" dirty="0">
                <a:ea typeface="思源黑体" panose="020B0500000000000000" pitchFamily="34" charset="-122"/>
                <a:cs typeface="+mn-ea"/>
                <a:sym typeface="+mn-lt"/>
              </a:endParaRPr>
            </a:p>
          </p:txBody>
        </p:sp>
        <p:sp>
          <p:nvSpPr>
            <p:cNvPr id="32" name="Rectangle 49"/>
            <p:cNvSpPr/>
            <p:nvPr/>
          </p:nvSpPr>
          <p:spPr>
            <a:xfrm>
              <a:off x="5341522" y="2003760"/>
              <a:ext cx="1261884" cy="372410"/>
            </a:xfrm>
            <a:prstGeom prst="rect">
              <a:avLst/>
            </a:prstGeom>
          </p:spPr>
          <p:txBody>
            <a:bodyPr wrap="none">
              <a:spAutoFit/>
            </a:bodyPr>
            <a:lstStyle/>
            <a:p>
              <a:pPr algn="ctr">
                <a:lnSpc>
                  <a:spcPct val="130000"/>
                </a:lnSpc>
              </a:pPr>
              <a:r>
                <a:rPr lang="zh-CN" altLang="en-US" sz="1400" dirty="0" smtClean="0">
                  <a:solidFill>
                    <a:schemeClr val="bg1"/>
                  </a:solidFill>
                  <a:latin typeface="思源黑体" panose="020B0500000000000000" pitchFamily="34" charset="-122"/>
                  <a:ea typeface="思源黑体" panose="020B0500000000000000" pitchFamily="34" charset="-122"/>
                  <a:cs typeface="+mn-ea"/>
                  <a:sym typeface="+mn-lt"/>
                </a:rPr>
                <a:t>盈利管理模式</a:t>
              </a:r>
              <a:endParaRPr lang="zh-CN" altLang="en-US" sz="1400" dirty="0">
                <a:solidFill>
                  <a:schemeClr val="bg1"/>
                </a:solidFill>
                <a:latin typeface="思源黑体" panose="020B0500000000000000" pitchFamily="34" charset="-122"/>
                <a:ea typeface="思源黑体" panose="020B0500000000000000" pitchFamily="34" charset="-122"/>
                <a:cs typeface="+mn-ea"/>
                <a:sym typeface="+mn-lt"/>
              </a:endParaRPr>
            </a:p>
          </p:txBody>
        </p:sp>
      </p:grpSp>
      <p:sp>
        <p:nvSpPr>
          <p:cNvPr id="33" name="TextBox 32"/>
          <p:cNvSpPr txBox="1"/>
          <p:nvPr/>
        </p:nvSpPr>
        <p:spPr>
          <a:xfrm>
            <a:off x="1858877" y="2697234"/>
            <a:ext cx="4301459" cy="492443"/>
          </a:xfrm>
          <a:prstGeom prst="rect">
            <a:avLst/>
          </a:prstGeom>
          <a:noFill/>
        </p:spPr>
        <p:txBody>
          <a:bodyPr wrap="square" rtlCol="0">
            <a:spAutoFit/>
          </a:bodyPr>
          <a:lstStyle/>
          <a:p>
            <a:pPr>
              <a:lnSpc>
                <a:spcPct val="130000"/>
              </a:lnSpc>
            </a:pPr>
            <a:r>
              <a:rPr lang="zh-CN" altLang="en-US" sz="1000" dirty="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点击输入简要文字解说，解说文字尽量概括精炼，不用多余的文字修饰，简洁精准的 解说所提炼的核心概念。</a:t>
            </a:r>
          </a:p>
        </p:txBody>
      </p:sp>
      <p:grpSp>
        <p:nvGrpSpPr>
          <p:cNvPr id="34" name="组合 33"/>
          <p:cNvGrpSpPr/>
          <p:nvPr/>
        </p:nvGrpSpPr>
        <p:grpSpPr>
          <a:xfrm>
            <a:off x="2570950" y="3515144"/>
            <a:ext cx="2592287" cy="372410"/>
            <a:chOff x="4673997" y="2003760"/>
            <a:chExt cx="2592287" cy="372410"/>
          </a:xfrm>
          <a:effectLst>
            <a:outerShdw blurRad="254000" dist="63500" dir="2700000" algn="tl" rotWithShape="0">
              <a:prstClr val="black">
                <a:alpha val="30000"/>
              </a:prstClr>
            </a:outerShdw>
          </a:effectLst>
        </p:grpSpPr>
        <p:sp>
          <p:nvSpPr>
            <p:cNvPr id="35" name="Round Same Side Corner Rectangle 48"/>
            <p:cNvSpPr/>
            <p:nvPr/>
          </p:nvSpPr>
          <p:spPr>
            <a:xfrm rot="5400000">
              <a:off x="5795837" y="892753"/>
              <a:ext cx="348608" cy="2592287"/>
            </a:xfrm>
            <a:prstGeom prst="round2SameRect">
              <a:avLst>
                <a:gd name="adj1" fmla="val 50000"/>
                <a:gd name="adj2" fmla="val 50000"/>
              </a:avLst>
            </a:prstGeom>
            <a:gradFill>
              <a:gsLst>
                <a:gs pos="0">
                  <a:srgbClr val="4582ED"/>
                </a:gs>
                <a:gs pos="58000">
                  <a:srgbClr val="105AD7"/>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bg-BG" sz="1400" dirty="0">
                <a:ea typeface="思源黑体" panose="020B0500000000000000" pitchFamily="34" charset="-122"/>
                <a:cs typeface="+mn-ea"/>
                <a:sym typeface="+mn-lt"/>
              </a:endParaRPr>
            </a:p>
          </p:txBody>
        </p:sp>
        <p:sp>
          <p:nvSpPr>
            <p:cNvPr id="36" name="Rectangle 49"/>
            <p:cNvSpPr/>
            <p:nvPr/>
          </p:nvSpPr>
          <p:spPr>
            <a:xfrm>
              <a:off x="5341519" y="2003760"/>
              <a:ext cx="1261884" cy="372410"/>
            </a:xfrm>
            <a:prstGeom prst="rect">
              <a:avLst/>
            </a:prstGeom>
          </p:spPr>
          <p:txBody>
            <a:bodyPr wrap="none">
              <a:spAutoFit/>
            </a:bodyPr>
            <a:lstStyle/>
            <a:p>
              <a:pPr algn="ctr">
                <a:lnSpc>
                  <a:spcPct val="130000"/>
                </a:lnSpc>
              </a:pPr>
              <a:r>
                <a:rPr lang="zh-CN" altLang="en-US" sz="1400" dirty="0" smtClean="0">
                  <a:solidFill>
                    <a:schemeClr val="bg1"/>
                  </a:solidFill>
                  <a:latin typeface="思源黑体" panose="020B0500000000000000" pitchFamily="34" charset="-122"/>
                  <a:ea typeface="思源黑体" panose="020B0500000000000000" pitchFamily="34" charset="-122"/>
                  <a:cs typeface="+mn-ea"/>
                  <a:sym typeface="+mn-lt"/>
                </a:rPr>
                <a:t>技术产品提升</a:t>
              </a:r>
              <a:endParaRPr lang="zh-CN" altLang="en-US" sz="1400" dirty="0">
                <a:solidFill>
                  <a:schemeClr val="bg1"/>
                </a:solidFill>
                <a:latin typeface="思源黑体" panose="020B0500000000000000" pitchFamily="34" charset="-122"/>
                <a:ea typeface="思源黑体" panose="020B0500000000000000" pitchFamily="34" charset="-122"/>
                <a:cs typeface="+mn-ea"/>
                <a:sym typeface="+mn-lt"/>
              </a:endParaRPr>
            </a:p>
          </p:txBody>
        </p:sp>
      </p:grpSp>
      <p:sp>
        <p:nvSpPr>
          <p:cNvPr id="37" name="TextBox 36"/>
          <p:cNvSpPr txBox="1"/>
          <p:nvPr/>
        </p:nvSpPr>
        <p:spPr>
          <a:xfrm>
            <a:off x="1858877" y="4018365"/>
            <a:ext cx="4301459" cy="492443"/>
          </a:xfrm>
          <a:prstGeom prst="rect">
            <a:avLst/>
          </a:prstGeom>
          <a:noFill/>
        </p:spPr>
        <p:txBody>
          <a:bodyPr wrap="square" rtlCol="0">
            <a:spAutoFit/>
          </a:bodyPr>
          <a:lstStyle/>
          <a:p>
            <a:pPr>
              <a:lnSpc>
                <a:spcPct val="130000"/>
              </a:lnSpc>
            </a:pPr>
            <a:r>
              <a:rPr lang="zh-CN" altLang="en-US" sz="1000" dirty="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点击输入简要文字解说，解说文字尽量概括精炼，不用多余的文字修饰，简洁精准的 解说所提炼的核心概念。</a:t>
            </a:r>
          </a:p>
        </p:txBody>
      </p:sp>
      <p:grpSp>
        <p:nvGrpSpPr>
          <p:cNvPr id="38" name="组合 37"/>
          <p:cNvGrpSpPr/>
          <p:nvPr/>
        </p:nvGrpSpPr>
        <p:grpSpPr>
          <a:xfrm>
            <a:off x="2570950" y="4865892"/>
            <a:ext cx="2592287" cy="372410"/>
            <a:chOff x="4673997" y="2003760"/>
            <a:chExt cx="2592287" cy="372410"/>
          </a:xfrm>
          <a:effectLst>
            <a:outerShdw blurRad="254000" dist="63500" dir="2700000" algn="tl" rotWithShape="0">
              <a:prstClr val="black">
                <a:alpha val="30000"/>
              </a:prstClr>
            </a:outerShdw>
          </a:effectLst>
        </p:grpSpPr>
        <p:sp>
          <p:nvSpPr>
            <p:cNvPr id="39" name="Round Same Side Corner Rectangle 48"/>
            <p:cNvSpPr/>
            <p:nvPr/>
          </p:nvSpPr>
          <p:spPr>
            <a:xfrm rot="5400000">
              <a:off x="5795837" y="892753"/>
              <a:ext cx="348608" cy="2592287"/>
            </a:xfrm>
            <a:prstGeom prst="round2SameRect">
              <a:avLst>
                <a:gd name="adj1" fmla="val 50000"/>
                <a:gd name="adj2" fmla="val 50000"/>
              </a:avLst>
            </a:prstGeom>
            <a:gradFill>
              <a:gsLst>
                <a:gs pos="0">
                  <a:srgbClr val="4582ED"/>
                </a:gs>
                <a:gs pos="58000">
                  <a:srgbClr val="105AD7"/>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bg-BG" sz="1400" dirty="0">
                <a:ea typeface="思源黑体" panose="020B0500000000000000" pitchFamily="34" charset="-122"/>
                <a:cs typeface="+mn-ea"/>
                <a:sym typeface="+mn-lt"/>
              </a:endParaRPr>
            </a:p>
          </p:txBody>
        </p:sp>
        <p:sp>
          <p:nvSpPr>
            <p:cNvPr id="40" name="Rectangle 49"/>
            <p:cNvSpPr/>
            <p:nvPr/>
          </p:nvSpPr>
          <p:spPr>
            <a:xfrm>
              <a:off x="5341519" y="2003760"/>
              <a:ext cx="1261884" cy="372410"/>
            </a:xfrm>
            <a:prstGeom prst="rect">
              <a:avLst/>
            </a:prstGeom>
          </p:spPr>
          <p:txBody>
            <a:bodyPr wrap="none">
              <a:spAutoFit/>
            </a:bodyPr>
            <a:lstStyle/>
            <a:p>
              <a:pPr algn="ctr">
                <a:lnSpc>
                  <a:spcPct val="130000"/>
                </a:lnSpc>
              </a:pPr>
              <a:r>
                <a:rPr lang="zh-CN" altLang="en-US" sz="1400" dirty="0" smtClean="0">
                  <a:solidFill>
                    <a:schemeClr val="bg1"/>
                  </a:solidFill>
                  <a:latin typeface="思源黑体" panose="020B0500000000000000" pitchFamily="34" charset="-122"/>
                  <a:ea typeface="思源黑体" panose="020B0500000000000000" pitchFamily="34" charset="-122"/>
                  <a:cs typeface="+mn-ea"/>
                  <a:sym typeface="+mn-lt"/>
                </a:rPr>
                <a:t>产品渠道营销</a:t>
              </a:r>
              <a:endParaRPr lang="zh-CN" altLang="en-US" sz="1400" dirty="0">
                <a:solidFill>
                  <a:schemeClr val="bg1"/>
                </a:solidFill>
                <a:latin typeface="思源黑体" panose="020B0500000000000000" pitchFamily="34" charset="-122"/>
                <a:ea typeface="思源黑体" panose="020B0500000000000000" pitchFamily="34" charset="-122"/>
                <a:cs typeface="+mn-ea"/>
                <a:sym typeface="+mn-lt"/>
              </a:endParaRPr>
            </a:p>
          </p:txBody>
        </p:sp>
      </p:grpSp>
      <p:sp>
        <p:nvSpPr>
          <p:cNvPr id="41" name="TextBox 40"/>
          <p:cNvSpPr txBox="1"/>
          <p:nvPr/>
        </p:nvSpPr>
        <p:spPr>
          <a:xfrm>
            <a:off x="1858877" y="5369113"/>
            <a:ext cx="4301459" cy="492443"/>
          </a:xfrm>
          <a:prstGeom prst="rect">
            <a:avLst/>
          </a:prstGeom>
          <a:noFill/>
        </p:spPr>
        <p:txBody>
          <a:bodyPr wrap="square" rtlCol="0">
            <a:spAutoFit/>
          </a:bodyPr>
          <a:lstStyle/>
          <a:p>
            <a:pPr>
              <a:lnSpc>
                <a:spcPct val="130000"/>
              </a:lnSpc>
            </a:pPr>
            <a:r>
              <a:rPr lang="zh-CN" altLang="en-US" sz="1000" dirty="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点击输入简要文字解说，解说文字尽量概括精炼，不用多余的文字修饰，简洁精准的 解说所提炼的核心概念。</a:t>
            </a:r>
          </a:p>
        </p:txBody>
      </p:sp>
      <p:sp>
        <p:nvSpPr>
          <p:cNvPr id="46" name="椭圆 45"/>
          <p:cNvSpPr/>
          <p:nvPr/>
        </p:nvSpPr>
        <p:spPr>
          <a:xfrm>
            <a:off x="462653" y="492370"/>
            <a:ext cx="513595" cy="513594"/>
          </a:xfrm>
          <a:prstGeom prst="ellipse">
            <a:avLst/>
          </a:prstGeom>
          <a:gradFill>
            <a:gsLst>
              <a:gs pos="1000">
                <a:srgbClr val="4582ED"/>
              </a:gs>
              <a:gs pos="66000">
                <a:srgbClr val="105AD7"/>
              </a:gs>
            </a:gsLst>
          </a:gradFill>
          <a:ln>
            <a:noFill/>
          </a:ln>
          <a:effectLst>
            <a:outerShdw blurRad="127000" dist="635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altLang="zh-CN" sz="2400" dirty="0" smtClean="0">
                <a:latin typeface="Agency FB" panose="020B0503020202020204" pitchFamily="34" charset="0"/>
              </a:rPr>
              <a:t>05</a:t>
            </a:r>
            <a:endParaRPr lang="zh-CN" altLang="en-US" sz="2400" dirty="0">
              <a:latin typeface="Agency FB" panose="020B0503020202020204" pitchFamily="34" charset="0"/>
            </a:endParaRPr>
          </a:p>
        </p:txBody>
      </p:sp>
      <p:grpSp>
        <p:nvGrpSpPr>
          <p:cNvPr id="47" name="组合 46"/>
          <p:cNvGrpSpPr/>
          <p:nvPr/>
        </p:nvGrpSpPr>
        <p:grpSpPr>
          <a:xfrm>
            <a:off x="1112716" y="370922"/>
            <a:ext cx="3110091" cy="663260"/>
            <a:chOff x="1220641" y="259282"/>
            <a:chExt cx="3110496" cy="663346"/>
          </a:xfrm>
        </p:grpSpPr>
        <p:sp>
          <p:nvSpPr>
            <p:cNvPr id="48" name="文本框 47">
              <a:extLst>
                <a:ext uri="{FF2B5EF4-FFF2-40B4-BE49-F238E27FC236}">
                  <a16:creationId xmlns="" xmlns:a16="http://schemas.microsoft.com/office/drawing/2014/main" id="{C9FE3F12-EF2B-4C2B-8DA1-3D9B6D947A7C}"/>
                </a:ext>
              </a:extLst>
            </p:cNvPr>
            <p:cNvSpPr txBox="1"/>
            <p:nvPr/>
          </p:nvSpPr>
          <p:spPr>
            <a:xfrm>
              <a:off x="1220641" y="259282"/>
              <a:ext cx="1313351" cy="532522"/>
            </a:xfrm>
            <a:prstGeom prst="rect">
              <a:avLst/>
            </a:prstGeom>
            <a:noFill/>
          </p:spPr>
          <p:txBody>
            <a:bodyPr wrap="none" rtlCol="0">
              <a:spAutoFit/>
            </a:bodyPr>
            <a:lstStyle/>
            <a:p>
              <a:pPr fontAlgn="auto">
                <a:lnSpc>
                  <a:spcPct val="130000"/>
                </a:lnSpc>
                <a:defRPr/>
              </a:pPr>
              <a:r>
                <a:rPr lang="zh-CN" altLang="en-US" sz="2200" dirty="0" smtClean="0">
                  <a:solidFill>
                    <a:srgbClr val="554B4F"/>
                  </a:solidFill>
                  <a:latin typeface="思源黑体" panose="020B0500000000000000" pitchFamily="34" charset="-122"/>
                  <a:ea typeface="思源黑体" panose="020B0500000000000000" pitchFamily="34" charset="-122"/>
                  <a:cs typeface="+mn-ea"/>
                  <a:sym typeface="+mn-lt"/>
                </a:rPr>
                <a:t>盈利模式</a:t>
              </a:r>
              <a:endParaRPr lang="zh-CN" altLang="en-US" sz="2200" dirty="0">
                <a:solidFill>
                  <a:srgbClr val="554B4F"/>
                </a:solidFill>
                <a:latin typeface="思源黑体" panose="020B0500000000000000" pitchFamily="34" charset="-122"/>
                <a:ea typeface="思源黑体" panose="020B0500000000000000" pitchFamily="34" charset="-122"/>
                <a:cs typeface="+mn-ea"/>
                <a:sym typeface="+mn-lt"/>
              </a:endParaRPr>
            </a:p>
          </p:txBody>
        </p:sp>
        <p:sp>
          <p:nvSpPr>
            <p:cNvPr id="49" name="矩形 48">
              <a:extLst>
                <a:ext uri="{FF2B5EF4-FFF2-40B4-BE49-F238E27FC236}">
                  <a16:creationId xmlns="" xmlns:a16="http://schemas.microsoft.com/office/drawing/2014/main" id="{F3726BB5-172B-4432-AF35-26229E90CCC6}"/>
                </a:ext>
              </a:extLst>
            </p:cNvPr>
            <p:cNvSpPr/>
            <p:nvPr/>
          </p:nvSpPr>
          <p:spPr>
            <a:xfrm>
              <a:off x="1235631" y="630202"/>
              <a:ext cx="3095506" cy="292426"/>
            </a:xfrm>
            <a:prstGeom prst="rect">
              <a:avLst/>
            </a:prstGeom>
          </p:spPr>
          <p:txBody>
            <a:bodyPr wrap="square">
              <a:spAutoFit/>
            </a:bodyPr>
            <a:lstStyle/>
            <a:p>
              <a:pPr>
                <a:lnSpc>
                  <a:spcPct val="130000"/>
                </a:lnSpc>
              </a:pPr>
              <a:r>
                <a:rPr lang="zh-CN" altLang="en-US" sz="1000" dirty="0">
                  <a:solidFill>
                    <a:schemeClr val="tx1">
                      <a:lumMod val="65000"/>
                      <a:lumOff val="35000"/>
                    </a:schemeClr>
                  </a:solidFill>
                  <a:latin typeface="思源黑体" panose="020B0500000000000000" pitchFamily="34" charset="-122"/>
                  <a:ea typeface="思源黑体" panose="020B0500000000000000" pitchFamily="34" charset="-122"/>
                  <a:cs typeface="+mn-ea"/>
                  <a:sym typeface="+mn-lt"/>
                </a:rPr>
                <a:t>此处添加您的副标题文字</a:t>
              </a:r>
              <a:r>
                <a:rPr lang="zh-CN" altLang="en-US" sz="1000" dirty="0" smtClean="0">
                  <a:solidFill>
                    <a:schemeClr val="tx1">
                      <a:lumMod val="65000"/>
                      <a:lumOff val="35000"/>
                    </a:schemeClr>
                  </a:solidFill>
                  <a:latin typeface="思源黑体" panose="020B0500000000000000" pitchFamily="34" charset="-122"/>
                  <a:ea typeface="思源黑体" panose="020B0500000000000000" pitchFamily="34" charset="-122"/>
                  <a:cs typeface="+mn-ea"/>
                  <a:sym typeface="+mn-lt"/>
                </a:rPr>
                <a:t>说明</a:t>
              </a:r>
              <a:endParaRPr lang="zh-CN" altLang="en-US" sz="1000" dirty="0">
                <a:solidFill>
                  <a:schemeClr val="tx1">
                    <a:lumMod val="65000"/>
                    <a:lumOff val="35000"/>
                  </a:schemeClr>
                </a:solidFill>
                <a:latin typeface="思源黑体" panose="020B0500000000000000" pitchFamily="34" charset="-122"/>
                <a:ea typeface="思源黑体" panose="020B0500000000000000" pitchFamily="34" charset="-122"/>
                <a:cs typeface="+mn-ea"/>
                <a:sym typeface="+mn-lt"/>
              </a:endParaRPr>
            </a:p>
          </p:txBody>
        </p:sp>
      </p:grpSp>
    </p:spTree>
    <p:extLst>
      <p:ext uri="{BB962C8B-B14F-4D97-AF65-F5344CB8AC3E}">
        <p14:creationId xmlns:p14="http://schemas.microsoft.com/office/powerpoint/2010/main" val="1252599208"/>
      </p:ext>
    </p:extLst>
  </p:cSld>
  <p:clrMapOvr>
    <a:masterClrMapping/>
  </p:clrMapOvr>
  <p:transition spd="slow" advClick="0"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1+#ppt_w/2"/>
                                          </p:val>
                                        </p:tav>
                                        <p:tav tm="100000">
                                          <p:val>
                                            <p:strVal val="#ppt_x"/>
                                          </p:val>
                                        </p:tav>
                                      </p:tavLst>
                                    </p:anim>
                                    <p:anim calcmode="lin" valueType="num">
                                      <p:cBhvr additive="base">
                                        <p:cTn id="8" dur="500" fill="hold"/>
                                        <p:tgtEl>
                                          <p:spTgt spid="7"/>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0" presetClass="entr" presetSubtype="0" fill="hold" grpId="0" nodeType="afterEffect">
                                  <p:stCondLst>
                                    <p:cond delay="0"/>
                                  </p:stCondLst>
                                  <p:childTnLst>
                                    <p:set>
                                      <p:cBhvr>
                                        <p:cTn id="11" dur="1" fill="hold">
                                          <p:stCondLst>
                                            <p:cond delay="0"/>
                                          </p:stCondLst>
                                        </p:cTn>
                                        <p:tgtEl>
                                          <p:spTgt spid="29"/>
                                        </p:tgtEl>
                                        <p:attrNameLst>
                                          <p:attrName>style.visibility</p:attrName>
                                        </p:attrNameLst>
                                      </p:cBhvr>
                                      <p:to>
                                        <p:strVal val="visible"/>
                                      </p:to>
                                    </p:set>
                                    <p:animEffect transition="in" filter="fade">
                                      <p:cBhvr>
                                        <p:cTn id="12" dur="500"/>
                                        <p:tgtEl>
                                          <p:spTgt spid="29"/>
                                        </p:tgtEl>
                                      </p:cBhvr>
                                    </p:animEffect>
                                  </p:childTnLst>
                                </p:cTn>
                              </p:par>
                            </p:childTnLst>
                          </p:cTn>
                        </p:par>
                        <p:par>
                          <p:cTn id="13" fill="hold">
                            <p:stCondLst>
                              <p:cond delay="1000"/>
                            </p:stCondLst>
                            <p:childTnLst>
                              <p:par>
                                <p:cTn id="14" presetID="42" presetClass="entr" presetSubtype="0" fill="hold" nodeType="afterEffect">
                                  <p:stCondLst>
                                    <p:cond delay="0"/>
                                  </p:stCondLst>
                                  <p:childTnLst>
                                    <p:set>
                                      <p:cBhvr>
                                        <p:cTn id="15" dur="1" fill="hold">
                                          <p:stCondLst>
                                            <p:cond delay="0"/>
                                          </p:stCondLst>
                                        </p:cTn>
                                        <p:tgtEl>
                                          <p:spTgt spid="30"/>
                                        </p:tgtEl>
                                        <p:attrNameLst>
                                          <p:attrName>style.visibility</p:attrName>
                                        </p:attrNameLst>
                                      </p:cBhvr>
                                      <p:to>
                                        <p:strVal val="visible"/>
                                      </p:to>
                                    </p:set>
                                    <p:animEffect transition="in" filter="fade">
                                      <p:cBhvr>
                                        <p:cTn id="16" dur="1000"/>
                                        <p:tgtEl>
                                          <p:spTgt spid="30"/>
                                        </p:tgtEl>
                                      </p:cBhvr>
                                    </p:animEffect>
                                    <p:anim calcmode="lin" valueType="num">
                                      <p:cBhvr>
                                        <p:cTn id="17" dur="1000" fill="hold"/>
                                        <p:tgtEl>
                                          <p:spTgt spid="30"/>
                                        </p:tgtEl>
                                        <p:attrNameLst>
                                          <p:attrName>ppt_x</p:attrName>
                                        </p:attrNameLst>
                                      </p:cBhvr>
                                      <p:tavLst>
                                        <p:tav tm="0">
                                          <p:val>
                                            <p:strVal val="#ppt_x"/>
                                          </p:val>
                                        </p:tav>
                                        <p:tav tm="100000">
                                          <p:val>
                                            <p:strVal val="#ppt_x"/>
                                          </p:val>
                                        </p:tav>
                                      </p:tavLst>
                                    </p:anim>
                                    <p:anim calcmode="lin" valueType="num">
                                      <p:cBhvr>
                                        <p:cTn id="18" dur="1000" fill="hold"/>
                                        <p:tgtEl>
                                          <p:spTgt spid="30"/>
                                        </p:tgtEl>
                                        <p:attrNameLst>
                                          <p:attrName>ppt_y</p:attrName>
                                        </p:attrNameLst>
                                      </p:cBhvr>
                                      <p:tavLst>
                                        <p:tav tm="0">
                                          <p:val>
                                            <p:strVal val="#ppt_y+.1"/>
                                          </p:val>
                                        </p:tav>
                                        <p:tav tm="100000">
                                          <p:val>
                                            <p:strVal val="#ppt_y"/>
                                          </p:val>
                                        </p:tav>
                                      </p:tavLst>
                                    </p:anim>
                                  </p:childTnLst>
                                </p:cTn>
                              </p:par>
                            </p:childTnLst>
                          </p:cTn>
                        </p:par>
                        <p:par>
                          <p:cTn id="19" fill="hold">
                            <p:stCondLst>
                              <p:cond delay="2000"/>
                            </p:stCondLst>
                            <p:childTnLst>
                              <p:par>
                                <p:cTn id="20" presetID="22" presetClass="entr" presetSubtype="8" fill="hold" grpId="0" nodeType="afterEffect">
                                  <p:stCondLst>
                                    <p:cond delay="0"/>
                                  </p:stCondLst>
                                  <p:childTnLst>
                                    <p:set>
                                      <p:cBhvr>
                                        <p:cTn id="21" dur="1" fill="hold">
                                          <p:stCondLst>
                                            <p:cond delay="0"/>
                                          </p:stCondLst>
                                        </p:cTn>
                                        <p:tgtEl>
                                          <p:spTgt spid="33"/>
                                        </p:tgtEl>
                                        <p:attrNameLst>
                                          <p:attrName>style.visibility</p:attrName>
                                        </p:attrNameLst>
                                      </p:cBhvr>
                                      <p:to>
                                        <p:strVal val="visible"/>
                                      </p:to>
                                    </p:set>
                                    <p:animEffect transition="in" filter="wipe(left)">
                                      <p:cBhvr>
                                        <p:cTn id="22" dur="500"/>
                                        <p:tgtEl>
                                          <p:spTgt spid="33"/>
                                        </p:tgtEl>
                                      </p:cBhvr>
                                    </p:animEffect>
                                  </p:childTnLst>
                                </p:cTn>
                              </p:par>
                            </p:childTnLst>
                          </p:cTn>
                        </p:par>
                        <p:par>
                          <p:cTn id="23" fill="hold">
                            <p:stCondLst>
                              <p:cond delay="2500"/>
                            </p:stCondLst>
                            <p:childTnLst>
                              <p:par>
                                <p:cTn id="24" presetID="42" presetClass="entr" presetSubtype="0" fill="hold" nodeType="afterEffect">
                                  <p:stCondLst>
                                    <p:cond delay="0"/>
                                  </p:stCondLst>
                                  <p:childTnLst>
                                    <p:set>
                                      <p:cBhvr>
                                        <p:cTn id="25" dur="1" fill="hold">
                                          <p:stCondLst>
                                            <p:cond delay="0"/>
                                          </p:stCondLst>
                                        </p:cTn>
                                        <p:tgtEl>
                                          <p:spTgt spid="34"/>
                                        </p:tgtEl>
                                        <p:attrNameLst>
                                          <p:attrName>style.visibility</p:attrName>
                                        </p:attrNameLst>
                                      </p:cBhvr>
                                      <p:to>
                                        <p:strVal val="visible"/>
                                      </p:to>
                                    </p:set>
                                    <p:animEffect transition="in" filter="fade">
                                      <p:cBhvr>
                                        <p:cTn id="26" dur="1000"/>
                                        <p:tgtEl>
                                          <p:spTgt spid="34"/>
                                        </p:tgtEl>
                                      </p:cBhvr>
                                    </p:animEffect>
                                    <p:anim calcmode="lin" valueType="num">
                                      <p:cBhvr>
                                        <p:cTn id="27" dur="1000" fill="hold"/>
                                        <p:tgtEl>
                                          <p:spTgt spid="34"/>
                                        </p:tgtEl>
                                        <p:attrNameLst>
                                          <p:attrName>ppt_x</p:attrName>
                                        </p:attrNameLst>
                                      </p:cBhvr>
                                      <p:tavLst>
                                        <p:tav tm="0">
                                          <p:val>
                                            <p:strVal val="#ppt_x"/>
                                          </p:val>
                                        </p:tav>
                                        <p:tav tm="100000">
                                          <p:val>
                                            <p:strVal val="#ppt_x"/>
                                          </p:val>
                                        </p:tav>
                                      </p:tavLst>
                                    </p:anim>
                                    <p:anim calcmode="lin" valueType="num">
                                      <p:cBhvr>
                                        <p:cTn id="28" dur="1000" fill="hold"/>
                                        <p:tgtEl>
                                          <p:spTgt spid="34"/>
                                        </p:tgtEl>
                                        <p:attrNameLst>
                                          <p:attrName>ppt_y</p:attrName>
                                        </p:attrNameLst>
                                      </p:cBhvr>
                                      <p:tavLst>
                                        <p:tav tm="0">
                                          <p:val>
                                            <p:strVal val="#ppt_y+.1"/>
                                          </p:val>
                                        </p:tav>
                                        <p:tav tm="100000">
                                          <p:val>
                                            <p:strVal val="#ppt_y"/>
                                          </p:val>
                                        </p:tav>
                                      </p:tavLst>
                                    </p:anim>
                                  </p:childTnLst>
                                </p:cTn>
                              </p:par>
                            </p:childTnLst>
                          </p:cTn>
                        </p:par>
                        <p:par>
                          <p:cTn id="29" fill="hold">
                            <p:stCondLst>
                              <p:cond delay="3500"/>
                            </p:stCondLst>
                            <p:childTnLst>
                              <p:par>
                                <p:cTn id="30" presetID="22" presetClass="entr" presetSubtype="8" fill="hold" grpId="0" nodeType="afterEffect">
                                  <p:stCondLst>
                                    <p:cond delay="0"/>
                                  </p:stCondLst>
                                  <p:childTnLst>
                                    <p:set>
                                      <p:cBhvr>
                                        <p:cTn id="31" dur="1" fill="hold">
                                          <p:stCondLst>
                                            <p:cond delay="0"/>
                                          </p:stCondLst>
                                        </p:cTn>
                                        <p:tgtEl>
                                          <p:spTgt spid="37"/>
                                        </p:tgtEl>
                                        <p:attrNameLst>
                                          <p:attrName>style.visibility</p:attrName>
                                        </p:attrNameLst>
                                      </p:cBhvr>
                                      <p:to>
                                        <p:strVal val="visible"/>
                                      </p:to>
                                    </p:set>
                                    <p:animEffect transition="in" filter="wipe(left)">
                                      <p:cBhvr>
                                        <p:cTn id="32" dur="500"/>
                                        <p:tgtEl>
                                          <p:spTgt spid="37"/>
                                        </p:tgtEl>
                                      </p:cBhvr>
                                    </p:animEffect>
                                  </p:childTnLst>
                                </p:cTn>
                              </p:par>
                            </p:childTnLst>
                          </p:cTn>
                        </p:par>
                        <p:par>
                          <p:cTn id="33" fill="hold">
                            <p:stCondLst>
                              <p:cond delay="4000"/>
                            </p:stCondLst>
                            <p:childTnLst>
                              <p:par>
                                <p:cTn id="34" presetID="42" presetClass="entr" presetSubtype="0" fill="hold" nodeType="afterEffect">
                                  <p:stCondLst>
                                    <p:cond delay="0"/>
                                  </p:stCondLst>
                                  <p:childTnLst>
                                    <p:set>
                                      <p:cBhvr>
                                        <p:cTn id="35" dur="1" fill="hold">
                                          <p:stCondLst>
                                            <p:cond delay="0"/>
                                          </p:stCondLst>
                                        </p:cTn>
                                        <p:tgtEl>
                                          <p:spTgt spid="38"/>
                                        </p:tgtEl>
                                        <p:attrNameLst>
                                          <p:attrName>style.visibility</p:attrName>
                                        </p:attrNameLst>
                                      </p:cBhvr>
                                      <p:to>
                                        <p:strVal val="visible"/>
                                      </p:to>
                                    </p:set>
                                    <p:animEffect transition="in" filter="fade">
                                      <p:cBhvr>
                                        <p:cTn id="36" dur="1000"/>
                                        <p:tgtEl>
                                          <p:spTgt spid="38"/>
                                        </p:tgtEl>
                                      </p:cBhvr>
                                    </p:animEffect>
                                    <p:anim calcmode="lin" valueType="num">
                                      <p:cBhvr>
                                        <p:cTn id="37" dur="1000" fill="hold"/>
                                        <p:tgtEl>
                                          <p:spTgt spid="38"/>
                                        </p:tgtEl>
                                        <p:attrNameLst>
                                          <p:attrName>ppt_x</p:attrName>
                                        </p:attrNameLst>
                                      </p:cBhvr>
                                      <p:tavLst>
                                        <p:tav tm="0">
                                          <p:val>
                                            <p:strVal val="#ppt_x"/>
                                          </p:val>
                                        </p:tav>
                                        <p:tav tm="100000">
                                          <p:val>
                                            <p:strVal val="#ppt_x"/>
                                          </p:val>
                                        </p:tav>
                                      </p:tavLst>
                                    </p:anim>
                                    <p:anim calcmode="lin" valueType="num">
                                      <p:cBhvr>
                                        <p:cTn id="38" dur="1000" fill="hold"/>
                                        <p:tgtEl>
                                          <p:spTgt spid="38"/>
                                        </p:tgtEl>
                                        <p:attrNameLst>
                                          <p:attrName>ppt_y</p:attrName>
                                        </p:attrNameLst>
                                      </p:cBhvr>
                                      <p:tavLst>
                                        <p:tav tm="0">
                                          <p:val>
                                            <p:strVal val="#ppt_y+.1"/>
                                          </p:val>
                                        </p:tav>
                                        <p:tav tm="100000">
                                          <p:val>
                                            <p:strVal val="#ppt_y"/>
                                          </p:val>
                                        </p:tav>
                                      </p:tavLst>
                                    </p:anim>
                                  </p:childTnLst>
                                </p:cTn>
                              </p:par>
                            </p:childTnLst>
                          </p:cTn>
                        </p:par>
                        <p:par>
                          <p:cTn id="39" fill="hold">
                            <p:stCondLst>
                              <p:cond delay="5000"/>
                            </p:stCondLst>
                            <p:childTnLst>
                              <p:par>
                                <p:cTn id="40" presetID="22" presetClass="entr" presetSubtype="8" fill="hold" grpId="0" nodeType="afterEffect">
                                  <p:stCondLst>
                                    <p:cond delay="0"/>
                                  </p:stCondLst>
                                  <p:childTnLst>
                                    <p:set>
                                      <p:cBhvr>
                                        <p:cTn id="41" dur="1" fill="hold">
                                          <p:stCondLst>
                                            <p:cond delay="0"/>
                                          </p:stCondLst>
                                        </p:cTn>
                                        <p:tgtEl>
                                          <p:spTgt spid="41"/>
                                        </p:tgtEl>
                                        <p:attrNameLst>
                                          <p:attrName>style.visibility</p:attrName>
                                        </p:attrNameLst>
                                      </p:cBhvr>
                                      <p:to>
                                        <p:strVal val="visible"/>
                                      </p:to>
                                    </p:set>
                                    <p:animEffect transition="in" filter="wipe(left)">
                                      <p:cBhvr>
                                        <p:cTn id="42"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p:bldP spid="33" grpId="0"/>
      <p:bldP spid="37" grpId="0"/>
      <p:bldP spid="41"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6" name="图表 35"/>
          <p:cNvGraphicFramePr/>
          <p:nvPr>
            <p:extLst>
              <p:ext uri="{D42A27DB-BD31-4B8C-83A1-F6EECF244321}">
                <p14:modId xmlns:p14="http://schemas.microsoft.com/office/powerpoint/2010/main" val="3403334779"/>
              </p:ext>
            </p:extLst>
          </p:nvPr>
        </p:nvGraphicFramePr>
        <p:xfrm>
          <a:off x="7321274" y="1837968"/>
          <a:ext cx="3664039" cy="3878683"/>
        </p:xfrm>
        <a:graphic>
          <a:graphicData uri="http://schemas.openxmlformats.org/drawingml/2006/chart">
            <c:chart xmlns:c="http://schemas.openxmlformats.org/drawingml/2006/chart" xmlns:r="http://schemas.openxmlformats.org/officeDocument/2006/relationships" r:id="rId3"/>
          </a:graphicData>
        </a:graphic>
      </p:graphicFrame>
      <p:sp>
        <p:nvSpPr>
          <p:cNvPr id="37" name="矩形 36"/>
          <p:cNvSpPr/>
          <p:nvPr/>
        </p:nvSpPr>
        <p:spPr>
          <a:xfrm>
            <a:off x="1777395" y="2499316"/>
            <a:ext cx="397704" cy="215444"/>
          </a:xfrm>
          <a:prstGeom prst="rect">
            <a:avLst/>
          </a:prstGeom>
        </p:spPr>
        <p:txBody>
          <a:bodyPr wrap="square" lIns="0" tIns="0" rIns="0" bIns="0">
            <a:spAutoFit/>
          </a:bodyPr>
          <a:lstStyle/>
          <a:p>
            <a:pPr algn="ctr"/>
            <a:r>
              <a:rPr lang="en-US" altLang="zh-CN" sz="1400" spc="300" dirty="0" smtClean="0">
                <a:solidFill>
                  <a:srgbClr val="4F4D50"/>
                </a:solidFill>
                <a:latin typeface="思源黑体" panose="020B0500000000000000" pitchFamily="34" charset="-122"/>
                <a:ea typeface="思源黑体" panose="020B0500000000000000" pitchFamily="34" charset="-122"/>
              </a:rPr>
              <a:t>A.</a:t>
            </a:r>
            <a:endParaRPr lang="zh-CN" altLang="en-US" sz="1400" spc="300" dirty="0">
              <a:solidFill>
                <a:srgbClr val="4F4D50"/>
              </a:solidFill>
              <a:latin typeface="思源黑体" panose="020B0500000000000000" pitchFamily="34" charset="-122"/>
              <a:ea typeface="思源黑体" panose="020B0500000000000000" pitchFamily="34" charset="-122"/>
            </a:endParaRPr>
          </a:p>
        </p:txBody>
      </p:sp>
      <p:sp>
        <p:nvSpPr>
          <p:cNvPr id="38" name="TextBox 5"/>
          <p:cNvSpPr txBox="1"/>
          <p:nvPr/>
        </p:nvSpPr>
        <p:spPr>
          <a:xfrm>
            <a:off x="1834544" y="2736141"/>
            <a:ext cx="1885192" cy="769441"/>
          </a:xfrm>
          <a:prstGeom prst="rect">
            <a:avLst/>
          </a:prstGeom>
          <a:noFill/>
        </p:spPr>
        <p:txBody>
          <a:bodyPr wrap="square" lIns="0" tIns="0" rIns="0" bIns="0" rtlCol="0">
            <a:spAutoFit/>
          </a:bodyPr>
          <a:lstStyle>
            <a:defPPr>
              <a:defRPr lang="zh-CN"/>
            </a:defPPr>
            <a:lvl1pPr algn="just">
              <a:lnSpc>
                <a:spcPts val="1800"/>
              </a:lnSpc>
              <a:defRPr sz="1200">
                <a:solidFill>
                  <a:schemeClr val="bg1"/>
                </a:solidFill>
                <a:latin typeface="微软雅黑 Light" panose="020B0502040204020203" pitchFamily="34" charset="-122"/>
                <a:ea typeface="微软雅黑 Light" panose="020B0502040204020203" pitchFamily="34" charset="-122"/>
              </a:defRPr>
            </a:lvl1pPr>
          </a:lstStyle>
          <a:p>
            <a:pPr>
              <a:lnSpc>
                <a:spcPts val="2000"/>
              </a:lnSpc>
            </a:pPr>
            <a:r>
              <a:rPr lang="zh-CN" altLang="en-US" sz="1000" dirty="0">
                <a:solidFill>
                  <a:srgbClr val="4F4D50"/>
                </a:solidFill>
                <a:latin typeface="思源黑体" panose="020B0500000000000000" pitchFamily="34" charset="-122"/>
                <a:ea typeface="思源黑体" panose="020B0500000000000000" pitchFamily="34" charset="-122"/>
              </a:rPr>
              <a:t>点击输入简要文字内容，文字内容需概括精炼，不用多余的文字修饰，言简意赅的说明该项内容</a:t>
            </a:r>
            <a:r>
              <a:rPr lang="zh-CN" altLang="en-US" sz="1000" dirty="0" smtClean="0">
                <a:solidFill>
                  <a:srgbClr val="4F4D50"/>
                </a:solidFill>
                <a:latin typeface="思源黑体" panose="020B0500000000000000" pitchFamily="34" charset="-122"/>
                <a:ea typeface="思源黑体" panose="020B0500000000000000" pitchFamily="34" charset="-122"/>
              </a:rPr>
              <a:t>。</a:t>
            </a:r>
            <a:endParaRPr lang="en-US" altLang="zh-CN" sz="1000" dirty="0">
              <a:solidFill>
                <a:srgbClr val="4F4D50"/>
              </a:solidFill>
              <a:latin typeface="思源黑体" panose="020B0500000000000000" pitchFamily="34" charset="-122"/>
              <a:ea typeface="思源黑体" panose="020B0500000000000000" pitchFamily="34" charset="-122"/>
            </a:endParaRPr>
          </a:p>
        </p:txBody>
      </p:sp>
      <p:sp>
        <p:nvSpPr>
          <p:cNvPr id="39" name="TextBox 6"/>
          <p:cNvSpPr txBox="1"/>
          <p:nvPr/>
        </p:nvSpPr>
        <p:spPr>
          <a:xfrm>
            <a:off x="2184005" y="2499316"/>
            <a:ext cx="1473025" cy="215444"/>
          </a:xfrm>
          <a:prstGeom prst="rect">
            <a:avLst/>
          </a:prstGeom>
          <a:noFill/>
        </p:spPr>
        <p:txBody>
          <a:bodyPr wrap="square" lIns="0" tIns="0" rIns="0" bIns="0" rtlCol="0">
            <a:spAutoFit/>
          </a:bodyPr>
          <a:lstStyle/>
          <a:p>
            <a:r>
              <a:rPr lang="zh-CN" altLang="en-US" sz="1400" dirty="0">
                <a:solidFill>
                  <a:srgbClr val="4F4D50"/>
                </a:solidFill>
                <a:latin typeface="思源黑体" panose="020B0500000000000000" pitchFamily="34" charset="-122"/>
                <a:ea typeface="思源黑体" panose="020B0500000000000000" pitchFamily="34" charset="-122"/>
              </a:rPr>
              <a:t>标题关键字</a:t>
            </a:r>
          </a:p>
        </p:txBody>
      </p:sp>
      <p:sp>
        <p:nvSpPr>
          <p:cNvPr id="40" name="任意多边形 39"/>
          <p:cNvSpPr/>
          <p:nvPr/>
        </p:nvSpPr>
        <p:spPr>
          <a:xfrm>
            <a:off x="825351" y="2291732"/>
            <a:ext cx="778715" cy="864350"/>
          </a:xfrm>
          <a:custGeom>
            <a:avLst/>
            <a:gdLst>
              <a:gd name="connsiteX0" fmla="*/ 1460180 w 2920360"/>
              <a:gd name="connsiteY0" fmla="*/ 0 h 3241526"/>
              <a:gd name="connsiteX1" fmla="*/ 1620290 w 2920360"/>
              <a:gd name="connsiteY1" fmla="*/ 42589 h 3241526"/>
              <a:gd name="connsiteX2" fmla="*/ 2760176 w 2920360"/>
              <a:gd name="connsiteY2" fmla="*/ 694444 h 3241526"/>
              <a:gd name="connsiteX3" fmla="*/ 2877272 w 2920360"/>
              <a:gd name="connsiteY3" fmla="*/ 810381 h 3241526"/>
              <a:gd name="connsiteX4" fmla="*/ 2920286 w 2920360"/>
              <a:gd name="connsiteY4" fmla="*/ 958261 h 3241526"/>
              <a:gd name="connsiteX5" fmla="*/ 2920286 w 2920360"/>
              <a:gd name="connsiteY5" fmla="*/ 2266702 h 3241526"/>
              <a:gd name="connsiteX6" fmla="*/ 2877272 w 2920360"/>
              <a:gd name="connsiteY6" fmla="*/ 2431145 h 3241526"/>
              <a:gd name="connsiteX7" fmla="*/ 2763761 w 2920360"/>
              <a:gd name="connsiteY7" fmla="*/ 2544716 h 3241526"/>
              <a:gd name="connsiteX8" fmla="*/ 1623875 w 2920360"/>
              <a:gd name="connsiteY8" fmla="*/ 3196571 h 3241526"/>
              <a:gd name="connsiteX9" fmla="*/ 1460180 w 2920360"/>
              <a:gd name="connsiteY9" fmla="*/ 3241526 h 3241526"/>
              <a:gd name="connsiteX10" fmla="*/ 1295291 w 2920360"/>
              <a:gd name="connsiteY10" fmla="*/ 3195388 h 3241526"/>
              <a:gd name="connsiteX11" fmla="*/ 155404 w 2920360"/>
              <a:gd name="connsiteY11" fmla="*/ 2544716 h 3241526"/>
              <a:gd name="connsiteX12" fmla="*/ 41893 w 2920360"/>
              <a:gd name="connsiteY12" fmla="*/ 2431145 h 3241526"/>
              <a:gd name="connsiteX13" fmla="*/ 74 w 2920360"/>
              <a:gd name="connsiteY13" fmla="*/ 2269068 h 3241526"/>
              <a:gd name="connsiteX14" fmla="*/ 74 w 2920360"/>
              <a:gd name="connsiteY14" fmla="*/ 965359 h 3241526"/>
              <a:gd name="connsiteX15" fmla="*/ 41893 w 2920360"/>
              <a:gd name="connsiteY15" fmla="*/ 810381 h 3241526"/>
              <a:gd name="connsiteX16" fmla="*/ 156599 w 2920360"/>
              <a:gd name="connsiteY16" fmla="*/ 696810 h 3241526"/>
              <a:gd name="connsiteX17" fmla="*/ 1301265 w 2920360"/>
              <a:gd name="connsiteY17" fmla="*/ 42589 h 3241526"/>
              <a:gd name="connsiteX18" fmla="*/ 1460180 w 2920360"/>
              <a:gd name="connsiteY18" fmla="*/ 0 h 32415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2920360" h="3241526">
                <a:moveTo>
                  <a:pt x="1460180" y="0"/>
                </a:moveTo>
                <a:cubicBezTo>
                  <a:pt x="1518728" y="0"/>
                  <a:pt x="1572496" y="15379"/>
                  <a:pt x="1620290" y="42589"/>
                </a:cubicBezTo>
                <a:lnTo>
                  <a:pt x="2760176" y="694444"/>
                </a:lnTo>
                <a:cubicBezTo>
                  <a:pt x="2806776" y="721653"/>
                  <a:pt x="2848595" y="760694"/>
                  <a:pt x="2877272" y="810381"/>
                </a:cubicBezTo>
                <a:cubicBezTo>
                  <a:pt x="2904753" y="856520"/>
                  <a:pt x="2919091" y="907391"/>
                  <a:pt x="2920286" y="958261"/>
                </a:cubicBezTo>
                <a:lnTo>
                  <a:pt x="2920286" y="2266702"/>
                </a:lnTo>
                <a:cubicBezTo>
                  <a:pt x="2921481" y="2322305"/>
                  <a:pt x="2908338" y="2379091"/>
                  <a:pt x="2877272" y="2431145"/>
                </a:cubicBezTo>
                <a:cubicBezTo>
                  <a:pt x="2849790" y="2479649"/>
                  <a:pt x="2810360" y="2518689"/>
                  <a:pt x="2763761" y="2544716"/>
                </a:cubicBezTo>
                <a:lnTo>
                  <a:pt x="1623875" y="3196571"/>
                </a:lnTo>
                <a:cubicBezTo>
                  <a:pt x="1576081" y="3224964"/>
                  <a:pt x="1519923" y="3241526"/>
                  <a:pt x="1460180" y="3241526"/>
                </a:cubicBezTo>
                <a:cubicBezTo>
                  <a:pt x="1399243" y="3241526"/>
                  <a:pt x="1343085" y="3224964"/>
                  <a:pt x="1295291" y="3195388"/>
                </a:cubicBezTo>
                <a:lnTo>
                  <a:pt x="155404" y="2544716"/>
                </a:lnTo>
                <a:cubicBezTo>
                  <a:pt x="110000" y="2517506"/>
                  <a:pt x="70570" y="2479649"/>
                  <a:pt x="41893" y="2431145"/>
                </a:cubicBezTo>
                <a:cubicBezTo>
                  <a:pt x="12022" y="2380274"/>
                  <a:pt x="-1121" y="2324671"/>
                  <a:pt x="74" y="2269068"/>
                </a:cubicBezTo>
                <a:lnTo>
                  <a:pt x="74" y="965359"/>
                </a:lnTo>
                <a:cubicBezTo>
                  <a:pt x="74" y="913306"/>
                  <a:pt x="13217" y="858886"/>
                  <a:pt x="41893" y="810381"/>
                </a:cubicBezTo>
                <a:cubicBezTo>
                  <a:pt x="70570" y="761877"/>
                  <a:pt x="110000" y="722836"/>
                  <a:pt x="156599" y="696810"/>
                </a:cubicBezTo>
                <a:lnTo>
                  <a:pt x="1301265" y="42589"/>
                </a:lnTo>
                <a:cubicBezTo>
                  <a:pt x="1347864" y="15379"/>
                  <a:pt x="1401633" y="0"/>
                  <a:pt x="1460180" y="0"/>
                </a:cubicBezTo>
                <a:close/>
              </a:path>
            </a:pathLst>
          </a:custGeom>
          <a:gradFill>
            <a:gsLst>
              <a:gs pos="0">
                <a:srgbClr val="4582ED"/>
              </a:gs>
              <a:gs pos="58000">
                <a:srgbClr val="105AD7"/>
              </a:gs>
            </a:gsLst>
            <a:lin ang="2700000" scaled="0"/>
          </a:gradFill>
          <a:ln w="9525">
            <a:solidFill>
              <a:srgbClr val="105AD7"/>
            </a:solidFill>
          </a:ln>
          <a:effectLst>
            <a:outerShdw blurRad="190500" dist="635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latin typeface="思源黑体" panose="020B0500000000000000" pitchFamily="34" charset="-122"/>
              <a:ea typeface="思源黑体" panose="020B0500000000000000" pitchFamily="34" charset="-122"/>
            </a:endParaRPr>
          </a:p>
        </p:txBody>
      </p:sp>
      <p:sp>
        <p:nvSpPr>
          <p:cNvPr id="41" name="TextBox 27"/>
          <p:cNvSpPr txBox="1"/>
          <p:nvPr/>
        </p:nvSpPr>
        <p:spPr>
          <a:xfrm>
            <a:off x="1004795" y="2596095"/>
            <a:ext cx="474489" cy="276999"/>
          </a:xfrm>
          <a:prstGeom prst="rect">
            <a:avLst/>
          </a:prstGeom>
          <a:noFill/>
        </p:spPr>
        <p:txBody>
          <a:bodyPr wrap="none" lIns="0" tIns="0" rIns="0" bIns="0" rtlCol="0">
            <a:spAutoFit/>
          </a:bodyPr>
          <a:lstStyle/>
          <a:p>
            <a:r>
              <a:rPr lang="en-US" altLang="zh-CN" dirty="0" smtClean="0">
                <a:solidFill>
                  <a:schemeClr val="bg1"/>
                </a:solidFill>
                <a:latin typeface="思源黑体" panose="020B0500000000000000" pitchFamily="34" charset="-122"/>
                <a:ea typeface="思源黑体" panose="020B0500000000000000" pitchFamily="34" charset="-122"/>
              </a:rPr>
              <a:t>10%</a:t>
            </a:r>
            <a:endParaRPr lang="zh-CN" altLang="en-US" dirty="0">
              <a:solidFill>
                <a:schemeClr val="bg1"/>
              </a:solidFill>
              <a:latin typeface="思源黑体" panose="020B0500000000000000" pitchFamily="34" charset="-122"/>
              <a:ea typeface="思源黑体" panose="020B0500000000000000" pitchFamily="34" charset="-122"/>
            </a:endParaRPr>
          </a:p>
        </p:txBody>
      </p:sp>
      <p:sp>
        <p:nvSpPr>
          <p:cNvPr id="42" name="矩形 41"/>
          <p:cNvSpPr/>
          <p:nvPr/>
        </p:nvSpPr>
        <p:spPr>
          <a:xfrm>
            <a:off x="5057011" y="2499316"/>
            <a:ext cx="397704" cy="215444"/>
          </a:xfrm>
          <a:prstGeom prst="rect">
            <a:avLst/>
          </a:prstGeom>
        </p:spPr>
        <p:txBody>
          <a:bodyPr wrap="square" lIns="0" tIns="0" rIns="0" bIns="0">
            <a:spAutoFit/>
          </a:bodyPr>
          <a:lstStyle/>
          <a:p>
            <a:pPr algn="ctr"/>
            <a:r>
              <a:rPr lang="en-US" altLang="zh-CN" sz="1400" spc="300" dirty="0" smtClean="0">
                <a:solidFill>
                  <a:srgbClr val="4F4D50"/>
                </a:solidFill>
                <a:latin typeface="思源黑体" panose="020B0500000000000000" pitchFamily="34" charset="-122"/>
                <a:ea typeface="思源黑体" panose="020B0500000000000000" pitchFamily="34" charset="-122"/>
              </a:rPr>
              <a:t>B.</a:t>
            </a:r>
            <a:endParaRPr lang="zh-CN" altLang="en-US" sz="1400" spc="300" dirty="0">
              <a:solidFill>
                <a:srgbClr val="4F4D50"/>
              </a:solidFill>
              <a:latin typeface="思源黑体" panose="020B0500000000000000" pitchFamily="34" charset="-122"/>
              <a:ea typeface="思源黑体" panose="020B0500000000000000" pitchFamily="34" charset="-122"/>
            </a:endParaRPr>
          </a:p>
        </p:txBody>
      </p:sp>
      <p:sp>
        <p:nvSpPr>
          <p:cNvPr id="43" name="TextBox 5"/>
          <p:cNvSpPr txBox="1"/>
          <p:nvPr/>
        </p:nvSpPr>
        <p:spPr>
          <a:xfrm>
            <a:off x="5114161" y="2736141"/>
            <a:ext cx="1885192" cy="769441"/>
          </a:xfrm>
          <a:prstGeom prst="rect">
            <a:avLst/>
          </a:prstGeom>
          <a:noFill/>
        </p:spPr>
        <p:txBody>
          <a:bodyPr wrap="square" lIns="0" tIns="0" rIns="0" bIns="0" rtlCol="0">
            <a:spAutoFit/>
          </a:bodyPr>
          <a:lstStyle>
            <a:defPPr>
              <a:defRPr lang="zh-CN"/>
            </a:defPPr>
            <a:lvl1pPr algn="just">
              <a:lnSpc>
                <a:spcPts val="1800"/>
              </a:lnSpc>
              <a:defRPr sz="1200">
                <a:solidFill>
                  <a:schemeClr val="bg1"/>
                </a:solidFill>
                <a:latin typeface="微软雅黑 Light" panose="020B0502040204020203" pitchFamily="34" charset="-122"/>
                <a:ea typeface="微软雅黑 Light" panose="020B0502040204020203" pitchFamily="34" charset="-122"/>
              </a:defRPr>
            </a:lvl1pPr>
          </a:lstStyle>
          <a:p>
            <a:pPr>
              <a:lnSpc>
                <a:spcPts val="2000"/>
              </a:lnSpc>
            </a:pPr>
            <a:r>
              <a:rPr lang="zh-CN" altLang="en-US" sz="1000" dirty="0">
                <a:solidFill>
                  <a:srgbClr val="4F4D50"/>
                </a:solidFill>
                <a:latin typeface="思源黑体" panose="020B0500000000000000" pitchFamily="34" charset="-122"/>
                <a:ea typeface="思源黑体" panose="020B0500000000000000" pitchFamily="34" charset="-122"/>
              </a:rPr>
              <a:t>点击输入简要文字内容，文字内容需概括精炼，不用多余的文字修饰，言简意赅的说明该项内容</a:t>
            </a:r>
            <a:r>
              <a:rPr lang="zh-CN" altLang="en-US" sz="1000" dirty="0" smtClean="0">
                <a:solidFill>
                  <a:srgbClr val="4F4D50"/>
                </a:solidFill>
                <a:latin typeface="思源黑体" panose="020B0500000000000000" pitchFamily="34" charset="-122"/>
                <a:ea typeface="思源黑体" panose="020B0500000000000000" pitchFamily="34" charset="-122"/>
              </a:rPr>
              <a:t>。</a:t>
            </a:r>
            <a:endParaRPr lang="en-US" altLang="zh-CN" sz="1000" dirty="0">
              <a:solidFill>
                <a:srgbClr val="4F4D50"/>
              </a:solidFill>
              <a:latin typeface="思源黑体" panose="020B0500000000000000" pitchFamily="34" charset="-122"/>
              <a:ea typeface="思源黑体" panose="020B0500000000000000" pitchFamily="34" charset="-122"/>
            </a:endParaRPr>
          </a:p>
        </p:txBody>
      </p:sp>
      <p:sp>
        <p:nvSpPr>
          <p:cNvPr id="44" name="TextBox 6"/>
          <p:cNvSpPr txBox="1"/>
          <p:nvPr/>
        </p:nvSpPr>
        <p:spPr>
          <a:xfrm>
            <a:off x="5463622" y="2499316"/>
            <a:ext cx="1473025" cy="215444"/>
          </a:xfrm>
          <a:prstGeom prst="rect">
            <a:avLst/>
          </a:prstGeom>
          <a:noFill/>
        </p:spPr>
        <p:txBody>
          <a:bodyPr wrap="square" lIns="0" tIns="0" rIns="0" bIns="0" rtlCol="0">
            <a:spAutoFit/>
          </a:bodyPr>
          <a:lstStyle/>
          <a:p>
            <a:r>
              <a:rPr lang="zh-CN" altLang="en-US" sz="1400" dirty="0">
                <a:solidFill>
                  <a:srgbClr val="4F4D50"/>
                </a:solidFill>
                <a:latin typeface="思源黑体" panose="020B0500000000000000" pitchFamily="34" charset="-122"/>
                <a:ea typeface="思源黑体" panose="020B0500000000000000" pitchFamily="34" charset="-122"/>
              </a:rPr>
              <a:t>标题关键字</a:t>
            </a:r>
          </a:p>
        </p:txBody>
      </p:sp>
      <p:sp>
        <p:nvSpPr>
          <p:cNvPr id="45" name="任意多边形 44"/>
          <p:cNvSpPr/>
          <p:nvPr/>
        </p:nvSpPr>
        <p:spPr>
          <a:xfrm>
            <a:off x="4104968" y="2291732"/>
            <a:ext cx="778715" cy="864350"/>
          </a:xfrm>
          <a:custGeom>
            <a:avLst/>
            <a:gdLst>
              <a:gd name="connsiteX0" fmla="*/ 1460180 w 2920360"/>
              <a:gd name="connsiteY0" fmla="*/ 0 h 3241526"/>
              <a:gd name="connsiteX1" fmla="*/ 1620290 w 2920360"/>
              <a:gd name="connsiteY1" fmla="*/ 42589 h 3241526"/>
              <a:gd name="connsiteX2" fmla="*/ 2760176 w 2920360"/>
              <a:gd name="connsiteY2" fmla="*/ 694444 h 3241526"/>
              <a:gd name="connsiteX3" fmla="*/ 2877272 w 2920360"/>
              <a:gd name="connsiteY3" fmla="*/ 810381 h 3241526"/>
              <a:gd name="connsiteX4" fmla="*/ 2920286 w 2920360"/>
              <a:gd name="connsiteY4" fmla="*/ 958261 h 3241526"/>
              <a:gd name="connsiteX5" fmla="*/ 2920286 w 2920360"/>
              <a:gd name="connsiteY5" fmla="*/ 2266702 h 3241526"/>
              <a:gd name="connsiteX6" fmla="*/ 2877272 w 2920360"/>
              <a:gd name="connsiteY6" fmla="*/ 2431145 h 3241526"/>
              <a:gd name="connsiteX7" fmla="*/ 2763761 w 2920360"/>
              <a:gd name="connsiteY7" fmla="*/ 2544716 h 3241526"/>
              <a:gd name="connsiteX8" fmla="*/ 1623875 w 2920360"/>
              <a:gd name="connsiteY8" fmla="*/ 3196571 h 3241526"/>
              <a:gd name="connsiteX9" fmla="*/ 1460180 w 2920360"/>
              <a:gd name="connsiteY9" fmla="*/ 3241526 h 3241526"/>
              <a:gd name="connsiteX10" fmla="*/ 1295291 w 2920360"/>
              <a:gd name="connsiteY10" fmla="*/ 3195388 h 3241526"/>
              <a:gd name="connsiteX11" fmla="*/ 155404 w 2920360"/>
              <a:gd name="connsiteY11" fmla="*/ 2544716 h 3241526"/>
              <a:gd name="connsiteX12" fmla="*/ 41893 w 2920360"/>
              <a:gd name="connsiteY12" fmla="*/ 2431145 h 3241526"/>
              <a:gd name="connsiteX13" fmla="*/ 74 w 2920360"/>
              <a:gd name="connsiteY13" fmla="*/ 2269068 h 3241526"/>
              <a:gd name="connsiteX14" fmla="*/ 74 w 2920360"/>
              <a:gd name="connsiteY14" fmla="*/ 965359 h 3241526"/>
              <a:gd name="connsiteX15" fmla="*/ 41893 w 2920360"/>
              <a:gd name="connsiteY15" fmla="*/ 810381 h 3241526"/>
              <a:gd name="connsiteX16" fmla="*/ 156599 w 2920360"/>
              <a:gd name="connsiteY16" fmla="*/ 696810 h 3241526"/>
              <a:gd name="connsiteX17" fmla="*/ 1301265 w 2920360"/>
              <a:gd name="connsiteY17" fmla="*/ 42589 h 3241526"/>
              <a:gd name="connsiteX18" fmla="*/ 1460180 w 2920360"/>
              <a:gd name="connsiteY18" fmla="*/ 0 h 32415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2920360" h="3241526">
                <a:moveTo>
                  <a:pt x="1460180" y="0"/>
                </a:moveTo>
                <a:cubicBezTo>
                  <a:pt x="1518728" y="0"/>
                  <a:pt x="1572496" y="15379"/>
                  <a:pt x="1620290" y="42589"/>
                </a:cubicBezTo>
                <a:lnTo>
                  <a:pt x="2760176" y="694444"/>
                </a:lnTo>
                <a:cubicBezTo>
                  <a:pt x="2806776" y="721653"/>
                  <a:pt x="2848595" y="760694"/>
                  <a:pt x="2877272" y="810381"/>
                </a:cubicBezTo>
                <a:cubicBezTo>
                  <a:pt x="2904753" y="856520"/>
                  <a:pt x="2919091" y="907391"/>
                  <a:pt x="2920286" y="958261"/>
                </a:cubicBezTo>
                <a:lnTo>
                  <a:pt x="2920286" y="2266702"/>
                </a:lnTo>
                <a:cubicBezTo>
                  <a:pt x="2921481" y="2322305"/>
                  <a:pt x="2908338" y="2379091"/>
                  <a:pt x="2877272" y="2431145"/>
                </a:cubicBezTo>
                <a:cubicBezTo>
                  <a:pt x="2849790" y="2479649"/>
                  <a:pt x="2810360" y="2518689"/>
                  <a:pt x="2763761" y="2544716"/>
                </a:cubicBezTo>
                <a:lnTo>
                  <a:pt x="1623875" y="3196571"/>
                </a:lnTo>
                <a:cubicBezTo>
                  <a:pt x="1576081" y="3224964"/>
                  <a:pt x="1519923" y="3241526"/>
                  <a:pt x="1460180" y="3241526"/>
                </a:cubicBezTo>
                <a:cubicBezTo>
                  <a:pt x="1399243" y="3241526"/>
                  <a:pt x="1343085" y="3224964"/>
                  <a:pt x="1295291" y="3195388"/>
                </a:cubicBezTo>
                <a:lnTo>
                  <a:pt x="155404" y="2544716"/>
                </a:lnTo>
                <a:cubicBezTo>
                  <a:pt x="110000" y="2517506"/>
                  <a:pt x="70570" y="2479649"/>
                  <a:pt x="41893" y="2431145"/>
                </a:cubicBezTo>
                <a:cubicBezTo>
                  <a:pt x="12022" y="2380274"/>
                  <a:pt x="-1121" y="2324671"/>
                  <a:pt x="74" y="2269068"/>
                </a:cubicBezTo>
                <a:lnTo>
                  <a:pt x="74" y="965359"/>
                </a:lnTo>
                <a:cubicBezTo>
                  <a:pt x="74" y="913306"/>
                  <a:pt x="13217" y="858886"/>
                  <a:pt x="41893" y="810381"/>
                </a:cubicBezTo>
                <a:cubicBezTo>
                  <a:pt x="70570" y="761877"/>
                  <a:pt x="110000" y="722836"/>
                  <a:pt x="156599" y="696810"/>
                </a:cubicBezTo>
                <a:lnTo>
                  <a:pt x="1301265" y="42589"/>
                </a:lnTo>
                <a:cubicBezTo>
                  <a:pt x="1347864" y="15379"/>
                  <a:pt x="1401633" y="0"/>
                  <a:pt x="1460180" y="0"/>
                </a:cubicBezTo>
                <a:close/>
              </a:path>
            </a:pathLst>
          </a:custGeom>
          <a:gradFill>
            <a:gsLst>
              <a:gs pos="0">
                <a:srgbClr val="4582ED"/>
              </a:gs>
              <a:gs pos="58000">
                <a:srgbClr val="105AD7"/>
              </a:gs>
            </a:gsLst>
            <a:lin ang="2700000" scaled="0"/>
          </a:gradFill>
          <a:ln w="9525">
            <a:solidFill>
              <a:srgbClr val="105AD7"/>
            </a:solidFill>
          </a:ln>
          <a:effectLst>
            <a:outerShdw blurRad="190500" dist="635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latin typeface="思源黑体" panose="020B0500000000000000" pitchFamily="34" charset="-122"/>
              <a:ea typeface="思源黑体" panose="020B0500000000000000" pitchFamily="34" charset="-122"/>
            </a:endParaRPr>
          </a:p>
        </p:txBody>
      </p:sp>
      <p:sp>
        <p:nvSpPr>
          <p:cNvPr id="46" name="TextBox 27"/>
          <p:cNvSpPr txBox="1"/>
          <p:nvPr/>
        </p:nvSpPr>
        <p:spPr>
          <a:xfrm>
            <a:off x="4284411" y="2596095"/>
            <a:ext cx="474489" cy="276999"/>
          </a:xfrm>
          <a:prstGeom prst="rect">
            <a:avLst/>
          </a:prstGeom>
          <a:noFill/>
        </p:spPr>
        <p:txBody>
          <a:bodyPr wrap="none" lIns="0" tIns="0" rIns="0" bIns="0" rtlCol="0">
            <a:spAutoFit/>
          </a:bodyPr>
          <a:lstStyle/>
          <a:p>
            <a:r>
              <a:rPr lang="en-US" altLang="zh-CN" dirty="0" smtClean="0">
                <a:solidFill>
                  <a:schemeClr val="bg1"/>
                </a:solidFill>
                <a:latin typeface="思源黑体" panose="020B0500000000000000" pitchFamily="34" charset="-122"/>
                <a:ea typeface="思源黑体" panose="020B0500000000000000" pitchFamily="34" charset="-122"/>
              </a:rPr>
              <a:t>15%</a:t>
            </a:r>
            <a:endParaRPr lang="zh-CN" altLang="en-US" dirty="0">
              <a:solidFill>
                <a:schemeClr val="bg1"/>
              </a:solidFill>
              <a:latin typeface="思源黑体" panose="020B0500000000000000" pitchFamily="34" charset="-122"/>
              <a:ea typeface="思源黑体" panose="020B0500000000000000" pitchFamily="34" charset="-122"/>
            </a:endParaRPr>
          </a:p>
        </p:txBody>
      </p:sp>
      <p:sp>
        <p:nvSpPr>
          <p:cNvPr id="47" name="矩形 46"/>
          <p:cNvSpPr/>
          <p:nvPr/>
        </p:nvSpPr>
        <p:spPr>
          <a:xfrm>
            <a:off x="1788824" y="4608631"/>
            <a:ext cx="397704" cy="215444"/>
          </a:xfrm>
          <a:prstGeom prst="rect">
            <a:avLst/>
          </a:prstGeom>
        </p:spPr>
        <p:txBody>
          <a:bodyPr wrap="square" lIns="0" tIns="0" rIns="0" bIns="0">
            <a:spAutoFit/>
          </a:bodyPr>
          <a:lstStyle/>
          <a:p>
            <a:pPr algn="ctr"/>
            <a:r>
              <a:rPr lang="en-US" altLang="zh-CN" sz="1400" spc="300" dirty="0" smtClean="0">
                <a:solidFill>
                  <a:srgbClr val="4F4D50"/>
                </a:solidFill>
                <a:latin typeface="思源黑体" panose="020B0500000000000000" pitchFamily="34" charset="-122"/>
                <a:ea typeface="思源黑体" panose="020B0500000000000000" pitchFamily="34" charset="-122"/>
              </a:rPr>
              <a:t>C.</a:t>
            </a:r>
            <a:endParaRPr lang="zh-CN" altLang="en-US" sz="1400" spc="300" dirty="0">
              <a:solidFill>
                <a:srgbClr val="4F4D50"/>
              </a:solidFill>
              <a:latin typeface="思源黑体" panose="020B0500000000000000" pitchFamily="34" charset="-122"/>
              <a:ea typeface="思源黑体" panose="020B0500000000000000" pitchFamily="34" charset="-122"/>
            </a:endParaRPr>
          </a:p>
        </p:txBody>
      </p:sp>
      <p:sp>
        <p:nvSpPr>
          <p:cNvPr id="48" name="TextBox 5"/>
          <p:cNvSpPr txBox="1"/>
          <p:nvPr/>
        </p:nvSpPr>
        <p:spPr>
          <a:xfrm>
            <a:off x="1834544" y="4867201"/>
            <a:ext cx="1885192" cy="769441"/>
          </a:xfrm>
          <a:prstGeom prst="rect">
            <a:avLst/>
          </a:prstGeom>
          <a:noFill/>
        </p:spPr>
        <p:txBody>
          <a:bodyPr wrap="square" lIns="0" tIns="0" rIns="0" bIns="0" rtlCol="0">
            <a:spAutoFit/>
          </a:bodyPr>
          <a:lstStyle>
            <a:defPPr>
              <a:defRPr lang="zh-CN"/>
            </a:defPPr>
            <a:lvl1pPr algn="just">
              <a:lnSpc>
                <a:spcPts val="1800"/>
              </a:lnSpc>
              <a:defRPr sz="1200">
                <a:solidFill>
                  <a:schemeClr val="bg1"/>
                </a:solidFill>
                <a:latin typeface="微软雅黑 Light" panose="020B0502040204020203" pitchFamily="34" charset="-122"/>
                <a:ea typeface="微软雅黑 Light" panose="020B0502040204020203" pitchFamily="34" charset="-122"/>
              </a:defRPr>
            </a:lvl1pPr>
          </a:lstStyle>
          <a:p>
            <a:pPr>
              <a:lnSpc>
                <a:spcPts val="2000"/>
              </a:lnSpc>
            </a:pPr>
            <a:r>
              <a:rPr lang="zh-CN" altLang="en-US" sz="1000" dirty="0">
                <a:solidFill>
                  <a:srgbClr val="4F4D50"/>
                </a:solidFill>
                <a:latin typeface="思源黑体" panose="020B0500000000000000" pitchFamily="34" charset="-122"/>
                <a:ea typeface="思源黑体" panose="020B0500000000000000" pitchFamily="34" charset="-122"/>
              </a:rPr>
              <a:t>点击输入简要文字内容，文字内容需概括精炼，不用多余的文字修饰，言简意赅的说明该项内容</a:t>
            </a:r>
            <a:r>
              <a:rPr lang="zh-CN" altLang="en-US" sz="1000" dirty="0" smtClean="0">
                <a:solidFill>
                  <a:srgbClr val="4F4D50"/>
                </a:solidFill>
                <a:latin typeface="思源黑体" panose="020B0500000000000000" pitchFamily="34" charset="-122"/>
                <a:ea typeface="思源黑体" panose="020B0500000000000000" pitchFamily="34" charset="-122"/>
              </a:rPr>
              <a:t>。</a:t>
            </a:r>
            <a:endParaRPr lang="en-US" altLang="zh-CN" sz="1000" dirty="0">
              <a:solidFill>
                <a:srgbClr val="4F4D50"/>
              </a:solidFill>
              <a:latin typeface="思源黑体" panose="020B0500000000000000" pitchFamily="34" charset="-122"/>
              <a:ea typeface="思源黑体" panose="020B0500000000000000" pitchFamily="34" charset="-122"/>
            </a:endParaRPr>
          </a:p>
        </p:txBody>
      </p:sp>
      <p:sp>
        <p:nvSpPr>
          <p:cNvPr id="49" name="TextBox 6"/>
          <p:cNvSpPr txBox="1"/>
          <p:nvPr/>
        </p:nvSpPr>
        <p:spPr>
          <a:xfrm>
            <a:off x="2195436" y="4608631"/>
            <a:ext cx="1473025" cy="215444"/>
          </a:xfrm>
          <a:prstGeom prst="rect">
            <a:avLst/>
          </a:prstGeom>
          <a:noFill/>
        </p:spPr>
        <p:txBody>
          <a:bodyPr wrap="square" lIns="0" tIns="0" rIns="0" bIns="0" rtlCol="0">
            <a:spAutoFit/>
          </a:bodyPr>
          <a:lstStyle/>
          <a:p>
            <a:r>
              <a:rPr lang="zh-CN" altLang="en-US" sz="1400" dirty="0">
                <a:solidFill>
                  <a:srgbClr val="4F4D50"/>
                </a:solidFill>
                <a:latin typeface="思源黑体" panose="020B0500000000000000" pitchFamily="34" charset="-122"/>
                <a:ea typeface="思源黑体" panose="020B0500000000000000" pitchFamily="34" charset="-122"/>
              </a:rPr>
              <a:t>标题关键字</a:t>
            </a:r>
          </a:p>
        </p:txBody>
      </p:sp>
      <p:sp>
        <p:nvSpPr>
          <p:cNvPr id="50" name="任意多边形 49"/>
          <p:cNvSpPr/>
          <p:nvPr/>
        </p:nvSpPr>
        <p:spPr>
          <a:xfrm>
            <a:off x="825351" y="4422792"/>
            <a:ext cx="778715" cy="864350"/>
          </a:xfrm>
          <a:custGeom>
            <a:avLst/>
            <a:gdLst>
              <a:gd name="connsiteX0" fmla="*/ 1460180 w 2920360"/>
              <a:gd name="connsiteY0" fmla="*/ 0 h 3241526"/>
              <a:gd name="connsiteX1" fmla="*/ 1620290 w 2920360"/>
              <a:gd name="connsiteY1" fmla="*/ 42589 h 3241526"/>
              <a:gd name="connsiteX2" fmla="*/ 2760176 w 2920360"/>
              <a:gd name="connsiteY2" fmla="*/ 694444 h 3241526"/>
              <a:gd name="connsiteX3" fmla="*/ 2877272 w 2920360"/>
              <a:gd name="connsiteY3" fmla="*/ 810381 h 3241526"/>
              <a:gd name="connsiteX4" fmla="*/ 2920286 w 2920360"/>
              <a:gd name="connsiteY4" fmla="*/ 958261 h 3241526"/>
              <a:gd name="connsiteX5" fmla="*/ 2920286 w 2920360"/>
              <a:gd name="connsiteY5" fmla="*/ 2266702 h 3241526"/>
              <a:gd name="connsiteX6" fmla="*/ 2877272 w 2920360"/>
              <a:gd name="connsiteY6" fmla="*/ 2431145 h 3241526"/>
              <a:gd name="connsiteX7" fmla="*/ 2763761 w 2920360"/>
              <a:gd name="connsiteY7" fmla="*/ 2544716 h 3241526"/>
              <a:gd name="connsiteX8" fmla="*/ 1623875 w 2920360"/>
              <a:gd name="connsiteY8" fmla="*/ 3196571 h 3241526"/>
              <a:gd name="connsiteX9" fmla="*/ 1460180 w 2920360"/>
              <a:gd name="connsiteY9" fmla="*/ 3241526 h 3241526"/>
              <a:gd name="connsiteX10" fmla="*/ 1295291 w 2920360"/>
              <a:gd name="connsiteY10" fmla="*/ 3195388 h 3241526"/>
              <a:gd name="connsiteX11" fmla="*/ 155404 w 2920360"/>
              <a:gd name="connsiteY11" fmla="*/ 2544716 h 3241526"/>
              <a:gd name="connsiteX12" fmla="*/ 41893 w 2920360"/>
              <a:gd name="connsiteY12" fmla="*/ 2431145 h 3241526"/>
              <a:gd name="connsiteX13" fmla="*/ 74 w 2920360"/>
              <a:gd name="connsiteY13" fmla="*/ 2269068 h 3241526"/>
              <a:gd name="connsiteX14" fmla="*/ 74 w 2920360"/>
              <a:gd name="connsiteY14" fmla="*/ 965359 h 3241526"/>
              <a:gd name="connsiteX15" fmla="*/ 41893 w 2920360"/>
              <a:gd name="connsiteY15" fmla="*/ 810381 h 3241526"/>
              <a:gd name="connsiteX16" fmla="*/ 156599 w 2920360"/>
              <a:gd name="connsiteY16" fmla="*/ 696810 h 3241526"/>
              <a:gd name="connsiteX17" fmla="*/ 1301265 w 2920360"/>
              <a:gd name="connsiteY17" fmla="*/ 42589 h 3241526"/>
              <a:gd name="connsiteX18" fmla="*/ 1460180 w 2920360"/>
              <a:gd name="connsiteY18" fmla="*/ 0 h 32415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2920360" h="3241526">
                <a:moveTo>
                  <a:pt x="1460180" y="0"/>
                </a:moveTo>
                <a:cubicBezTo>
                  <a:pt x="1518728" y="0"/>
                  <a:pt x="1572496" y="15379"/>
                  <a:pt x="1620290" y="42589"/>
                </a:cubicBezTo>
                <a:lnTo>
                  <a:pt x="2760176" y="694444"/>
                </a:lnTo>
                <a:cubicBezTo>
                  <a:pt x="2806776" y="721653"/>
                  <a:pt x="2848595" y="760694"/>
                  <a:pt x="2877272" y="810381"/>
                </a:cubicBezTo>
                <a:cubicBezTo>
                  <a:pt x="2904753" y="856520"/>
                  <a:pt x="2919091" y="907391"/>
                  <a:pt x="2920286" y="958261"/>
                </a:cubicBezTo>
                <a:lnTo>
                  <a:pt x="2920286" y="2266702"/>
                </a:lnTo>
                <a:cubicBezTo>
                  <a:pt x="2921481" y="2322305"/>
                  <a:pt x="2908338" y="2379091"/>
                  <a:pt x="2877272" y="2431145"/>
                </a:cubicBezTo>
                <a:cubicBezTo>
                  <a:pt x="2849790" y="2479649"/>
                  <a:pt x="2810360" y="2518689"/>
                  <a:pt x="2763761" y="2544716"/>
                </a:cubicBezTo>
                <a:lnTo>
                  <a:pt x="1623875" y="3196571"/>
                </a:lnTo>
                <a:cubicBezTo>
                  <a:pt x="1576081" y="3224964"/>
                  <a:pt x="1519923" y="3241526"/>
                  <a:pt x="1460180" y="3241526"/>
                </a:cubicBezTo>
                <a:cubicBezTo>
                  <a:pt x="1399243" y="3241526"/>
                  <a:pt x="1343085" y="3224964"/>
                  <a:pt x="1295291" y="3195388"/>
                </a:cubicBezTo>
                <a:lnTo>
                  <a:pt x="155404" y="2544716"/>
                </a:lnTo>
                <a:cubicBezTo>
                  <a:pt x="110000" y="2517506"/>
                  <a:pt x="70570" y="2479649"/>
                  <a:pt x="41893" y="2431145"/>
                </a:cubicBezTo>
                <a:cubicBezTo>
                  <a:pt x="12022" y="2380274"/>
                  <a:pt x="-1121" y="2324671"/>
                  <a:pt x="74" y="2269068"/>
                </a:cubicBezTo>
                <a:lnTo>
                  <a:pt x="74" y="965359"/>
                </a:lnTo>
                <a:cubicBezTo>
                  <a:pt x="74" y="913306"/>
                  <a:pt x="13217" y="858886"/>
                  <a:pt x="41893" y="810381"/>
                </a:cubicBezTo>
                <a:cubicBezTo>
                  <a:pt x="70570" y="761877"/>
                  <a:pt x="110000" y="722836"/>
                  <a:pt x="156599" y="696810"/>
                </a:cubicBezTo>
                <a:lnTo>
                  <a:pt x="1301265" y="42589"/>
                </a:lnTo>
                <a:cubicBezTo>
                  <a:pt x="1347864" y="15379"/>
                  <a:pt x="1401633" y="0"/>
                  <a:pt x="1460180" y="0"/>
                </a:cubicBezTo>
                <a:close/>
              </a:path>
            </a:pathLst>
          </a:custGeom>
          <a:gradFill>
            <a:gsLst>
              <a:gs pos="0">
                <a:srgbClr val="4582ED"/>
              </a:gs>
              <a:gs pos="58000">
                <a:srgbClr val="105AD7"/>
              </a:gs>
            </a:gsLst>
            <a:lin ang="2700000" scaled="0"/>
          </a:gradFill>
          <a:ln w="9525">
            <a:solidFill>
              <a:srgbClr val="105AD7"/>
            </a:solidFill>
          </a:ln>
          <a:effectLst>
            <a:outerShdw blurRad="190500" dist="635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latin typeface="思源黑体" panose="020B0500000000000000" pitchFamily="34" charset="-122"/>
              <a:ea typeface="思源黑体" panose="020B0500000000000000" pitchFamily="34" charset="-122"/>
            </a:endParaRPr>
          </a:p>
        </p:txBody>
      </p:sp>
      <p:sp>
        <p:nvSpPr>
          <p:cNvPr id="51" name="TextBox 27"/>
          <p:cNvSpPr txBox="1"/>
          <p:nvPr/>
        </p:nvSpPr>
        <p:spPr>
          <a:xfrm>
            <a:off x="1004795" y="4727155"/>
            <a:ext cx="474489" cy="276999"/>
          </a:xfrm>
          <a:prstGeom prst="rect">
            <a:avLst/>
          </a:prstGeom>
          <a:noFill/>
        </p:spPr>
        <p:txBody>
          <a:bodyPr wrap="none" lIns="0" tIns="0" rIns="0" bIns="0" rtlCol="0">
            <a:spAutoFit/>
          </a:bodyPr>
          <a:lstStyle/>
          <a:p>
            <a:r>
              <a:rPr lang="en-US" altLang="zh-CN" dirty="0" smtClean="0">
                <a:solidFill>
                  <a:schemeClr val="bg1"/>
                </a:solidFill>
                <a:latin typeface="思源黑体" panose="020B0500000000000000" pitchFamily="34" charset="-122"/>
                <a:ea typeface="思源黑体" panose="020B0500000000000000" pitchFamily="34" charset="-122"/>
              </a:rPr>
              <a:t>30%</a:t>
            </a:r>
            <a:endParaRPr lang="zh-CN" altLang="en-US" dirty="0">
              <a:solidFill>
                <a:schemeClr val="bg1"/>
              </a:solidFill>
              <a:latin typeface="思源黑体" panose="020B0500000000000000" pitchFamily="34" charset="-122"/>
              <a:ea typeface="思源黑体" panose="020B0500000000000000" pitchFamily="34" charset="-122"/>
            </a:endParaRPr>
          </a:p>
        </p:txBody>
      </p:sp>
      <p:sp>
        <p:nvSpPr>
          <p:cNvPr id="52" name="矩形 51"/>
          <p:cNvSpPr/>
          <p:nvPr/>
        </p:nvSpPr>
        <p:spPr>
          <a:xfrm>
            <a:off x="5068441" y="4608631"/>
            <a:ext cx="397704" cy="215444"/>
          </a:xfrm>
          <a:prstGeom prst="rect">
            <a:avLst/>
          </a:prstGeom>
        </p:spPr>
        <p:txBody>
          <a:bodyPr wrap="square" lIns="0" tIns="0" rIns="0" bIns="0">
            <a:spAutoFit/>
          </a:bodyPr>
          <a:lstStyle/>
          <a:p>
            <a:pPr algn="ctr"/>
            <a:r>
              <a:rPr lang="en-US" altLang="zh-CN" sz="1400" b="1" spc="300" dirty="0" smtClean="0">
                <a:solidFill>
                  <a:srgbClr val="4F4D50"/>
                </a:solidFill>
                <a:latin typeface="思源黑体" panose="020B0500000000000000" pitchFamily="34" charset="-122"/>
                <a:ea typeface="思源黑体" panose="020B0500000000000000" pitchFamily="34" charset="-122"/>
              </a:rPr>
              <a:t>D.</a:t>
            </a:r>
            <a:endParaRPr lang="zh-CN" altLang="en-US" sz="1400" b="1" spc="300" dirty="0">
              <a:solidFill>
                <a:srgbClr val="4F4D50"/>
              </a:solidFill>
              <a:latin typeface="思源黑体" panose="020B0500000000000000" pitchFamily="34" charset="-122"/>
              <a:ea typeface="思源黑体" panose="020B0500000000000000" pitchFamily="34" charset="-122"/>
            </a:endParaRPr>
          </a:p>
        </p:txBody>
      </p:sp>
      <p:sp>
        <p:nvSpPr>
          <p:cNvPr id="53" name="TextBox 5"/>
          <p:cNvSpPr txBox="1"/>
          <p:nvPr/>
        </p:nvSpPr>
        <p:spPr>
          <a:xfrm>
            <a:off x="5114161" y="4867201"/>
            <a:ext cx="1885192" cy="769441"/>
          </a:xfrm>
          <a:prstGeom prst="rect">
            <a:avLst/>
          </a:prstGeom>
          <a:noFill/>
        </p:spPr>
        <p:txBody>
          <a:bodyPr wrap="square" lIns="0" tIns="0" rIns="0" bIns="0" rtlCol="0">
            <a:spAutoFit/>
          </a:bodyPr>
          <a:lstStyle>
            <a:defPPr>
              <a:defRPr lang="zh-CN"/>
            </a:defPPr>
            <a:lvl1pPr algn="just">
              <a:lnSpc>
                <a:spcPts val="1800"/>
              </a:lnSpc>
              <a:defRPr sz="1200">
                <a:solidFill>
                  <a:schemeClr val="bg1"/>
                </a:solidFill>
                <a:latin typeface="微软雅黑 Light" panose="020B0502040204020203" pitchFamily="34" charset="-122"/>
                <a:ea typeface="微软雅黑 Light" panose="020B0502040204020203" pitchFamily="34" charset="-122"/>
              </a:defRPr>
            </a:lvl1pPr>
          </a:lstStyle>
          <a:p>
            <a:pPr>
              <a:lnSpc>
                <a:spcPts val="2000"/>
              </a:lnSpc>
            </a:pPr>
            <a:r>
              <a:rPr lang="zh-CN" altLang="en-US" sz="1000" dirty="0">
                <a:solidFill>
                  <a:srgbClr val="4F4D50"/>
                </a:solidFill>
                <a:latin typeface="思源黑体" panose="020B0500000000000000" pitchFamily="34" charset="-122"/>
                <a:ea typeface="思源黑体" panose="020B0500000000000000" pitchFamily="34" charset="-122"/>
              </a:rPr>
              <a:t>点击输入简要文字内容，文字内容需概括精炼，不用多余的文字修饰，言简意赅的说明该项内容</a:t>
            </a:r>
            <a:r>
              <a:rPr lang="zh-CN" altLang="en-US" sz="1000" dirty="0" smtClean="0">
                <a:solidFill>
                  <a:srgbClr val="4F4D50"/>
                </a:solidFill>
                <a:latin typeface="思源黑体" panose="020B0500000000000000" pitchFamily="34" charset="-122"/>
                <a:ea typeface="思源黑体" panose="020B0500000000000000" pitchFamily="34" charset="-122"/>
              </a:rPr>
              <a:t>。</a:t>
            </a:r>
            <a:endParaRPr lang="en-US" altLang="zh-CN" sz="1000" dirty="0">
              <a:solidFill>
                <a:srgbClr val="4F4D50"/>
              </a:solidFill>
              <a:latin typeface="思源黑体" panose="020B0500000000000000" pitchFamily="34" charset="-122"/>
              <a:ea typeface="思源黑体" panose="020B0500000000000000" pitchFamily="34" charset="-122"/>
            </a:endParaRPr>
          </a:p>
        </p:txBody>
      </p:sp>
      <p:sp>
        <p:nvSpPr>
          <p:cNvPr id="54" name="TextBox 6"/>
          <p:cNvSpPr txBox="1"/>
          <p:nvPr/>
        </p:nvSpPr>
        <p:spPr>
          <a:xfrm>
            <a:off x="5475053" y="4608631"/>
            <a:ext cx="1473025" cy="215444"/>
          </a:xfrm>
          <a:prstGeom prst="rect">
            <a:avLst/>
          </a:prstGeom>
          <a:noFill/>
        </p:spPr>
        <p:txBody>
          <a:bodyPr wrap="square" lIns="0" tIns="0" rIns="0" bIns="0" rtlCol="0">
            <a:spAutoFit/>
          </a:bodyPr>
          <a:lstStyle/>
          <a:p>
            <a:r>
              <a:rPr lang="zh-CN" altLang="en-US" sz="1400" dirty="0">
                <a:solidFill>
                  <a:srgbClr val="4F4D50"/>
                </a:solidFill>
                <a:latin typeface="思源黑体" panose="020B0500000000000000" pitchFamily="34" charset="-122"/>
                <a:ea typeface="思源黑体" panose="020B0500000000000000" pitchFamily="34" charset="-122"/>
              </a:rPr>
              <a:t>标题关键字</a:t>
            </a:r>
          </a:p>
        </p:txBody>
      </p:sp>
      <p:sp>
        <p:nvSpPr>
          <p:cNvPr id="55" name="任意多边形 54"/>
          <p:cNvSpPr/>
          <p:nvPr/>
        </p:nvSpPr>
        <p:spPr>
          <a:xfrm>
            <a:off x="4104968" y="4422792"/>
            <a:ext cx="778715" cy="864350"/>
          </a:xfrm>
          <a:custGeom>
            <a:avLst/>
            <a:gdLst>
              <a:gd name="connsiteX0" fmla="*/ 1460180 w 2920360"/>
              <a:gd name="connsiteY0" fmla="*/ 0 h 3241526"/>
              <a:gd name="connsiteX1" fmla="*/ 1620290 w 2920360"/>
              <a:gd name="connsiteY1" fmla="*/ 42589 h 3241526"/>
              <a:gd name="connsiteX2" fmla="*/ 2760176 w 2920360"/>
              <a:gd name="connsiteY2" fmla="*/ 694444 h 3241526"/>
              <a:gd name="connsiteX3" fmla="*/ 2877272 w 2920360"/>
              <a:gd name="connsiteY3" fmla="*/ 810381 h 3241526"/>
              <a:gd name="connsiteX4" fmla="*/ 2920286 w 2920360"/>
              <a:gd name="connsiteY4" fmla="*/ 958261 h 3241526"/>
              <a:gd name="connsiteX5" fmla="*/ 2920286 w 2920360"/>
              <a:gd name="connsiteY5" fmla="*/ 2266702 h 3241526"/>
              <a:gd name="connsiteX6" fmla="*/ 2877272 w 2920360"/>
              <a:gd name="connsiteY6" fmla="*/ 2431145 h 3241526"/>
              <a:gd name="connsiteX7" fmla="*/ 2763761 w 2920360"/>
              <a:gd name="connsiteY7" fmla="*/ 2544716 h 3241526"/>
              <a:gd name="connsiteX8" fmla="*/ 1623875 w 2920360"/>
              <a:gd name="connsiteY8" fmla="*/ 3196571 h 3241526"/>
              <a:gd name="connsiteX9" fmla="*/ 1460180 w 2920360"/>
              <a:gd name="connsiteY9" fmla="*/ 3241526 h 3241526"/>
              <a:gd name="connsiteX10" fmla="*/ 1295291 w 2920360"/>
              <a:gd name="connsiteY10" fmla="*/ 3195388 h 3241526"/>
              <a:gd name="connsiteX11" fmla="*/ 155404 w 2920360"/>
              <a:gd name="connsiteY11" fmla="*/ 2544716 h 3241526"/>
              <a:gd name="connsiteX12" fmla="*/ 41893 w 2920360"/>
              <a:gd name="connsiteY12" fmla="*/ 2431145 h 3241526"/>
              <a:gd name="connsiteX13" fmla="*/ 74 w 2920360"/>
              <a:gd name="connsiteY13" fmla="*/ 2269068 h 3241526"/>
              <a:gd name="connsiteX14" fmla="*/ 74 w 2920360"/>
              <a:gd name="connsiteY14" fmla="*/ 965359 h 3241526"/>
              <a:gd name="connsiteX15" fmla="*/ 41893 w 2920360"/>
              <a:gd name="connsiteY15" fmla="*/ 810381 h 3241526"/>
              <a:gd name="connsiteX16" fmla="*/ 156599 w 2920360"/>
              <a:gd name="connsiteY16" fmla="*/ 696810 h 3241526"/>
              <a:gd name="connsiteX17" fmla="*/ 1301265 w 2920360"/>
              <a:gd name="connsiteY17" fmla="*/ 42589 h 3241526"/>
              <a:gd name="connsiteX18" fmla="*/ 1460180 w 2920360"/>
              <a:gd name="connsiteY18" fmla="*/ 0 h 32415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2920360" h="3241526">
                <a:moveTo>
                  <a:pt x="1460180" y="0"/>
                </a:moveTo>
                <a:cubicBezTo>
                  <a:pt x="1518728" y="0"/>
                  <a:pt x="1572496" y="15379"/>
                  <a:pt x="1620290" y="42589"/>
                </a:cubicBezTo>
                <a:lnTo>
                  <a:pt x="2760176" y="694444"/>
                </a:lnTo>
                <a:cubicBezTo>
                  <a:pt x="2806776" y="721653"/>
                  <a:pt x="2848595" y="760694"/>
                  <a:pt x="2877272" y="810381"/>
                </a:cubicBezTo>
                <a:cubicBezTo>
                  <a:pt x="2904753" y="856520"/>
                  <a:pt x="2919091" y="907391"/>
                  <a:pt x="2920286" y="958261"/>
                </a:cubicBezTo>
                <a:lnTo>
                  <a:pt x="2920286" y="2266702"/>
                </a:lnTo>
                <a:cubicBezTo>
                  <a:pt x="2921481" y="2322305"/>
                  <a:pt x="2908338" y="2379091"/>
                  <a:pt x="2877272" y="2431145"/>
                </a:cubicBezTo>
                <a:cubicBezTo>
                  <a:pt x="2849790" y="2479649"/>
                  <a:pt x="2810360" y="2518689"/>
                  <a:pt x="2763761" y="2544716"/>
                </a:cubicBezTo>
                <a:lnTo>
                  <a:pt x="1623875" y="3196571"/>
                </a:lnTo>
                <a:cubicBezTo>
                  <a:pt x="1576081" y="3224964"/>
                  <a:pt x="1519923" y="3241526"/>
                  <a:pt x="1460180" y="3241526"/>
                </a:cubicBezTo>
                <a:cubicBezTo>
                  <a:pt x="1399243" y="3241526"/>
                  <a:pt x="1343085" y="3224964"/>
                  <a:pt x="1295291" y="3195388"/>
                </a:cubicBezTo>
                <a:lnTo>
                  <a:pt x="155404" y="2544716"/>
                </a:lnTo>
                <a:cubicBezTo>
                  <a:pt x="110000" y="2517506"/>
                  <a:pt x="70570" y="2479649"/>
                  <a:pt x="41893" y="2431145"/>
                </a:cubicBezTo>
                <a:cubicBezTo>
                  <a:pt x="12022" y="2380274"/>
                  <a:pt x="-1121" y="2324671"/>
                  <a:pt x="74" y="2269068"/>
                </a:cubicBezTo>
                <a:lnTo>
                  <a:pt x="74" y="965359"/>
                </a:lnTo>
                <a:cubicBezTo>
                  <a:pt x="74" y="913306"/>
                  <a:pt x="13217" y="858886"/>
                  <a:pt x="41893" y="810381"/>
                </a:cubicBezTo>
                <a:cubicBezTo>
                  <a:pt x="70570" y="761877"/>
                  <a:pt x="110000" y="722836"/>
                  <a:pt x="156599" y="696810"/>
                </a:cubicBezTo>
                <a:lnTo>
                  <a:pt x="1301265" y="42589"/>
                </a:lnTo>
                <a:cubicBezTo>
                  <a:pt x="1347864" y="15379"/>
                  <a:pt x="1401633" y="0"/>
                  <a:pt x="1460180" y="0"/>
                </a:cubicBezTo>
                <a:close/>
              </a:path>
            </a:pathLst>
          </a:custGeom>
          <a:gradFill>
            <a:gsLst>
              <a:gs pos="0">
                <a:srgbClr val="4582ED"/>
              </a:gs>
              <a:gs pos="58000">
                <a:srgbClr val="105AD7"/>
              </a:gs>
            </a:gsLst>
            <a:lin ang="2700000" scaled="0"/>
          </a:gradFill>
          <a:ln w="9525">
            <a:solidFill>
              <a:srgbClr val="105AD7"/>
            </a:solidFill>
          </a:ln>
          <a:effectLst>
            <a:outerShdw blurRad="190500" dist="635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latin typeface="思源黑体" panose="020B0500000000000000" pitchFamily="34" charset="-122"/>
              <a:ea typeface="思源黑体" panose="020B0500000000000000" pitchFamily="34" charset="-122"/>
            </a:endParaRPr>
          </a:p>
        </p:txBody>
      </p:sp>
      <p:sp>
        <p:nvSpPr>
          <p:cNvPr id="56" name="TextBox 27"/>
          <p:cNvSpPr txBox="1"/>
          <p:nvPr/>
        </p:nvSpPr>
        <p:spPr>
          <a:xfrm>
            <a:off x="4284411" y="4727155"/>
            <a:ext cx="474489" cy="276999"/>
          </a:xfrm>
          <a:prstGeom prst="rect">
            <a:avLst/>
          </a:prstGeom>
          <a:noFill/>
        </p:spPr>
        <p:txBody>
          <a:bodyPr wrap="none" lIns="0" tIns="0" rIns="0" bIns="0" rtlCol="0">
            <a:spAutoFit/>
          </a:bodyPr>
          <a:lstStyle/>
          <a:p>
            <a:r>
              <a:rPr lang="en-US" altLang="zh-CN" dirty="0" smtClean="0">
                <a:solidFill>
                  <a:schemeClr val="bg1"/>
                </a:solidFill>
                <a:latin typeface="思源黑体" panose="020B0500000000000000" pitchFamily="34" charset="-122"/>
                <a:ea typeface="思源黑体" panose="020B0500000000000000" pitchFamily="34" charset="-122"/>
              </a:rPr>
              <a:t>55%</a:t>
            </a:r>
            <a:endParaRPr lang="zh-CN" altLang="en-US" dirty="0">
              <a:solidFill>
                <a:schemeClr val="bg1"/>
              </a:solidFill>
              <a:latin typeface="思源黑体" panose="020B0500000000000000" pitchFamily="34" charset="-122"/>
              <a:ea typeface="思源黑体" panose="020B0500000000000000" pitchFamily="34" charset="-122"/>
            </a:endParaRPr>
          </a:p>
        </p:txBody>
      </p:sp>
      <p:sp>
        <p:nvSpPr>
          <p:cNvPr id="57" name="KSO_Shape"/>
          <p:cNvSpPr>
            <a:spLocks/>
          </p:cNvSpPr>
          <p:nvPr/>
        </p:nvSpPr>
        <p:spPr bwMode="auto">
          <a:xfrm>
            <a:off x="8828677" y="3351738"/>
            <a:ext cx="665416" cy="638797"/>
          </a:xfrm>
          <a:custGeom>
            <a:avLst/>
            <a:gdLst>
              <a:gd name="T0" fmla="*/ 1618108 w 3816350"/>
              <a:gd name="T1" fmla="*/ 3491708 h 3665538"/>
              <a:gd name="T2" fmla="*/ 3711914 w 3816350"/>
              <a:gd name="T3" fmla="*/ 3515947 h 3665538"/>
              <a:gd name="T4" fmla="*/ 1938033 w 3816350"/>
              <a:gd name="T5" fmla="*/ 3320852 h 3665538"/>
              <a:gd name="T6" fmla="*/ 2466975 w 3816350"/>
              <a:gd name="T7" fmla="*/ 3464378 h 3665538"/>
              <a:gd name="T8" fmla="*/ 1420823 w 3816350"/>
              <a:gd name="T9" fmla="*/ 3514907 h 3665538"/>
              <a:gd name="T10" fmla="*/ 1072366 w 3816350"/>
              <a:gd name="T11" fmla="*/ 3448171 h 3665538"/>
              <a:gd name="T12" fmla="*/ 350995 w 3816350"/>
              <a:gd name="T13" fmla="*/ 3613421 h 3665538"/>
              <a:gd name="T14" fmla="*/ 2826009 w 3816350"/>
              <a:gd name="T15" fmla="*/ 3416327 h 3665538"/>
              <a:gd name="T16" fmla="*/ 3710327 w 3816350"/>
              <a:gd name="T17" fmla="*/ 3553504 h 3665538"/>
              <a:gd name="T18" fmla="*/ 1625482 w 3816350"/>
              <a:gd name="T19" fmla="*/ 3379536 h 3665538"/>
              <a:gd name="T20" fmla="*/ 2426374 w 3816350"/>
              <a:gd name="T21" fmla="*/ 3213000 h 3665538"/>
              <a:gd name="T22" fmla="*/ 771525 w 3816350"/>
              <a:gd name="T23" fmla="*/ 3205163 h 3665538"/>
              <a:gd name="T24" fmla="*/ 1067953 w 3816350"/>
              <a:gd name="T25" fmla="*/ 3277053 h 3665538"/>
              <a:gd name="T26" fmla="*/ 784892 w 3816350"/>
              <a:gd name="T27" fmla="*/ 3451540 h 3665538"/>
              <a:gd name="T28" fmla="*/ 2490788 w 3816350"/>
              <a:gd name="T29" fmla="*/ 3116568 h 3665538"/>
              <a:gd name="T30" fmla="*/ 1449375 w 3816350"/>
              <a:gd name="T31" fmla="*/ 3307847 h 3665538"/>
              <a:gd name="T32" fmla="*/ 2434307 w 3816350"/>
              <a:gd name="T33" fmla="*/ 3163198 h 3665538"/>
              <a:gd name="T34" fmla="*/ 3783974 w 3816350"/>
              <a:gd name="T35" fmla="*/ 3278823 h 3665538"/>
              <a:gd name="T36" fmla="*/ 2635250 w 3816350"/>
              <a:gd name="T37" fmla="*/ 3206432 h 3665538"/>
              <a:gd name="T38" fmla="*/ 3815080 w 3816350"/>
              <a:gd name="T39" fmla="*/ 3040062 h 3665538"/>
              <a:gd name="T40" fmla="*/ 2866956 w 3816350"/>
              <a:gd name="T41" fmla="*/ 3006725 h 3665538"/>
              <a:gd name="T42" fmla="*/ 657993 w 3816350"/>
              <a:gd name="T43" fmla="*/ 3196983 h 3665538"/>
              <a:gd name="T44" fmla="*/ 872062 w 3816350"/>
              <a:gd name="T45" fmla="*/ 3214746 h 3665538"/>
              <a:gd name="T46" fmla="*/ 825374 w 3816350"/>
              <a:gd name="T47" fmla="*/ 2994614 h 3665538"/>
              <a:gd name="T48" fmla="*/ 1190307 w 3816350"/>
              <a:gd name="T49" fmla="*/ 3120223 h 3665538"/>
              <a:gd name="T50" fmla="*/ 273368 w 3816350"/>
              <a:gd name="T51" fmla="*/ 3120223 h 3665538"/>
              <a:gd name="T52" fmla="*/ 1472924 w 3816350"/>
              <a:gd name="T53" fmla="*/ 2958852 h 3665538"/>
              <a:gd name="T54" fmla="*/ 2445690 w 3816350"/>
              <a:gd name="T55" fmla="*/ 3096148 h 3665538"/>
              <a:gd name="T56" fmla="*/ 1403350 w 3816350"/>
              <a:gd name="T57" fmla="*/ 2909186 h 3665538"/>
              <a:gd name="T58" fmla="*/ 3767144 w 3816350"/>
              <a:gd name="T59" fmla="*/ 2880042 h 3665538"/>
              <a:gd name="T60" fmla="*/ 2660954 w 3816350"/>
              <a:gd name="T61" fmla="*/ 3062923 h 3665538"/>
              <a:gd name="T62" fmla="*/ 2077078 w 3816350"/>
              <a:gd name="T63" fmla="*/ 2755988 h 3665538"/>
              <a:gd name="T64" fmla="*/ 2064323 w 3816350"/>
              <a:gd name="T65" fmla="*/ 3023556 h 3665538"/>
              <a:gd name="T66" fmla="*/ 1553136 w 3816350"/>
              <a:gd name="T67" fmla="*/ 2926811 h 3665538"/>
              <a:gd name="T68" fmla="*/ 2489519 w 3816350"/>
              <a:gd name="T69" fmla="*/ 2707310 h 3665538"/>
              <a:gd name="T70" fmla="*/ 1846579 w 3816350"/>
              <a:gd name="T71" fmla="*/ 2621224 h 3665538"/>
              <a:gd name="T72" fmla="*/ 3411957 w 3816350"/>
              <a:gd name="T73" fmla="*/ 2738921 h 3665538"/>
              <a:gd name="T74" fmla="*/ 3080259 w 3816350"/>
              <a:gd name="T75" fmla="*/ 2936880 h 3665538"/>
              <a:gd name="T76" fmla="*/ 1829436 w 3816350"/>
              <a:gd name="T77" fmla="*/ 2582778 h 3665538"/>
              <a:gd name="T78" fmla="*/ 1856740 w 3816350"/>
              <a:gd name="T79" fmla="*/ 2801747 h 3665538"/>
              <a:gd name="T80" fmla="*/ 2088516 w 3816350"/>
              <a:gd name="T81" fmla="*/ 2619751 h 3665538"/>
              <a:gd name="T82" fmla="*/ 2403793 w 3816350"/>
              <a:gd name="T83" fmla="*/ 2645568 h 3665538"/>
              <a:gd name="T84" fmla="*/ 1545273 w 3816350"/>
              <a:gd name="T85" fmla="*/ 2758080 h 3665538"/>
              <a:gd name="T86" fmla="*/ 2737140 w 3816350"/>
              <a:gd name="T87" fmla="*/ 2576196 h 3665538"/>
              <a:gd name="T88" fmla="*/ 3655103 w 3816350"/>
              <a:gd name="T89" fmla="*/ 2636838 h 3665538"/>
              <a:gd name="T90" fmla="*/ 2771738 w 3816350"/>
              <a:gd name="T91" fmla="*/ 2448243 h 3665538"/>
              <a:gd name="T92" fmla="*/ 2989478 w 3816350"/>
              <a:gd name="T93" fmla="*/ 2307907 h 3665538"/>
              <a:gd name="T94" fmla="*/ 2867591 w 3816350"/>
              <a:gd name="T95" fmla="*/ 2234247 h 3665538"/>
              <a:gd name="T96" fmla="*/ 3696043 w 3816350"/>
              <a:gd name="T97" fmla="*/ 2367598 h 3665538"/>
              <a:gd name="T98" fmla="*/ 3314856 w 3816350"/>
              <a:gd name="T99" fmla="*/ 1892183 h 3665538"/>
              <a:gd name="T100" fmla="*/ 2974884 w 3816350"/>
              <a:gd name="T101" fmla="*/ 2068371 h 3665538"/>
              <a:gd name="T102" fmla="*/ 3799844 w 3816350"/>
              <a:gd name="T103" fmla="*/ 2062969 h 3665538"/>
              <a:gd name="T104" fmla="*/ 2637789 w 3816350"/>
              <a:gd name="T105" fmla="*/ 2027696 h 3665538"/>
              <a:gd name="T106" fmla="*/ 3189458 w 3816350"/>
              <a:gd name="T107" fmla="*/ 1697313 h 3665538"/>
              <a:gd name="T108" fmla="*/ 3015840 w 3816350"/>
              <a:gd name="T109" fmla="*/ 1948969 h 3665538"/>
              <a:gd name="T110" fmla="*/ 3354189 w 3816350"/>
              <a:gd name="T111" fmla="*/ 1860541 h 3665538"/>
              <a:gd name="T112" fmla="*/ 3468771 w 3816350"/>
              <a:gd name="T113" fmla="*/ 1695411 h 3665538"/>
              <a:gd name="T114" fmla="*/ 3173905 w 3816350"/>
              <a:gd name="T115" fmla="*/ 2035495 h 3665538"/>
              <a:gd name="T116" fmla="*/ 3074241 w 3816350"/>
              <a:gd name="T117" fmla="*/ 1681466 h 3665538"/>
              <a:gd name="T118" fmla="*/ 3386120 w 3816350"/>
              <a:gd name="T119" fmla="*/ 1131189 h 3665538"/>
              <a:gd name="T120" fmla="*/ 254975 w 3816350"/>
              <a:gd name="T121" fmla="*/ 2785759 h 3665538"/>
              <a:gd name="T122" fmla="*/ 1131353 w 3816350"/>
              <a:gd name="T123" fmla="*/ 1377803 h 3665538"/>
              <a:gd name="T124" fmla="*/ 2508155 w 3816350"/>
              <a:gd name="T125" fmla="*/ 314537 h 36655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816350" h="3665538">
                <a:moveTo>
                  <a:pt x="1892592" y="3532067"/>
                </a:moveTo>
                <a:lnTo>
                  <a:pt x="1892592" y="3635348"/>
                </a:lnTo>
                <a:lnTo>
                  <a:pt x="1913877" y="3636302"/>
                </a:lnTo>
                <a:lnTo>
                  <a:pt x="1935480" y="3636302"/>
                </a:lnTo>
                <a:lnTo>
                  <a:pt x="1965343" y="3635666"/>
                </a:lnTo>
                <a:lnTo>
                  <a:pt x="1965343" y="3532385"/>
                </a:lnTo>
                <a:lnTo>
                  <a:pt x="1935480" y="3532703"/>
                </a:lnTo>
                <a:lnTo>
                  <a:pt x="1913877" y="3532703"/>
                </a:lnTo>
                <a:lnTo>
                  <a:pt x="1892592" y="3532067"/>
                </a:lnTo>
                <a:close/>
                <a:moveTo>
                  <a:pt x="665284" y="3532067"/>
                </a:moveTo>
                <a:lnTo>
                  <a:pt x="665284" y="3635348"/>
                </a:lnTo>
                <a:lnTo>
                  <a:pt x="686575" y="3636302"/>
                </a:lnTo>
                <a:lnTo>
                  <a:pt x="708185" y="3636302"/>
                </a:lnTo>
                <a:lnTo>
                  <a:pt x="738374" y="3635666"/>
                </a:lnTo>
                <a:lnTo>
                  <a:pt x="738374" y="3532385"/>
                </a:lnTo>
                <a:lnTo>
                  <a:pt x="708185" y="3532703"/>
                </a:lnTo>
                <a:lnTo>
                  <a:pt x="686575" y="3532703"/>
                </a:lnTo>
                <a:lnTo>
                  <a:pt x="665284" y="3532067"/>
                </a:lnTo>
                <a:close/>
                <a:moveTo>
                  <a:pt x="1746773" y="3519356"/>
                </a:moveTo>
                <a:lnTo>
                  <a:pt x="1746773" y="3623272"/>
                </a:lnTo>
                <a:lnTo>
                  <a:pt x="1764563" y="3625497"/>
                </a:lnTo>
                <a:lnTo>
                  <a:pt x="1782671" y="3628039"/>
                </a:lnTo>
                <a:lnTo>
                  <a:pt x="1800780" y="3629628"/>
                </a:lnTo>
                <a:lnTo>
                  <a:pt x="1819841" y="3631535"/>
                </a:lnTo>
                <a:lnTo>
                  <a:pt x="1819841" y="3527618"/>
                </a:lnTo>
                <a:lnTo>
                  <a:pt x="1800780" y="3526029"/>
                </a:lnTo>
                <a:lnTo>
                  <a:pt x="1782671" y="3524123"/>
                </a:lnTo>
                <a:lnTo>
                  <a:pt x="1764563" y="3521580"/>
                </a:lnTo>
                <a:lnTo>
                  <a:pt x="1746773" y="3519356"/>
                </a:lnTo>
                <a:close/>
                <a:moveTo>
                  <a:pt x="519421" y="3519356"/>
                </a:moveTo>
                <a:lnTo>
                  <a:pt x="519421" y="3623272"/>
                </a:lnTo>
                <a:lnTo>
                  <a:pt x="537217" y="3625497"/>
                </a:lnTo>
                <a:lnTo>
                  <a:pt x="555330" y="3628039"/>
                </a:lnTo>
                <a:lnTo>
                  <a:pt x="573762" y="3629946"/>
                </a:lnTo>
                <a:lnTo>
                  <a:pt x="592511" y="3631535"/>
                </a:lnTo>
                <a:lnTo>
                  <a:pt x="592511" y="3527618"/>
                </a:lnTo>
                <a:lnTo>
                  <a:pt x="573762" y="3526029"/>
                </a:lnTo>
                <a:lnTo>
                  <a:pt x="555330" y="3524123"/>
                </a:lnTo>
                <a:lnTo>
                  <a:pt x="537217" y="3521580"/>
                </a:lnTo>
                <a:lnTo>
                  <a:pt x="519421" y="3519356"/>
                </a:lnTo>
                <a:close/>
                <a:moveTo>
                  <a:pt x="3151360" y="3517220"/>
                </a:moveTo>
                <a:lnTo>
                  <a:pt x="3151360" y="3632118"/>
                </a:lnTo>
                <a:lnTo>
                  <a:pt x="3174848" y="3632755"/>
                </a:lnTo>
                <a:lnTo>
                  <a:pt x="3198972" y="3633073"/>
                </a:lnTo>
                <a:lnTo>
                  <a:pt x="3231983" y="3632755"/>
                </a:lnTo>
                <a:lnTo>
                  <a:pt x="3231983" y="3517539"/>
                </a:lnTo>
                <a:lnTo>
                  <a:pt x="3198972" y="3517857"/>
                </a:lnTo>
                <a:lnTo>
                  <a:pt x="3174848" y="3517539"/>
                </a:lnTo>
                <a:lnTo>
                  <a:pt x="3151360" y="3517220"/>
                </a:lnTo>
                <a:close/>
                <a:moveTo>
                  <a:pt x="2989478" y="3502580"/>
                </a:moveTo>
                <a:lnTo>
                  <a:pt x="2989478" y="3618432"/>
                </a:lnTo>
                <a:lnTo>
                  <a:pt x="3009158" y="3620979"/>
                </a:lnTo>
                <a:lnTo>
                  <a:pt x="3029472" y="3623525"/>
                </a:lnTo>
                <a:lnTo>
                  <a:pt x="3049469" y="3625753"/>
                </a:lnTo>
                <a:lnTo>
                  <a:pt x="3070419" y="3627344"/>
                </a:lnTo>
                <a:lnTo>
                  <a:pt x="3070419" y="3512446"/>
                </a:lnTo>
                <a:lnTo>
                  <a:pt x="3049469" y="3510537"/>
                </a:lnTo>
                <a:lnTo>
                  <a:pt x="3029472" y="3507990"/>
                </a:lnTo>
                <a:lnTo>
                  <a:pt x="3009158" y="3505763"/>
                </a:lnTo>
                <a:lnTo>
                  <a:pt x="2989478" y="3502580"/>
                </a:lnTo>
                <a:close/>
                <a:moveTo>
                  <a:pt x="1600953" y="3486306"/>
                </a:moveTo>
                <a:lnTo>
                  <a:pt x="1600953" y="3591494"/>
                </a:lnTo>
                <a:lnTo>
                  <a:pt x="1618744" y="3596578"/>
                </a:lnTo>
                <a:lnTo>
                  <a:pt x="1636217" y="3601345"/>
                </a:lnTo>
                <a:lnTo>
                  <a:pt x="1654960" y="3606112"/>
                </a:lnTo>
                <a:lnTo>
                  <a:pt x="1673704" y="3610243"/>
                </a:lnTo>
                <a:lnTo>
                  <a:pt x="1673704" y="3506009"/>
                </a:lnTo>
                <a:lnTo>
                  <a:pt x="1654960" y="3501242"/>
                </a:lnTo>
                <a:lnTo>
                  <a:pt x="1636217" y="3496475"/>
                </a:lnTo>
                <a:lnTo>
                  <a:pt x="1618108" y="3491708"/>
                </a:lnTo>
                <a:lnTo>
                  <a:pt x="1600953" y="3486306"/>
                </a:lnTo>
                <a:close/>
                <a:moveTo>
                  <a:pt x="373875" y="3486306"/>
                </a:moveTo>
                <a:lnTo>
                  <a:pt x="373875" y="3591494"/>
                </a:lnTo>
                <a:lnTo>
                  <a:pt x="391353" y="3596578"/>
                </a:lnTo>
                <a:lnTo>
                  <a:pt x="409149" y="3601345"/>
                </a:lnTo>
                <a:lnTo>
                  <a:pt x="427581" y="3606112"/>
                </a:lnTo>
                <a:lnTo>
                  <a:pt x="446648" y="3610243"/>
                </a:lnTo>
                <a:lnTo>
                  <a:pt x="446648" y="3506009"/>
                </a:lnTo>
                <a:lnTo>
                  <a:pt x="427581" y="3501242"/>
                </a:lnTo>
                <a:lnTo>
                  <a:pt x="409149" y="3496475"/>
                </a:lnTo>
                <a:lnTo>
                  <a:pt x="390718" y="3491708"/>
                </a:lnTo>
                <a:lnTo>
                  <a:pt x="373875" y="3486306"/>
                </a:lnTo>
                <a:close/>
                <a:moveTo>
                  <a:pt x="2827597" y="3465978"/>
                </a:moveTo>
                <a:lnTo>
                  <a:pt x="2827597" y="3583104"/>
                </a:lnTo>
                <a:lnTo>
                  <a:pt x="2846959" y="3589151"/>
                </a:lnTo>
                <a:lnTo>
                  <a:pt x="2866956" y="3594243"/>
                </a:lnTo>
                <a:lnTo>
                  <a:pt x="2887588" y="3599336"/>
                </a:lnTo>
                <a:lnTo>
                  <a:pt x="2908220" y="3604110"/>
                </a:lnTo>
                <a:lnTo>
                  <a:pt x="2908220" y="3487939"/>
                </a:lnTo>
                <a:lnTo>
                  <a:pt x="2887588" y="3482847"/>
                </a:lnTo>
                <a:lnTo>
                  <a:pt x="2866956" y="3477436"/>
                </a:lnTo>
                <a:lnTo>
                  <a:pt x="2846959" y="3472025"/>
                </a:lnTo>
                <a:lnTo>
                  <a:pt x="2827597" y="3465978"/>
                </a:lnTo>
                <a:close/>
                <a:moveTo>
                  <a:pt x="2402802" y="3447218"/>
                </a:moveTo>
                <a:lnTo>
                  <a:pt x="2397719" y="3450714"/>
                </a:lnTo>
                <a:lnTo>
                  <a:pt x="2391365" y="3453891"/>
                </a:lnTo>
                <a:lnTo>
                  <a:pt x="2383740" y="3457387"/>
                </a:lnTo>
                <a:lnTo>
                  <a:pt x="2376433" y="3460565"/>
                </a:lnTo>
                <a:lnTo>
                  <a:pt x="2347841" y="3472005"/>
                </a:lnTo>
                <a:lnTo>
                  <a:pt x="2347841" y="3562893"/>
                </a:lnTo>
                <a:lnTo>
                  <a:pt x="2355784" y="3558761"/>
                </a:lnTo>
                <a:lnTo>
                  <a:pt x="2363408" y="3554630"/>
                </a:lnTo>
                <a:lnTo>
                  <a:pt x="2371033" y="3550181"/>
                </a:lnTo>
                <a:lnTo>
                  <a:pt x="2378340" y="3545414"/>
                </a:lnTo>
                <a:lnTo>
                  <a:pt x="2385329" y="3540648"/>
                </a:lnTo>
                <a:lnTo>
                  <a:pt x="2391683" y="3535881"/>
                </a:lnTo>
                <a:lnTo>
                  <a:pt x="2397719" y="3531114"/>
                </a:lnTo>
                <a:lnTo>
                  <a:pt x="2402802" y="3526983"/>
                </a:lnTo>
                <a:lnTo>
                  <a:pt x="2402802" y="3447218"/>
                </a:lnTo>
                <a:close/>
                <a:moveTo>
                  <a:pt x="1175646" y="3447218"/>
                </a:moveTo>
                <a:lnTo>
                  <a:pt x="1170561" y="3450714"/>
                </a:lnTo>
                <a:lnTo>
                  <a:pt x="1164205" y="3453891"/>
                </a:lnTo>
                <a:lnTo>
                  <a:pt x="1156578" y="3457387"/>
                </a:lnTo>
                <a:lnTo>
                  <a:pt x="1149269" y="3460565"/>
                </a:lnTo>
                <a:lnTo>
                  <a:pt x="1120669" y="3472005"/>
                </a:lnTo>
                <a:lnTo>
                  <a:pt x="1120669" y="3562893"/>
                </a:lnTo>
                <a:lnTo>
                  <a:pt x="1128613" y="3558761"/>
                </a:lnTo>
                <a:lnTo>
                  <a:pt x="1136240" y="3554630"/>
                </a:lnTo>
                <a:lnTo>
                  <a:pt x="1144185" y="3550181"/>
                </a:lnTo>
                <a:lnTo>
                  <a:pt x="1151176" y="3545414"/>
                </a:lnTo>
                <a:lnTo>
                  <a:pt x="1158167" y="3540648"/>
                </a:lnTo>
                <a:lnTo>
                  <a:pt x="1164523" y="3535881"/>
                </a:lnTo>
                <a:lnTo>
                  <a:pt x="1170561" y="3531114"/>
                </a:lnTo>
                <a:lnTo>
                  <a:pt x="1175646" y="3526347"/>
                </a:lnTo>
                <a:lnTo>
                  <a:pt x="1175646" y="3447218"/>
                </a:lnTo>
                <a:close/>
                <a:moveTo>
                  <a:pt x="3717945" y="3422692"/>
                </a:moveTo>
                <a:lnTo>
                  <a:pt x="3711914" y="3426193"/>
                </a:lnTo>
                <a:lnTo>
                  <a:pt x="3704931" y="3430013"/>
                </a:lnTo>
                <a:lnTo>
                  <a:pt x="3696678" y="3433832"/>
                </a:lnTo>
                <a:lnTo>
                  <a:pt x="3688425" y="3437651"/>
                </a:lnTo>
                <a:lnTo>
                  <a:pt x="3671285" y="3444335"/>
                </a:lnTo>
                <a:lnTo>
                  <a:pt x="3656684" y="3450064"/>
                </a:lnTo>
                <a:lnTo>
                  <a:pt x="3656684" y="3551276"/>
                </a:lnTo>
                <a:lnTo>
                  <a:pt x="3665254" y="3546820"/>
                </a:lnTo>
                <a:lnTo>
                  <a:pt x="3674142" y="3542046"/>
                </a:lnTo>
                <a:lnTo>
                  <a:pt x="3682394" y="3537272"/>
                </a:lnTo>
                <a:lnTo>
                  <a:pt x="3690647" y="3532179"/>
                </a:lnTo>
                <a:lnTo>
                  <a:pt x="3698582" y="3526769"/>
                </a:lnTo>
                <a:lnTo>
                  <a:pt x="3705566" y="3521358"/>
                </a:lnTo>
                <a:lnTo>
                  <a:pt x="3711914" y="3515947"/>
                </a:lnTo>
                <a:lnTo>
                  <a:pt x="3717945" y="3510855"/>
                </a:lnTo>
                <a:lnTo>
                  <a:pt x="3717945" y="3422692"/>
                </a:lnTo>
                <a:close/>
                <a:moveTo>
                  <a:pt x="1455133" y="3410672"/>
                </a:moveTo>
                <a:lnTo>
                  <a:pt x="1455133" y="3516813"/>
                </a:lnTo>
                <a:lnTo>
                  <a:pt x="1457675" y="3519674"/>
                </a:lnTo>
                <a:lnTo>
                  <a:pt x="1460216" y="3522534"/>
                </a:lnTo>
                <a:lnTo>
                  <a:pt x="1466888" y="3528572"/>
                </a:lnTo>
                <a:lnTo>
                  <a:pt x="1475466" y="3534610"/>
                </a:lnTo>
                <a:lnTo>
                  <a:pt x="1484679" y="3540965"/>
                </a:lnTo>
                <a:lnTo>
                  <a:pt x="1495162" y="3547639"/>
                </a:lnTo>
                <a:lnTo>
                  <a:pt x="1505964" y="3553677"/>
                </a:lnTo>
                <a:lnTo>
                  <a:pt x="1517083" y="3559715"/>
                </a:lnTo>
                <a:lnTo>
                  <a:pt x="1528202" y="3564799"/>
                </a:lnTo>
                <a:lnTo>
                  <a:pt x="1528202" y="3457387"/>
                </a:lnTo>
                <a:lnTo>
                  <a:pt x="1517083" y="3452302"/>
                </a:lnTo>
                <a:lnTo>
                  <a:pt x="1506917" y="3446582"/>
                </a:lnTo>
                <a:lnTo>
                  <a:pt x="1497068" y="3441180"/>
                </a:lnTo>
                <a:lnTo>
                  <a:pt x="1487538" y="3435142"/>
                </a:lnTo>
                <a:lnTo>
                  <a:pt x="1478960" y="3429422"/>
                </a:lnTo>
                <a:lnTo>
                  <a:pt x="1470700" y="3423384"/>
                </a:lnTo>
                <a:lnTo>
                  <a:pt x="1462758" y="3417028"/>
                </a:lnTo>
                <a:lnTo>
                  <a:pt x="1455133" y="3410672"/>
                </a:lnTo>
                <a:close/>
                <a:moveTo>
                  <a:pt x="227694" y="3410672"/>
                </a:moveTo>
                <a:lnTo>
                  <a:pt x="227694" y="3516813"/>
                </a:lnTo>
                <a:lnTo>
                  <a:pt x="230237" y="3519674"/>
                </a:lnTo>
                <a:lnTo>
                  <a:pt x="233097" y="3522534"/>
                </a:lnTo>
                <a:lnTo>
                  <a:pt x="239770" y="3528572"/>
                </a:lnTo>
                <a:lnTo>
                  <a:pt x="248033" y="3534610"/>
                </a:lnTo>
                <a:lnTo>
                  <a:pt x="257566" y="3540965"/>
                </a:lnTo>
                <a:lnTo>
                  <a:pt x="267735" y="3547639"/>
                </a:lnTo>
                <a:lnTo>
                  <a:pt x="278858" y="3553677"/>
                </a:lnTo>
                <a:lnTo>
                  <a:pt x="289662" y="3559715"/>
                </a:lnTo>
                <a:lnTo>
                  <a:pt x="300785" y="3564799"/>
                </a:lnTo>
                <a:lnTo>
                  <a:pt x="300785" y="3457387"/>
                </a:lnTo>
                <a:lnTo>
                  <a:pt x="289662" y="3452302"/>
                </a:lnTo>
                <a:lnTo>
                  <a:pt x="279493" y="3446582"/>
                </a:lnTo>
                <a:lnTo>
                  <a:pt x="269642" y="3441180"/>
                </a:lnTo>
                <a:lnTo>
                  <a:pt x="260108" y="3435142"/>
                </a:lnTo>
                <a:lnTo>
                  <a:pt x="251528" y="3429422"/>
                </a:lnTo>
                <a:lnTo>
                  <a:pt x="243266" y="3423384"/>
                </a:lnTo>
                <a:lnTo>
                  <a:pt x="235321" y="3417028"/>
                </a:lnTo>
                <a:lnTo>
                  <a:pt x="227694" y="3410672"/>
                </a:lnTo>
                <a:close/>
                <a:moveTo>
                  <a:pt x="2665715" y="3381953"/>
                </a:moveTo>
                <a:lnTo>
                  <a:pt x="2665715" y="3500670"/>
                </a:lnTo>
                <a:lnTo>
                  <a:pt x="2668254" y="3503216"/>
                </a:lnTo>
                <a:lnTo>
                  <a:pt x="2671429" y="3506399"/>
                </a:lnTo>
                <a:lnTo>
                  <a:pt x="2678729" y="3512765"/>
                </a:lnTo>
                <a:lnTo>
                  <a:pt x="2687934" y="3519767"/>
                </a:lnTo>
                <a:lnTo>
                  <a:pt x="2698726" y="3527087"/>
                </a:lnTo>
                <a:lnTo>
                  <a:pt x="2710153" y="3534089"/>
                </a:lnTo>
                <a:lnTo>
                  <a:pt x="2722215" y="3541409"/>
                </a:lnTo>
                <a:lnTo>
                  <a:pt x="2734594" y="3547457"/>
                </a:lnTo>
                <a:lnTo>
                  <a:pt x="2746656" y="3553504"/>
                </a:lnTo>
                <a:lnTo>
                  <a:pt x="2746656" y="3434150"/>
                </a:lnTo>
                <a:lnTo>
                  <a:pt x="2734594" y="3428103"/>
                </a:lnTo>
                <a:lnTo>
                  <a:pt x="2723167" y="3422374"/>
                </a:lnTo>
                <a:lnTo>
                  <a:pt x="2712058" y="3416009"/>
                </a:lnTo>
                <a:lnTo>
                  <a:pt x="2701583" y="3409325"/>
                </a:lnTo>
                <a:lnTo>
                  <a:pt x="2691743" y="3402959"/>
                </a:lnTo>
                <a:lnTo>
                  <a:pt x="2682538" y="3396276"/>
                </a:lnTo>
                <a:lnTo>
                  <a:pt x="2673650" y="3388955"/>
                </a:lnTo>
                <a:lnTo>
                  <a:pt x="2665715" y="3381953"/>
                </a:lnTo>
                <a:close/>
                <a:moveTo>
                  <a:pt x="1916773" y="3320218"/>
                </a:moveTo>
                <a:lnTo>
                  <a:pt x="1916773" y="3423312"/>
                </a:lnTo>
                <a:lnTo>
                  <a:pt x="1938033" y="3423629"/>
                </a:lnTo>
                <a:lnTo>
                  <a:pt x="1959928" y="3424263"/>
                </a:lnTo>
                <a:lnTo>
                  <a:pt x="1989755" y="3423629"/>
                </a:lnTo>
                <a:lnTo>
                  <a:pt x="1989755" y="3320535"/>
                </a:lnTo>
                <a:lnTo>
                  <a:pt x="1959293" y="3320852"/>
                </a:lnTo>
                <a:lnTo>
                  <a:pt x="1938033" y="3320852"/>
                </a:lnTo>
                <a:lnTo>
                  <a:pt x="1916773" y="3320218"/>
                </a:lnTo>
                <a:close/>
                <a:moveTo>
                  <a:pt x="1404938" y="3314700"/>
                </a:moveTo>
                <a:lnTo>
                  <a:pt x="1408115" y="3320420"/>
                </a:lnTo>
                <a:lnTo>
                  <a:pt x="1411928" y="3325505"/>
                </a:lnTo>
                <a:lnTo>
                  <a:pt x="1415740" y="3330590"/>
                </a:lnTo>
                <a:lnTo>
                  <a:pt x="1419552" y="3335992"/>
                </a:lnTo>
                <a:lnTo>
                  <a:pt x="1424000" y="3340759"/>
                </a:lnTo>
                <a:lnTo>
                  <a:pt x="1428447" y="3346161"/>
                </a:lnTo>
                <a:lnTo>
                  <a:pt x="1438296" y="3356013"/>
                </a:lnTo>
                <a:lnTo>
                  <a:pt x="1448780" y="3365229"/>
                </a:lnTo>
                <a:lnTo>
                  <a:pt x="1460852" y="3374444"/>
                </a:lnTo>
                <a:lnTo>
                  <a:pt x="1472924" y="3383025"/>
                </a:lnTo>
                <a:lnTo>
                  <a:pt x="1486267" y="3391287"/>
                </a:lnTo>
                <a:lnTo>
                  <a:pt x="1500563" y="3399550"/>
                </a:lnTo>
                <a:lnTo>
                  <a:pt x="1515494" y="3407494"/>
                </a:lnTo>
                <a:lnTo>
                  <a:pt x="1531061" y="3415121"/>
                </a:lnTo>
                <a:lnTo>
                  <a:pt x="1547263" y="3422113"/>
                </a:lnTo>
                <a:lnTo>
                  <a:pt x="1564101" y="3428786"/>
                </a:lnTo>
                <a:lnTo>
                  <a:pt x="1581574" y="3435142"/>
                </a:lnTo>
                <a:lnTo>
                  <a:pt x="1599682" y="3441498"/>
                </a:lnTo>
                <a:lnTo>
                  <a:pt x="1618108" y="3447218"/>
                </a:lnTo>
                <a:lnTo>
                  <a:pt x="1637170" y="3452620"/>
                </a:lnTo>
                <a:lnTo>
                  <a:pt x="1656866" y="3457705"/>
                </a:lnTo>
                <a:lnTo>
                  <a:pt x="1676881" y="3462472"/>
                </a:lnTo>
                <a:lnTo>
                  <a:pt x="1697213" y="3466921"/>
                </a:lnTo>
                <a:lnTo>
                  <a:pt x="1718180" y="3471052"/>
                </a:lnTo>
                <a:lnTo>
                  <a:pt x="1738830" y="3474865"/>
                </a:lnTo>
                <a:lnTo>
                  <a:pt x="1760116" y="3478361"/>
                </a:lnTo>
                <a:lnTo>
                  <a:pt x="1782036" y="3480903"/>
                </a:lnTo>
                <a:lnTo>
                  <a:pt x="1803639" y="3483763"/>
                </a:lnTo>
                <a:lnTo>
                  <a:pt x="1825877" y="3486306"/>
                </a:lnTo>
                <a:lnTo>
                  <a:pt x="1847798" y="3488213"/>
                </a:lnTo>
                <a:lnTo>
                  <a:pt x="1870036" y="3489801"/>
                </a:lnTo>
                <a:lnTo>
                  <a:pt x="1891957" y="3490755"/>
                </a:lnTo>
                <a:lnTo>
                  <a:pt x="1914513" y="3492026"/>
                </a:lnTo>
                <a:lnTo>
                  <a:pt x="1936751" y="3492344"/>
                </a:lnTo>
                <a:lnTo>
                  <a:pt x="1959307" y="3492979"/>
                </a:lnTo>
                <a:lnTo>
                  <a:pt x="1978051" y="3492344"/>
                </a:lnTo>
                <a:lnTo>
                  <a:pt x="1996794" y="3492026"/>
                </a:lnTo>
                <a:lnTo>
                  <a:pt x="2015538" y="3491708"/>
                </a:lnTo>
                <a:lnTo>
                  <a:pt x="2034599" y="3490437"/>
                </a:lnTo>
                <a:lnTo>
                  <a:pt x="2053025" y="3489801"/>
                </a:lnTo>
                <a:lnTo>
                  <a:pt x="2071769" y="3488213"/>
                </a:lnTo>
                <a:lnTo>
                  <a:pt x="2090513" y="3486624"/>
                </a:lnTo>
                <a:lnTo>
                  <a:pt x="2108621" y="3484717"/>
                </a:lnTo>
                <a:lnTo>
                  <a:pt x="2127365" y="3482492"/>
                </a:lnTo>
                <a:lnTo>
                  <a:pt x="2145473" y="3480268"/>
                </a:lnTo>
                <a:lnTo>
                  <a:pt x="2163581" y="3477408"/>
                </a:lnTo>
                <a:lnTo>
                  <a:pt x="2181372" y="3474865"/>
                </a:lnTo>
                <a:lnTo>
                  <a:pt x="2199163" y="3471688"/>
                </a:lnTo>
                <a:lnTo>
                  <a:pt x="2216318" y="3468510"/>
                </a:lnTo>
                <a:lnTo>
                  <a:pt x="2233473" y="3464696"/>
                </a:lnTo>
                <a:lnTo>
                  <a:pt x="2250311" y="3460883"/>
                </a:lnTo>
                <a:lnTo>
                  <a:pt x="2266830" y="3457069"/>
                </a:lnTo>
                <a:lnTo>
                  <a:pt x="2283668" y="3452620"/>
                </a:lnTo>
                <a:lnTo>
                  <a:pt x="2299235" y="3448171"/>
                </a:lnTo>
                <a:lnTo>
                  <a:pt x="2315119" y="3443404"/>
                </a:lnTo>
                <a:lnTo>
                  <a:pt x="2330051" y="3438320"/>
                </a:lnTo>
                <a:lnTo>
                  <a:pt x="2344982" y="3432917"/>
                </a:lnTo>
                <a:lnTo>
                  <a:pt x="2359278" y="3427833"/>
                </a:lnTo>
                <a:lnTo>
                  <a:pt x="2373574" y="3421795"/>
                </a:lnTo>
                <a:lnTo>
                  <a:pt x="2386917" y="3415757"/>
                </a:lnTo>
                <a:lnTo>
                  <a:pt x="2399942" y="3409719"/>
                </a:lnTo>
                <a:lnTo>
                  <a:pt x="2412650" y="3403363"/>
                </a:lnTo>
                <a:lnTo>
                  <a:pt x="2424722" y="3396690"/>
                </a:lnTo>
                <a:lnTo>
                  <a:pt x="2436159" y="3389380"/>
                </a:lnTo>
                <a:lnTo>
                  <a:pt x="2446961" y="3382389"/>
                </a:lnTo>
                <a:lnTo>
                  <a:pt x="2457444" y="3375080"/>
                </a:lnTo>
                <a:lnTo>
                  <a:pt x="2466975" y="3367453"/>
                </a:lnTo>
                <a:lnTo>
                  <a:pt x="2466975" y="3464378"/>
                </a:lnTo>
                <a:lnTo>
                  <a:pt x="2466657" y="3464696"/>
                </a:lnTo>
                <a:lnTo>
                  <a:pt x="2466340" y="3472641"/>
                </a:lnTo>
                <a:lnTo>
                  <a:pt x="2466022" y="3477408"/>
                </a:lnTo>
                <a:lnTo>
                  <a:pt x="2464751" y="3482492"/>
                </a:lnTo>
                <a:lnTo>
                  <a:pt x="2463480" y="3487895"/>
                </a:lnTo>
                <a:lnTo>
                  <a:pt x="2461892" y="3492344"/>
                </a:lnTo>
                <a:lnTo>
                  <a:pt x="2459986" y="3497111"/>
                </a:lnTo>
                <a:lnTo>
                  <a:pt x="2457444" y="3501877"/>
                </a:lnTo>
                <a:lnTo>
                  <a:pt x="2455220" y="3506962"/>
                </a:lnTo>
                <a:lnTo>
                  <a:pt x="2452361" y="3511729"/>
                </a:lnTo>
                <a:lnTo>
                  <a:pt x="2449184" y="3516178"/>
                </a:lnTo>
                <a:lnTo>
                  <a:pt x="2445690" y="3520945"/>
                </a:lnTo>
                <a:lnTo>
                  <a:pt x="2441878" y="3525712"/>
                </a:lnTo>
                <a:lnTo>
                  <a:pt x="2437748" y="3529843"/>
                </a:lnTo>
                <a:lnTo>
                  <a:pt x="2429170" y="3539059"/>
                </a:lnTo>
                <a:lnTo>
                  <a:pt x="2419322" y="3547639"/>
                </a:lnTo>
                <a:lnTo>
                  <a:pt x="2408202" y="3556537"/>
                </a:lnTo>
                <a:lnTo>
                  <a:pt x="2396130" y="3564799"/>
                </a:lnTo>
                <a:lnTo>
                  <a:pt x="2383423" y="3572744"/>
                </a:lnTo>
                <a:lnTo>
                  <a:pt x="2369127" y="3580689"/>
                </a:lnTo>
                <a:lnTo>
                  <a:pt x="2354195" y="3587998"/>
                </a:lnTo>
                <a:lnTo>
                  <a:pt x="2338311" y="3595625"/>
                </a:lnTo>
                <a:lnTo>
                  <a:pt x="2321791" y="3602298"/>
                </a:lnTo>
                <a:lnTo>
                  <a:pt x="2304636" y="3608972"/>
                </a:lnTo>
                <a:lnTo>
                  <a:pt x="2285892" y="3615328"/>
                </a:lnTo>
                <a:lnTo>
                  <a:pt x="2266830" y="3621683"/>
                </a:lnTo>
                <a:lnTo>
                  <a:pt x="2247134" y="3627086"/>
                </a:lnTo>
                <a:lnTo>
                  <a:pt x="2226802" y="3632806"/>
                </a:lnTo>
                <a:lnTo>
                  <a:pt x="2205516" y="3637255"/>
                </a:lnTo>
                <a:lnTo>
                  <a:pt x="2183278" y="3642022"/>
                </a:lnTo>
                <a:lnTo>
                  <a:pt x="2160722" y="3646471"/>
                </a:lnTo>
                <a:lnTo>
                  <a:pt x="2137848" y="3649967"/>
                </a:lnTo>
                <a:lnTo>
                  <a:pt x="2114340" y="3653462"/>
                </a:lnTo>
                <a:lnTo>
                  <a:pt x="2089877" y="3656640"/>
                </a:lnTo>
                <a:lnTo>
                  <a:pt x="2065415" y="3659182"/>
                </a:lnTo>
                <a:lnTo>
                  <a:pt x="2040000" y="3661407"/>
                </a:lnTo>
                <a:lnTo>
                  <a:pt x="2014267" y="3662996"/>
                </a:lnTo>
                <a:lnTo>
                  <a:pt x="1988217" y="3664267"/>
                </a:lnTo>
                <a:lnTo>
                  <a:pt x="1962166" y="3664903"/>
                </a:lnTo>
                <a:lnTo>
                  <a:pt x="1935480" y="3665538"/>
                </a:lnTo>
                <a:lnTo>
                  <a:pt x="1908159" y="3664903"/>
                </a:lnTo>
                <a:lnTo>
                  <a:pt x="1881155" y="3664267"/>
                </a:lnTo>
                <a:lnTo>
                  <a:pt x="1854469" y="3662996"/>
                </a:lnTo>
                <a:lnTo>
                  <a:pt x="1828419" y="3661089"/>
                </a:lnTo>
                <a:lnTo>
                  <a:pt x="1803004" y="3659182"/>
                </a:lnTo>
                <a:lnTo>
                  <a:pt x="1777588" y="3656322"/>
                </a:lnTo>
                <a:lnTo>
                  <a:pt x="1752809" y="3653145"/>
                </a:lnTo>
                <a:lnTo>
                  <a:pt x="1728664" y="3649649"/>
                </a:lnTo>
                <a:lnTo>
                  <a:pt x="1705155" y="3645835"/>
                </a:lnTo>
                <a:lnTo>
                  <a:pt x="1682282" y="3641069"/>
                </a:lnTo>
                <a:lnTo>
                  <a:pt x="1660043" y="3636302"/>
                </a:lnTo>
                <a:lnTo>
                  <a:pt x="1638440" y="3631217"/>
                </a:lnTo>
                <a:lnTo>
                  <a:pt x="1617791" y="3625497"/>
                </a:lnTo>
                <a:lnTo>
                  <a:pt x="1597776" y="3619777"/>
                </a:lnTo>
                <a:lnTo>
                  <a:pt x="1578397" y="3613421"/>
                </a:lnTo>
                <a:lnTo>
                  <a:pt x="1559653" y="3606747"/>
                </a:lnTo>
                <a:lnTo>
                  <a:pt x="1542498" y="3599438"/>
                </a:lnTo>
                <a:lnTo>
                  <a:pt x="1525343" y="3592447"/>
                </a:lnTo>
                <a:lnTo>
                  <a:pt x="1509776" y="3584820"/>
                </a:lnTo>
                <a:lnTo>
                  <a:pt x="1495162" y="3576875"/>
                </a:lnTo>
                <a:lnTo>
                  <a:pt x="1481184" y="3568613"/>
                </a:lnTo>
                <a:lnTo>
                  <a:pt x="1468159" y="3560350"/>
                </a:lnTo>
                <a:lnTo>
                  <a:pt x="1456404" y="3551770"/>
                </a:lnTo>
                <a:lnTo>
                  <a:pt x="1445603" y="3542554"/>
                </a:lnTo>
                <a:lnTo>
                  <a:pt x="1440837" y="3538423"/>
                </a:lnTo>
                <a:lnTo>
                  <a:pt x="1436390" y="3533656"/>
                </a:lnTo>
                <a:lnTo>
                  <a:pt x="1431942" y="3529207"/>
                </a:lnTo>
                <a:lnTo>
                  <a:pt x="1428130" y="3524440"/>
                </a:lnTo>
                <a:lnTo>
                  <a:pt x="1424318" y="3519674"/>
                </a:lnTo>
                <a:lnTo>
                  <a:pt x="1420823" y="3514907"/>
                </a:lnTo>
                <a:lnTo>
                  <a:pt x="1417646" y="3510140"/>
                </a:lnTo>
                <a:lnTo>
                  <a:pt x="1415105" y="3505055"/>
                </a:lnTo>
                <a:lnTo>
                  <a:pt x="1412563" y="3500288"/>
                </a:lnTo>
                <a:lnTo>
                  <a:pt x="1410339" y="3495204"/>
                </a:lnTo>
                <a:lnTo>
                  <a:pt x="1408115" y="3490437"/>
                </a:lnTo>
                <a:lnTo>
                  <a:pt x="1407162" y="3485352"/>
                </a:lnTo>
                <a:lnTo>
                  <a:pt x="1405892" y="3480268"/>
                </a:lnTo>
                <a:lnTo>
                  <a:pt x="1404621" y="3475183"/>
                </a:lnTo>
                <a:lnTo>
                  <a:pt x="1404303" y="3470099"/>
                </a:lnTo>
                <a:lnTo>
                  <a:pt x="1404303" y="3464696"/>
                </a:lnTo>
                <a:lnTo>
                  <a:pt x="1403350" y="3464696"/>
                </a:lnTo>
                <a:lnTo>
                  <a:pt x="1403350" y="3333132"/>
                </a:lnTo>
                <a:lnTo>
                  <a:pt x="1403350" y="3329318"/>
                </a:lnTo>
                <a:lnTo>
                  <a:pt x="1403985" y="3322327"/>
                </a:lnTo>
                <a:lnTo>
                  <a:pt x="1404938" y="3314700"/>
                </a:lnTo>
                <a:close/>
                <a:moveTo>
                  <a:pt x="177802" y="3314700"/>
                </a:moveTo>
                <a:lnTo>
                  <a:pt x="180980" y="3320420"/>
                </a:lnTo>
                <a:lnTo>
                  <a:pt x="184476" y="3325505"/>
                </a:lnTo>
                <a:lnTo>
                  <a:pt x="188289" y="3330590"/>
                </a:lnTo>
                <a:lnTo>
                  <a:pt x="192420" y="3335992"/>
                </a:lnTo>
                <a:lnTo>
                  <a:pt x="196551" y="3340759"/>
                </a:lnTo>
                <a:lnTo>
                  <a:pt x="201000" y="3346161"/>
                </a:lnTo>
                <a:lnTo>
                  <a:pt x="210852" y="3356013"/>
                </a:lnTo>
                <a:lnTo>
                  <a:pt x="221656" y="3365229"/>
                </a:lnTo>
                <a:lnTo>
                  <a:pt x="233414" y="3374444"/>
                </a:lnTo>
                <a:lnTo>
                  <a:pt x="245490" y="3383025"/>
                </a:lnTo>
                <a:lnTo>
                  <a:pt x="259155" y="3391287"/>
                </a:lnTo>
                <a:lnTo>
                  <a:pt x="273138" y="3399550"/>
                </a:lnTo>
                <a:lnTo>
                  <a:pt x="288073" y="3407494"/>
                </a:lnTo>
                <a:lnTo>
                  <a:pt x="303645" y="3415121"/>
                </a:lnTo>
                <a:lnTo>
                  <a:pt x="319852" y="3422113"/>
                </a:lnTo>
                <a:lnTo>
                  <a:pt x="336694" y="3428786"/>
                </a:lnTo>
                <a:lnTo>
                  <a:pt x="354173" y="3435142"/>
                </a:lnTo>
                <a:lnTo>
                  <a:pt x="372286" y="3441498"/>
                </a:lnTo>
                <a:lnTo>
                  <a:pt x="390718" y="3447218"/>
                </a:lnTo>
                <a:lnTo>
                  <a:pt x="409785" y="3452620"/>
                </a:lnTo>
                <a:lnTo>
                  <a:pt x="429488" y="3457705"/>
                </a:lnTo>
                <a:lnTo>
                  <a:pt x="449826" y="3462472"/>
                </a:lnTo>
                <a:lnTo>
                  <a:pt x="469846" y="3466921"/>
                </a:lnTo>
                <a:lnTo>
                  <a:pt x="490820" y="3471052"/>
                </a:lnTo>
                <a:lnTo>
                  <a:pt x="511794" y="3474865"/>
                </a:lnTo>
                <a:lnTo>
                  <a:pt x="533085" y="3478361"/>
                </a:lnTo>
                <a:lnTo>
                  <a:pt x="554695" y="3480903"/>
                </a:lnTo>
                <a:lnTo>
                  <a:pt x="576304" y="3483763"/>
                </a:lnTo>
                <a:lnTo>
                  <a:pt x="598549" y="3486306"/>
                </a:lnTo>
                <a:lnTo>
                  <a:pt x="620476" y="3488213"/>
                </a:lnTo>
                <a:lnTo>
                  <a:pt x="642721" y="3489801"/>
                </a:lnTo>
                <a:lnTo>
                  <a:pt x="664966" y="3490755"/>
                </a:lnTo>
                <a:lnTo>
                  <a:pt x="687211" y="3492026"/>
                </a:lnTo>
                <a:lnTo>
                  <a:pt x="709456" y="3492344"/>
                </a:lnTo>
                <a:lnTo>
                  <a:pt x="732018" y="3492344"/>
                </a:lnTo>
                <a:lnTo>
                  <a:pt x="750768" y="3492344"/>
                </a:lnTo>
                <a:lnTo>
                  <a:pt x="769517" y="3492026"/>
                </a:lnTo>
                <a:lnTo>
                  <a:pt x="788266" y="3491708"/>
                </a:lnTo>
                <a:lnTo>
                  <a:pt x="807333" y="3490437"/>
                </a:lnTo>
                <a:lnTo>
                  <a:pt x="825765" y="3489801"/>
                </a:lnTo>
                <a:lnTo>
                  <a:pt x="844832" y="3488213"/>
                </a:lnTo>
                <a:lnTo>
                  <a:pt x="863263" y="3486624"/>
                </a:lnTo>
                <a:lnTo>
                  <a:pt x="881695" y="3484717"/>
                </a:lnTo>
                <a:lnTo>
                  <a:pt x="900126" y="3482492"/>
                </a:lnTo>
                <a:lnTo>
                  <a:pt x="918240" y="3480268"/>
                </a:lnTo>
                <a:lnTo>
                  <a:pt x="936354" y="3477408"/>
                </a:lnTo>
                <a:lnTo>
                  <a:pt x="954150" y="3474865"/>
                </a:lnTo>
                <a:lnTo>
                  <a:pt x="971946" y="3471688"/>
                </a:lnTo>
                <a:lnTo>
                  <a:pt x="989424" y="3468510"/>
                </a:lnTo>
                <a:lnTo>
                  <a:pt x="1006266" y="3464696"/>
                </a:lnTo>
                <a:lnTo>
                  <a:pt x="1023109" y="3460883"/>
                </a:lnTo>
                <a:lnTo>
                  <a:pt x="1039952" y="3457069"/>
                </a:lnTo>
                <a:lnTo>
                  <a:pt x="1056476" y="3452620"/>
                </a:lnTo>
                <a:lnTo>
                  <a:pt x="1072366" y="3448171"/>
                </a:lnTo>
                <a:lnTo>
                  <a:pt x="1087937" y="3443087"/>
                </a:lnTo>
                <a:lnTo>
                  <a:pt x="1102873" y="3438320"/>
                </a:lnTo>
                <a:lnTo>
                  <a:pt x="1118126" y="3432917"/>
                </a:lnTo>
                <a:lnTo>
                  <a:pt x="1132109" y="3427833"/>
                </a:lnTo>
                <a:lnTo>
                  <a:pt x="1146409" y="3421795"/>
                </a:lnTo>
                <a:lnTo>
                  <a:pt x="1159756" y="3415757"/>
                </a:lnTo>
                <a:lnTo>
                  <a:pt x="1172785" y="3409719"/>
                </a:lnTo>
                <a:lnTo>
                  <a:pt x="1185497" y="3403363"/>
                </a:lnTo>
                <a:lnTo>
                  <a:pt x="1197890" y="3396690"/>
                </a:lnTo>
                <a:lnTo>
                  <a:pt x="1209331" y="3389380"/>
                </a:lnTo>
                <a:lnTo>
                  <a:pt x="1219818" y="3382389"/>
                </a:lnTo>
                <a:lnTo>
                  <a:pt x="1230622" y="3375080"/>
                </a:lnTo>
                <a:lnTo>
                  <a:pt x="1239838" y="3367453"/>
                </a:lnTo>
                <a:lnTo>
                  <a:pt x="1239838" y="3464378"/>
                </a:lnTo>
                <a:lnTo>
                  <a:pt x="1239838" y="3464696"/>
                </a:lnTo>
                <a:lnTo>
                  <a:pt x="1239520" y="3468827"/>
                </a:lnTo>
                <a:lnTo>
                  <a:pt x="1239202" y="3472641"/>
                </a:lnTo>
                <a:lnTo>
                  <a:pt x="1238885" y="3477408"/>
                </a:lnTo>
                <a:lnTo>
                  <a:pt x="1237614" y="3482492"/>
                </a:lnTo>
                <a:lnTo>
                  <a:pt x="1236342" y="3487895"/>
                </a:lnTo>
                <a:lnTo>
                  <a:pt x="1234754" y="3492344"/>
                </a:lnTo>
                <a:lnTo>
                  <a:pt x="1232847" y="3497111"/>
                </a:lnTo>
                <a:lnTo>
                  <a:pt x="1230622" y="3501877"/>
                </a:lnTo>
                <a:lnTo>
                  <a:pt x="1228080" y="3506962"/>
                </a:lnTo>
                <a:lnTo>
                  <a:pt x="1225538" y="3511729"/>
                </a:lnTo>
                <a:lnTo>
                  <a:pt x="1222360" y="3516178"/>
                </a:lnTo>
                <a:lnTo>
                  <a:pt x="1218546" y="3520945"/>
                </a:lnTo>
                <a:lnTo>
                  <a:pt x="1214733" y="3525712"/>
                </a:lnTo>
                <a:lnTo>
                  <a:pt x="1210920" y="3529843"/>
                </a:lnTo>
                <a:lnTo>
                  <a:pt x="1202022" y="3539059"/>
                </a:lnTo>
                <a:lnTo>
                  <a:pt x="1192170" y="3547639"/>
                </a:lnTo>
                <a:lnTo>
                  <a:pt x="1181048" y="3556537"/>
                </a:lnTo>
                <a:lnTo>
                  <a:pt x="1169290" y="3564799"/>
                </a:lnTo>
                <a:lnTo>
                  <a:pt x="1156261" y="3572744"/>
                </a:lnTo>
                <a:lnTo>
                  <a:pt x="1141960" y="3580689"/>
                </a:lnTo>
                <a:lnTo>
                  <a:pt x="1127024" y="3587998"/>
                </a:lnTo>
                <a:lnTo>
                  <a:pt x="1111453" y="3595625"/>
                </a:lnTo>
                <a:lnTo>
                  <a:pt x="1094610" y="3602298"/>
                </a:lnTo>
                <a:lnTo>
                  <a:pt x="1077450" y="3608972"/>
                </a:lnTo>
                <a:lnTo>
                  <a:pt x="1058701" y="3615328"/>
                </a:lnTo>
                <a:lnTo>
                  <a:pt x="1039952" y="3621683"/>
                </a:lnTo>
                <a:lnTo>
                  <a:pt x="1020249" y="3627086"/>
                </a:lnTo>
                <a:lnTo>
                  <a:pt x="999593" y="3632806"/>
                </a:lnTo>
                <a:lnTo>
                  <a:pt x="978301" y="3637255"/>
                </a:lnTo>
                <a:lnTo>
                  <a:pt x="956056" y="3642022"/>
                </a:lnTo>
                <a:lnTo>
                  <a:pt x="933494" y="3646471"/>
                </a:lnTo>
                <a:lnTo>
                  <a:pt x="910613" y="3649967"/>
                </a:lnTo>
                <a:lnTo>
                  <a:pt x="887097" y="3653462"/>
                </a:lnTo>
                <a:lnTo>
                  <a:pt x="862946" y="3656640"/>
                </a:lnTo>
                <a:lnTo>
                  <a:pt x="838158" y="3659182"/>
                </a:lnTo>
                <a:lnTo>
                  <a:pt x="812736" y="3661407"/>
                </a:lnTo>
                <a:lnTo>
                  <a:pt x="787313" y="3662996"/>
                </a:lnTo>
                <a:lnTo>
                  <a:pt x="761572" y="3664267"/>
                </a:lnTo>
                <a:lnTo>
                  <a:pt x="735196" y="3664903"/>
                </a:lnTo>
                <a:lnTo>
                  <a:pt x="708185" y="3665538"/>
                </a:lnTo>
                <a:lnTo>
                  <a:pt x="680855" y="3664903"/>
                </a:lnTo>
                <a:lnTo>
                  <a:pt x="654161" y="3664267"/>
                </a:lnTo>
                <a:lnTo>
                  <a:pt x="627467" y="3662996"/>
                </a:lnTo>
                <a:lnTo>
                  <a:pt x="601409" y="3661089"/>
                </a:lnTo>
                <a:lnTo>
                  <a:pt x="575668" y="3659182"/>
                </a:lnTo>
                <a:lnTo>
                  <a:pt x="550246" y="3656322"/>
                </a:lnTo>
                <a:lnTo>
                  <a:pt x="525458" y="3653145"/>
                </a:lnTo>
                <a:lnTo>
                  <a:pt x="501307" y="3649649"/>
                </a:lnTo>
                <a:lnTo>
                  <a:pt x="478109" y="3645835"/>
                </a:lnTo>
                <a:lnTo>
                  <a:pt x="455228" y="3641069"/>
                </a:lnTo>
                <a:lnTo>
                  <a:pt x="432665" y="3636302"/>
                </a:lnTo>
                <a:lnTo>
                  <a:pt x="411374" y="3631217"/>
                </a:lnTo>
                <a:lnTo>
                  <a:pt x="390400" y="3625497"/>
                </a:lnTo>
                <a:lnTo>
                  <a:pt x="370380" y="3619777"/>
                </a:lnTo>
                <a:lnTo>
                  <a:pt x="350995" y="3613421"/>
                </a:lnTo>
                <a:lnTo>
                  <a:pt x="332563" y="3606747"/>
                </a:lnTo>
                <a:lnTo>
                  <a:pt x="315085" y="3599438"/>
                </a:lnTo>
                <a:lnTo>
                  <a:pt x="297925" y="3592447"/>
                </a:lnTo>
                <a:lnTo>
                  <a:pt x="282353" y="3584820"/>
                </a:lnTo>
                <a:lnTo>
                  <a:pt x="267735" y="3576875"/>
                </a:lnTo>
                <a:lnTo>
                  <a:pt x="253753" y="3568613"/>
                </a:lnTo>
                <a:lnTo>
                  <a:pt x="240724" y="3560350"/>
                </a:lnTo>
                <a:lnTo>
                  <a:pt x="229283" y="3551770"/>
                </a:lnTo>
                <a:lnTo>
                  <a:pt x="218796" y="3542872"/>
                </a:lnTo>
                <a:lnTo>
                  <a:pt x="213712" y="3538423"/>
                </a:lnTo>
                <a:lnTo>
                  <a:pt x="208945" y="3533656"/>
                </a:lnTo>
                <a:lnTo>
                  <a:pt x="204814" y="3529207"/>
                </a:lnTo>
                <a:lnTo>
                  <a:pt x="200683" y="3524440"/>
                </a:lnTo>
                <a:lnTo>
                  <a:pt x="196869" y="3519674"/>
                </a:lnTo>
                <a:lnTo>
                  <a:pt x="193374" y="3514907"/>
                </a:lnTo>
                <a:lnTo>
                  <a:pt x="190196" y="3510140"/>
                </a:lnTo>
                <a:lnTo>
                  <a:pt x="187653" y="3505055"/>
                </a:lnTo>
                <a:lnTo>
                  <a:pt x="185111" y="3500288"/>
                </a:lnTo>
                <a:lnTo>
                  <a:pt x="182887" y="3495204"/>
                </a:lnTo>
                <a:lnTo>
                  <a:pt x="181298" y="3490437"/>
                </a:lnTo>
                <a:lnTo>
                  <a:pt x="179709" y="3485352"/>
                </a:lnTo>
                <a:lnTo>
                  <a:pt x="178438" y="3480268"/>
                </a:lnTo>
                <a:lnTo>
                  <a:pt x="177802" y="3475183"/>
                </a:lnTo>
                <a:lnTo>
                  <a:pt x="176849" y="3470099"/>
                </a:lnTo>
                <a:lnTo>
                  <a:pt x="176849" y="3464696"/>
                </a:lnTo>
                <a:lnTo>
                  <a:pt x="176531" y="3464696"/>
                </a:lnTo>
                <a:lnTo>
                  <a:pt x="176531" y="3333132"/>
                </a:lnTo>
                <a:lnTo>
                  <a:pt x="176213" y="3329318"/>
                </a:lnTo>
                <a:lnTo>
                  <a:pt x="176531" y="3322327"/>
                </a:lnTo>
                <a:lnTo>
                  <a:pt x="177802" y="3314700"/>
                </a:lnTo>
                <a:close/>
                <a:moveTo>
                  <a:pt x="1771445" y="3307529"/>
                </a:moveTo>
                <a:lnTo>
                  <a:pt x="1771445" y="3411258"/>
                </a:lnTo>
                <a:lnTo>
                  <a:pt x="1789215" y="3413478"/>
                </a:lnTo>
                <a:lnTo>
                  <a:pt x="1807301" y="3415698"/>
                </a:lnTo>
                <a:lnTo>
                  <a:pt x="1825388" y="3417285"/>
                </a:lnTo>
                <a:lnTo>
                  <a:pt x="1843792" y="3419505"/>
                </a:lnTo>
                <a:lnTo>
                  <a:pt x="1843792" y="3315777"/>
                </a:lnTo>
                <a:lnTo>
                  <a:pt x="1825388" y="3314191"/>
                </a:lnTo>
                <a:lnTo>
                  <a:pt x="1807301" y="3312287"/>
                </a:lnTo>
                <a:lnTo>
                  <a:pt x="1789215" y="3309750"/>
                </a:lnTo>
                <a:lnTo>
                  <a:pt x="1771445" y="3307529"/>
                </a:lnTo>
                <a:close/>
                <a:moveTo>
                  <a:pt x="3178346" y="3281045"/>
                </a:moveTo>
                <a:lnTo>
                  <a:pt x="3178346" y="3395980"/>
                </a:lnTo>
                <a:lnTo>
                  <a:pt x="3201835" y="3396298"/>
                </a:lnTo>
                <a:lnTo>
                  <a:pt x="3225959" y="3396615"/>
                </a:lnTo>
                <a:lnTo>
                  <a:pt x="3258970" y="3396298"/>
                </a:lnTo>
                <a:lnTo>
                  <a:pt x="3258970" y="3281363"/>
                </a:lnTo>
                <a:lnTo>
                  <a:pt x="3225641" y="3281680"/>
                </a:lnTo>
                <a:lnTo>
                  <a:pt x="3201835" y="3281363"/>
                </a:lnTo>
                <a:lnTo>
                  <a:pt x="3178346" y="3281045"/>
                </a:lnTo>
                <a:close/>
                <a:moveTo>
                  <a:pt x="2609850" y="3275012"/>
                </a:moveTo>
                <a:lnTo>
                  <a:pt x="2613342" y="3281059"/>
                </a:lnTo>
                <a:lnTo>
                  <a:pt x="2617468" y="3287107"/>
                </a:lnTo>
                <a:lnTo>
                  <a:pt x="2621594" y="3292836"/>
                </a:lnTo>
                <a:lnTo>
                  <a:pt x="2626038" y="3298883"/>
                </a:lnTo>
                <a:lnTo>
                  <a:pt x="2631117" y="3304294"/>
                </a:lnTo>
                <a:lnTo>
                  <a:pt x="2635878" y="3310023"/>
                </a:lnTo>
                <a:lnTo>
                  <a:pt x="2641274" y="3315433"/>
                </a:lnTo>
                <a:lnTo>
                  <a:pt x="2646988" y="3320844"/>
                </a:lnTo>
                <a:lnTo>
                  <a:pt x="2658732" y="3331347"/>
                </a:lnTo>
                <a:lnTo>
                  <a:pt x="2671746" y="3341532"/>
                </a:lnTo>
                <a:lnTo>
                  <a:pt x="2685712" y="3351080"/>
                </a:lnTo>
                <a:lnTo>
                  <a:pt x="2700631" y="3360629"/>
                </a:lnTo>
                <a:lnTo>
                  <a:pt x="2715867" y="3369540"/>
                </a:lnTo>
                <a:lnTo>
                  <a:pt x="2732372" y="3378452"/>
                </a:lnTo>
                <a:lnTo>
                  <a:pt x="2749830" y="3386727"/>
                </a:lnTo>
                <a:lnTo>
                  <a:pt x="2767923" y="3394684"/>
                </a:lnTo>
                <a:lnTo>
                  <a:pt x="2786650" y="3402004"/>
                </a:lnTo>
                <a:lnTo>
                  <a:pt x="2805695" y="3409325"/>
                </a:lnTo>
                <a:lnTo>
                  <a:pt x="2826009" y="3416327"/>
                </a:lnTo>
                <a:lnTo>
                  <a:pt x="2846959" y="3422692"/>
                </a:lnTo>
                <a:lnTo>
                  <a:pt x="2867591" y="3428421"/>
                </a:lnTo>
                <a:lnTo>
                  <a:pt x="2889492" y="3434469"/>
                </a:lnTo>
                <a:lnTo>
                  <a:pt x="2912029" y="3439561"/>
                </a:lnTo>
                <a:lnTo>
                  <a:pt x="2934248" y="3444654"/>
                </a:lnTo>
                <a:lnTo>
                  <a:pt x="2957102" y="3449109"/>
                </a:lnTo>
                <a:lnTo>
                  <a:pt x="2980908" y="3453565"/>
                </a:lnTo>
                <a:lnTo>
                  <a:pt x="3004396" y="3457066"/>
                </a:lnTo>
                <a:lnTo>
                  <a:pt x="3028203" y="3460567"/>
                </a:lnTo>
                <a:lnTo>
                  <a:pt x="3052644" y="3463432"/>
                </a:lnTo>
                <a:lnTo>
                  <a:pt x="3077084" y="3465978"/>
                </a:lnTo>
                <a:lnTo>
                  <a:pt x="3101525" y="3468206"/>
                </a:lnTo>
                <a:lnTo>
                  <a:pt x="3125966" y="3470116"/>
                </a:lnTo>
                <a:lnTo>
                  <a:pt x="3150725" y="3471389"/>
                </a:lnTo>
                <a:lnTo>
                  <a:pt x="3175800" y="3472344"/>
                </a:lnTo>
                <a:lnTo>
                  <a:pt x="3200559" y="3472980"/>
                </a:lnTo>
                <a:lnTo>
                  <a:pt x="3225317" y="3473298"/>
                </a:lnTo>
                <a:lnTo>
                  <a:pt x="3246266" y="3473298"/>
                </a:lnTo>
                <a:lnTo>
                  <a:pt x="3267216" y="3472344"/>
                </a:lnTo>
                <a:lnTo>
                  <a:pt x="3288165" y="3472025"/>
                </a:lnTo>
                <a:lnTo>
                  <a:pt x="3308797" y="3470752"/>
                </a:lnTo>
                <a:lnTo>
                  <a:pt x="3329429" y="3469797"/>
                </a:lnTo>
                <a:lnTo>
                  <a:pt x="3350378" y="3468206"/>
                </a:lnTo>
                <a:lnTo>
                  <a:pt x="3371010" y="3466615"/>
                </a:lnTo>
                <a:lnTo>
                  <a:pt x="3391325" y="3464068"/>
                </a:lnTo>
                <a:lnTo>
                  <a:pt x="3411957" y="3462159"/>
                </a:lnTo>
                <a:lnTo>
                  <a:pt x="3431954" y="3459294"/>
                </a:lnTo>
                <a:lnTo>
                  <a:pt x="3451951" y="3456748"/>
                </a:lnTo>
                <a:lnTo>
                  <a:pt x="3471948" y="3453565"/>
                </a:lnTo>
                <a:lnTo>
                  <a:pt x="3491628" y="3450064"/>
                </a:lnTo>
                <a:lnTo>
                  <a:pt x="3510990" y="3446245"/>
                </a:lnTo>
                <a:lnTo>
                  <a:pt x="3530035" y="3442107"/>
                </a:lnTo>
                <a:lnTo>
                  <a:pt x="3548763" y="3437970"/>
                </a:lnTo>
                <a:lnTo>
                  <a:pt x="3567173" y="3433196"/>
                </a:lnTo>
                <a:lnTo>
                  <a:pt x="3585265" y="3428421"/>
                </a:lnTo>
                <a:lnTo>
                  <a:pt x="3603041" y="3423329"/>
                </a:lnTo>
                <a:lnTo>
                  <a:pt x="3620498" y="3418237"/>
                </a:lnTo>
                <a:lnTo>
                  <a:pt x="3637004" y="3412826"/>
                </a:lnTo>
                <a:lnTo>
                  <a:pt x="3653510" y="3406779"/>
                </a:lnTo>
                <a:lnTo>
                  <a:pt x="3669698" y="3400731"/>
                </a:lnTo>
                <a:lnTo>
                  <a:pt x="3685251" y="3394048"/>
                </a:lnTo>
                <a:lnTo>
                  <a:pt x="3700170" y="3387682"/>
                </a:lnTo>
                <a:lnTo>
                  <a:pt x="3714770" y="3380680"/>
                </a:lnTo>
                <a:lnTo>
                  <a:pt x="3728419" y="3373678"/>
                </a:lnTo>
                <a:lnTo>
                  <a:pt x="3741751" y="3366039"/>
                </a:lnTo>
                <a:lnTo>
                  <a:pt x="3754765" y="3358719"/>
                </a:lnTo>
                <a:lnTo>
                  <a:pt x="3767144" y="3350762"/>
                </a:lnTo>
                <a:lnTo>
                  <a:pt x="3778571" y="3342487"/>
                </a:lnTo>
                <a:lnTo>
                  <a:pt x="3789363" y="3333575"/>
                </a:lnTo>
                <a:lnTo>
                  <a:pt x="3789363" y="3441471"/>
                </a:lnTo>
                <a:lnTo>
                  <a:pt x="3788728" y="3442107"/>
                </a:lnTo>
                <a:lnTo>
                  <a:pt x="3788411" y="3451019"/>
                </a:lnTo>
                <a:lnTo>
                  <a:pt x="3787776" y="3456748"/>
                </a:lnTo>
                <a:lnTo>
                  <a:pt x="3786506" y="3462159"/>
                </a:lnTo>
                <a:lnTo>
                  <a:pt x="3785237" y="3467569"/>
                </a:lnTo>
                <a:lnTo>
                  <a:pt x="3783332" y="3472980"/>
                </a:lnTo>
                <a:lnTo>
                  <a:pt x="3781428" y="3478391"/>
                </a:lnTo>
                <a:lnTo>
                  <a:pt x="3778571" y="3483801"/>
                </a:lnTo>
                <a:lnTo>
                  <a:pt x="3775714" y="3489212"/>
                </a:lnTo>
                <a:lnTo>
                  <a:pt x="3772540" y="3494305"/>
                </a:lnTo>
                <a:lnTo>
                  <a:pt x="3769048" y="3499715"/>
                </a:lnTo>
                <a:lnTo>
                  <a:pt x="3765557" y="3504808"/>
                </a:lnTo>
                <a:lnTo>
                  <a:pt x="3761113" y="3509900"/>
                </a:lnTo>
                <a:lnTo>
                  <a:pt x="3756987" y="3514674"/>
                </a:lnTo>
                <a:lnTo>
                  <a:pt x="3752226" y="3519767"/>
                </a:lnTo>
                <a:lnTo>
                  <a:pt x="3747147" y="3525177"/>
                </a:lnTo>
                <a:lnTo>
                  <a:pt x="3741433" y="3529633"/>
                </a:lnTo>
                <a:lnTo>
                  <a:pt x="3736037" y="3534407"/>
                </a:lnTo>
                <a:lnTo>
                  <a:pt x="3723658" y="3543956"/>
                </a:lnTo>
                <a:lnTo>
                  <a:pt x="3710327" y="3553504"/>
                </a:lnTo>
                <a:lnTo>
                  <a:pt x="3696043" y="3562097"/>
                </a:lnTo>
                <a:lnTo>
                  <a:pt x="3680490" y="3571009"/>
                </a:lnTo>
                <a:lnTo>
                  <a:pt x="3663667" y="3579603"/>
                </a:lnTo>
                <a:lnTo>
                  <a:pt x="3646526" y="3587560"/>
                </a:lnTo>
                <a:lnTo>
                  <a:pt x="3627799" y="3595516"/>
                </a:lnTo>
                <a:lnTo>
                  <a:pt x="3608754" y="3602837"/>
                </a:lnTo>
                <a:lnTo>
                  <a:pt x="3588122" y="3609521"/>
                </a:lnTo>
                <a:lnTo>
                  <a:pt x="3566855" y="3616523"/>
                </a:lnTo>
                <a:lnTo>
                  <a:pt x="3544636" y="3622570"/>
                </a:lnTo>
                <a:lnTo>
                  <a:pt x="3522417" y="3628935"/>
                </a:lnTo>
                <a:lnTo>
                  <a:pt x="3498611" y="3634664"/>
                </a:lnTo>
                <a:lnTo>
                  <a:pt x="3474170" y="3639757"/>
                </a:lnTo>
                <a:lnTo>
                  <a:pt x="3449412" y="3644213"/>
                </a:lnTo>
                <a:lnTo>
                  <a:pt x="3423701" y="3648350"/>
                </a:lnTo>
                <a:lnTo>
                  <a:pt x="3397356" y="3652488"/>
                </a:lnTo>
                <a:lnTo>
                  <a:pt x="3370376" y="3655671"/>
                </a:lnTo>
                <a:lnTo>
                  <a:pt x="3343395" y="3658853"/>
                </a:lnTo>
                <a:lnTo>
                  <a:pt x="3315146" y="3661081"/>
                </a:lnTo>
                <a:lnTo>
                  <a:pt x="3286896" y="3662673"/>
                </a:lnTo>
                <a:lnTo>
                  <a:pt x="3258011" y="3664264"/>
                </a:lnTo>
                <a:lnTo>
                  <a:pt x="3228491" y="3664901"/>
                </a:lnTo>
                <a:lnTo>
                  <a:pt x="3198972" y="3665537"/>
                </a:lnTo>
                <a:lnTo>
                  <a:pt x="3168500" y="3664901"/>
                </a:lnTo>
                <a:lnTo>
                  <a:pt x="3138663" y="3664264"/>
                </a:lnTo>
                <a:lnTo>
                  <a:pt x="3109143" y="3662673"/>
                </a:lnTo>
                <a:lnTo>
                  <a:pt x="3080259" y="3660763"/>
                </a:lnTo>
                <a:lnTo>
                  <a:pt x="3051374" y="3658217"/>
                </a:lnTo>
                <a:lnTo>
                  <a:pt x="3023441" y="3655034"/>
                </a:lnTo>
                <a:lnTo>
                  <a:pt x="2996144" y="3651533"/>
                </a:lnTo>
                <a:lnTo>
                  <a:pt x="2969481" y="3647714"/>
                </a:lnTo>
                <a:lnTo>
                  <a:pt x="2943453" y="3643258"/>
                </a:lnTo>
                <a:lnTo>
                  <a:pt x="2917742" y="3638165"/>
                </a:lnTo>
                <a:lnTo>
                  <a:pt x="2892984" y="3633073"/>
                </a:lnTo>
                <a:lnTo>
                  <a:pt x="2869178" y="3627026"/>
                </a:lnTo>
                <a:lnTo>
                  <a:pt x="2846007" y="3620660"/>
                </a:lnTo>
                <a:lnTo>
                  <a:pt x="2823470" y="3614295"/>
                </a:lnTo>
                <a:lnTo>
                  <a:pt x="2802203" y="3607293"/>
                </a:lnTo>
                <a:lnTo>
                  <a:pt x="2781889" y="3599654"/>
                </a:lnTo>
                <a:lnTo>
                  <a:pt x="2762527" y="3592334"/>
                </a:lnTo>
                <a:lnTo>
                  <a:pt x="2743799" y="3584059"/>
                </a:lnTo>
                <a:lnTo>
                  <a:pt x="2726024" y="3575783"/>
                </a:lnTo>
                <a:lnTo>
                  <a:pt x="2709518" y="3566872"/>
                </a:lnTo>
                <a:lnTo>
                  <a:pt x="2694600" y="3557960"/>
                </a:lnTo>
                <a:lnTo>
                  <a:pt x="2679999" y="3548412"/>
                </a:lnTo>
                <a:lnTo>
                  <a:pt x="2666985" y="3538863"/>
                </a:lnTo>
                <a:lnTo>
                  <a:pt x="2660954" y="3533771"/>
                </a:lnTo>
                <a:lnTo>
                  <a:pt x="2655240" y="3528997"/>
                </a:lnTo>
                <a:lnTo>
                  <a:pt x="2650162" y="3523904"/>
                </a:lnTo>
                <a:lnTo>
                  <a:pt x="2645083" y="3518812"/>
                </a:lnTo>
                <a:lnTo>
                  <a:pt x="2639687" y="3513719"/>
                </a:lnTo>
                <a:lnTo>
                  <a:pt x="2635561" y="3508309"/>
                </a:lnTo>
                <a:lnTo>
                  <a:pt x="2631434" y="3503216"/>
                </a:lnTo>
                <a:lnTo>
                  <a:pt x="2627625" y="3497806"/>
                </a:lnTo>
                <a:lnTo>
                  <a:pt x="2624134" y="3492713"/>
                </a:lnTo>
                <a:lnTo>
                  <a:pt x="2620960" y="3486984"/>
                </a:lnTo>
                <a:lnTo>
                  <a:pt x="2618103" y="3481574"/>
                </a:lnTo>
                <a:lnTo>
                  <a:pt x="2615881" y="3476163"/>
                </a:lnTo>
                <a:lnTo>
                  <a:pt x="2613659" y="3470434"/>
                </a:lnTo>
                <a:lnTo>
                  <a:pt x="2612072" y="3465023"/>
                </a:lnTo>
                <a:lnTo>
                  <a:pt x="2610485" y="3459294"/>
                </a:lnTo>
                <a:lnTo>
                  <a:pt x="2609850" y="3453565"/>
                </a:lnTo>
                <a:lnTo>
                  <a:pt x="2609215" y="3447836"/>
                </a:lnTo>
                <a:lnTo>
                  <a:pt x="2609215" y="3442107"/>
                </a:lnTo>
                <a:lnTo>
                  <a:pt x="2608580" y="3442426"/>
                </a:lnTo>
                <a:lnTo>
                  <a:pt x="2608580" y="3295700"/>
                </a:lnTo>
                <a:lnTo>
                  <a:pt x="2608263" y="3291881"/>
                </a:lnTo>
                <a:lnTo>
                  <a:pt x="2608580" y="3283287"/>
                </a:lnTo>
                <a:lnTo>
                  <a:pt x="2609850" y="3275012"/>
                </a:lnTo>
                <a:close/>
                <a:moveTo>
                  <a:pt x="1625482" y="3274222"/>
                </a:moveTo>
                <a:lnTo>
                  <a:pt x="1625482" y="3379536"/>
                </a:lnTo>
                <a:lnTo>
                  <a:pt x="1642935" y="3384612"/>
                </a:lnTo>
                <a:lnTo>
                  <a:pt x="1661021" y="3389370"/>
                </a:lnTo>
                <a:lnTo>
                  <a:pt x="1679425" y="3394128"/>
                </a:lnTo>
                <a:lnTo>
                  <a:pt x="1698464" y="3398252"/>
                </a:lnTo>
                <a:lnTo>
                  <a:pt x="1698464" y="3294206"/>
                </a:lnTo>
                <a:lnTo>
                  <a:pt x="1679425" y="3289448"/>
                </a:lnTo>
                <a:lnTo>
                  <a:pt x="1661021" y="3284690"/>
                </a:lnTo>
                <a:lnTo>
                  <a:pt x="1642935" y="3279932"/>
                </a:lnTo>
                <a:lnTo>
                  <a:pt x="1625482" y="3274222"/>
                </a:lnTo>
                <a:close/>
                <a:moveTo>
                  <a:pt x="3016148" y="3266758"/>
                </a:moveTo>
                <a:lnTo>
                  <a:pt x="3016148" y="3382010"/>
                </a:lnTo>
                <a:lnTo>
                  <a:pt x="3035827" y="3384868"/>
                </a:lnTo>
                <a:lnTo>
                  <a:pt x="3056142" y="3387090"/>
                </a:lnTo>
                <a:lnTo>
                  <a:pt x="3076456" y="3389630"/>
                </a:lnTo>
                <a:lnTo>
                  <a:pt x="3097406" y="3391535"/>
                </a:lnTo>
                <a:lnTo>
                  <a:pt x="3097406" y="3276283"/>
                </a:lnTo>
                <a:lnTo>
                  <a:pt x="3076456" y="3274378"/>
                </a:lnTo>
                <a:lnTo>
                  <a:pt x="3056142" y="3271838"/>
                </a:lnTo>
                <a:lnTo>
                  <a:pt x="3035827" y="3269615"/>
                </a:lnTo>
                <a:lnTo>
                  <a:pt x="3016148" y="3266758"/>
                </a:lnTo>
                <a:close/>
                <a:moveTo>
                  <a:pt x="2854584" y="3230245"/>
                </a:moveTo>
                <a:lnTo>
                  <a:pt x="2854584" y="3347403"/>
                </a:lnTo>
                <a:lnTo>
                  <a:pt x="2873946" y="3352800"/>
                </a:lnTo>
                <a:lnTo>
                  <a:pt x="2893626" y="3357880"/>
                </a:lnTo>
                <a:lnTo>
                  <a:pt x="2914258" y="3362960"/>
                </a:lnTo>
                <a:lnTo>
                  <a:pt x="2935524" y="3367723"/>
                </a:lnTo>
                <a:lnTo>
                  <a:pt x="2935524" y="3251835"/>
                </a:lnTo>
                <a:lnTo>
                  <a:pt x="2914258" y="3246755"/>
                </a:lnTo>
                <a:lnTo>
                  <a:pt x="2893626" y="3241675"/>
                </a:lnTo>
                <a:lnTo>
                  <a:pt x="2873946" y="3235960"/>
                </a:lnTo>
                <a:lnTo>
                  <a:pt x="2854584" y="3230245"/>
                </a:lnTo>
                <a:close/>
                <a:moveTo>
                  <a:pt x="1480154" y="3217441"/>
                </a:moveTo>
                <a:lnTo>
                  <a:pt x="1480154" y="3305626"/>
                </a:lnTo>
                <a:lnTo>
                  <a:pt x="1482375" y="3307847"/>
                </a:lnTo>
                <a:lnTo>
                  <a:pt x="1484914" y="3310701"/>
                </a:lnTo>
                <a:lnTo>
                  <a:pt x="1491895" y="3316411"/>
                </a:lnTo>
                <a:lnTo>
                  <a:pt x="1500145" y="3322755"/>
                </a:lnTo>
                <a:lnTo>
                  <a:pt x="1509664" y="3329100"/>
                </a:lnTo>
                <a:lnTo>
                  <a:pt x="1519818" y="3335444"/>
                </a:lnTo>
                <a:lnTo>
                  <a:pt x="1530924" y="3341788"/>
                </a:lnTo>
                <a:lnTo>
                  <a:pt x="1542030" y="3347498"/>
                </a:lnTo>
                <a:lnTo>
                  <a:pt x="1553136" y="3352891"/>
                </a:lnTo>
                <a:lnTo>
                  <a:pt x="1553136" y="3255189"/>
                </a:lnTo>
                <a:lnTo>
                  <a:pt x="1539174" y="3249797"/>
                </a:lnTo>
                <a:lnTo>
                  <a:pt x="1527116" y="3244721"/>
                </a:lnTo>
                <a:lnTo>
                  <a:pt x="1516010" y="3239646"/>
                </a:lnTo>
                <a:lnTo>
                  <a:pt x="1506174" y="3234888"/>
                </a:lnTo>
                <a:lnTo>
                  <a:pt x="1497924" y="3230130"/>
                </a:lnTo>
                <a:lnTo>
                  <a:pt x="1490626" y="3226006"/>
                </a:lnTo>
                <a:lnTo>
                  <a:pt x="1484914" y="3221565"/>
                </a:lnTo>
                <a:lnTo>
                  <a:pt x="1480154" y="3217441"/>
                </a:lnTo>
                <a:close/>
                <a:moveTo>
                  <a:pt x="2426374" y="3213000"/>
                </a:moveTo>
                <a:lnTo>
                  <a:pt x="2420662" y="3217124"/>
                </a:lnTo>
                <a:lnTo>
                  <a:pt x="2413999" y="3221565"/>
                </a:lnTo>
                <a:lnTo>
                  <a:pt x="2406701" y="3226323"/>
                </a:lnTo>
                <a:lnTo>
                  <a:pt x="2399720" y="3230130"/>
                </a:lnTo>
                <a:lnTo>
                  <a:pt x="2392739" y="3234253"/>
                </a:lnTo>
                <a:lnTo>
                  <a:pt x="2385124" y="3237743"/>
                </a:lnTo>
                <a:lnTo>
                  <a:pt x="2378460" y="3240915"/>
                </a:lnTo>
                <a:lnTo>
                  <a:pt x="2371797" y="3243135"/>
                </a:lnTo>
                <a:lnTo>
                  <a:pt x="2371797" y="3350353"/>
                </a:lnTo>
                <a:lnTo>
                  <a:pt x="2379729" y="3346864"/>
                </a:lnTo>
                <a:lnTo>
                  <a:pt x="2387028" y="3342423"/>
                </a:lnTo>
                <a:lnTo>
                  <a:pt x="2394643" y="3338299"/>
                </a:lnTo>
                <a:lnTo>
                  <a:pt x="2401941" y="3333541"/>
                </a:lnTo>
                <a:lnTo>
                  <a:pt x="2409239" y="3328782"/>
                </a:lnTo>
                <a:lnTo>
                  <a:pt x="2415585" y="3324024"/>
                </a:lnTo>
                <a:lnTo>
                  <a:pt x="2421297" y="3319266"/>
                </a:lnTo>
                <a:lnTo>
                  <a:pt x="2426374" y="3314508"/>
                </a:lnTo>
                <a:lnTo>
                  <a:pt x="2426374" y="3213000"/>
                </a:lnTo>
                <a:close/>
                <a:moveTo>
                  <a:pt x="2692385" y="3167062"/>
                </a:moveTo>
                <a:lnTo>
                  <a:pt x="2692385" y="3264535"/>
                </a:lnTo>
                <a:lnTo>
                  <a:pt x="2695241" y="3267393"/>
                </a:lnTo>
                <a:lnTo>
                  <a:pt x="2698098" y="3270250"/>
                </a:lnTo>
                <a:lnTo>
                  <a:pt x="2705399" y="3276600"/>
                </a:lnTo>
                <a:lnTo>
                  <a:pt x="2714921" y="3283903"/>
                </a:lnTo>
                <a:lnTo>
                  <a:pt x="2725078" y="3290888"/>
                </a:lnTo>
                <a:lnTo>
                  <a:pt x="2737140" y="3297873"/>
                </a:lnTo>
                <a:lnTo>
                  <a:pt x="2748884" y="3305175"/>
                </a:lnTo>
                <a:lnTo>
                  <a:pt x="2761581" y="3311525"/>
                </a:lnTo>
                <a:lnTo>
                  <a:pt x="2773325" y="3317240"/>
                </a:lnTo>
                <a:lnTo>
                  <a:pt x="2773325" y="3208337"/>
                </a:lnTo>
                <a:lnTo>
                  <a:pt x="2758407" y="3202940"/>
                </a:lnTo>
                <a:lnTo>
                  <a:pt x="2744441" y="3196907"/>
                </a:lnTo>
                <a:lnTo>
                  <a:pt x="2732379" y="3191510"/>
                </a:lnTo>
                <a:lnTo>
                  <a:pt x="2721269" y="3186430"/>
                </a:lnTo>
                <a:lnTo>
                  <a:pt x="2712064" y="3180715"/>
                </a:lnTo>
                <a:lnTo>
                  <a:pt x="2704446" y="3176270"/>
                </a:lnTo>
                <a:lnTo>
                  <a:pt x="2697781" y="3171507"/>
                </a:lnTo>
                <a:lnTo>
                  <a:pt x="2692385" y="3167062"/>
                </a:lnTo>
                <a:close/>
                <a:moveTo>
                  <a:pt x="3744614" y="3161665"/>
                </a:moveTo>
                <a:lnTo>
                  <a:pt x="3737949" y="3166745"/>
                </a:lnTo>
                <a:lnTo>
                  <a:pt x="3730648" y="3171507"/>
                </a:lnTo>
                <a:lnTo>
                  <a:pt x="3722713" y="3176587"/>
                </a:lnTo>
                <a:lnTo>
                  <a:pt x="3715095" y="3180715"/>
                </a:lnTo>
                <a:lnTo>
                  <a:pt x="3706524" y="3185160"/>
                </a:lnTo>
                <a:lnTo>
                  <a:pt x="3698907" y="3189287"/>
                </a:lnTo>
                <a:lnTo>
                  <a:pt x="3691289" y="3192780"/>
                </a:lnTo>
                <a:lnTo>
                  <a:pt x="3683671" y="3195320"/>
                </a:lnTo>
                <a:lnTo>
                  <a:pt x="3683671" y="3315018"/>
                </a:lnTo>
                <a:lnTo>
                  <a:pt x="3692558" y="3310573"/>
                </a:lnTo>
                <a:lnTo>
                  <a:pt x="3701128" y="3305810"/>
                </a:lnTo>
                <a:lnTo>
                  <a:pt x="3709381" y="3301048"/>
                </a:lnTo>
                <a:lnTo>
                  <a:pt x="3717634" y="3295968"/>
                </a:lnTo>
                <a:lnTo>
                  <a:pt x="3725252" y="3290570"/>
                </a:lnTo>
                <a:lnTo>
                  <a:pt x="3732235" y="3285490"/>
                </a:lnTo>
                <a:lnTo>
                  <a:pt x="3738901" y="3279775"/>
                </a:lnTo>
                <a:lnTo>
                  <a:pt x="3744614" y="3275013"/>
                </a:lnTo>
                <a:lnTo>
                  <a:pt x="3744614" y="3161665"/>
                </a:lnTo>
                <a:close/>
                <a:moveTo>
                  <a:pt x="771525" y="3136900"/>
                </a:moveTo>
                <a:lnTo>
                  <a:pt x="805634" y="3143476"/>
                </a:lnTo>
                <a:lnTo>
                  <a:pt x="812009" y="3145042"/>
                </a:lnTo>
                <a:lnTo>
                  <a:pt x="818066" y="3146921"/>
                </a:lnTo>
                <a:lnTo>
                  <a:pt x="823167" y="3148486"/>
                </a:lnTo>
                <a:lnTo>
                  <a:pt x="827311" y="3150365"/>
                </a:lnTo>
                <a:lnTo>
                  <a:pt x="831455" y="3152557"/>
                </a:lnTo>
                <a:lnTo>
                  <a:pt x="835280" y="3155062"/>
                </a:lnTo>
                <a:lnTo>
                  <a:pt x="842612" y="3160072"/>
                </a:lnTo>
                <a:lnTo>
                  <a:pt x="845162" y="3162890"/>
                </a:lnTo>
                <a:lnTo>
                  <a:pt x="847075" y="3165082"/>
                </a:lnTo>
                <a:lnTo>
                  <a:pt x="848669" y="3167587"/>
                </a:lnTo>
                <a:lnTo>
                  <a:pt x="849944" y="3170092"/>
                </a:lnTo>
                <a:lnTo>
                  <a:pt x="850900" y="3172597"/>
                </a:lnTo>
                <a:lnTo>
                  <a:pt x="850900" y="3175416"/>
                </a:lnTo>
                <a:lnTo>
                  <a:pt x="850262" y="3177608"/>
                </a:lnTo>
                <a:lnTo>
                  <a:pt x="849625" y="3180426"/>
                </a:lnTo>
                <a:lnTo>
                  <a:pt x="848031" y="3182618"/>
                </a:lnTo>
                <a:lnTo>
                  <a:pt x="846437" y="3185123"/>
                </a:lnTo>
                <a:lnTo>
                  <a:pt x="844206" y="3187315"/>
                </a:lnTo>
                <a:lnTo>
                  <a:pt x="841656" y="3189820"/>
                </a:lnTo>
                <a:lnTo>
                  <a:pt x="838468" y="3191699"/>
                </a:lnTo>
                <a:lnTo>
                  <a:pt x="834961" y="3193577"/>
                </a:lnTo>
                <a:lnTo>
                  <a:pt x="831136" y="3195143"/>
                </a:lnTo>
                <a:lnTo>
                  <a:pt x="826992" y="3197022"/>
                </a:lnTo>
                <a:lnTo>
                  <a:pt x="820935" y="3198587"/>
                </a:lnTo>
                <a:lnTo>
                  <a:pt x="815197" y="3200153"/>
                </a:lnTo>
                <a:lnTo>
                  <a:pt x="808503" y="3201719"/>
                </a:lnTo>
                <a:lnTo>
                  <a:pt x="801171" y="3202971"/>
                </a:lnTo>
                <a:lnTo>
                  <a:pt x="787145" y="3204537"/>
                </a:lnTo>
                <a:lnTo>
                  <a:pt x="771525" y="3205163"/>
                </a:lnTo>
                <a:lnTo>
                  <a:pt x="771525" y="3136900"/>
                </a:lnTo>
                <a:close/>
                <a:moveTo>
                  <a:pt x="200025" y="3117850"/>
                </a:moveTo>
                <a:lnTo>
                  <a:pt x="200343" y="3123582"/>
                </a:lnTo>
                <a:lnTo>
                  <a:pt x="201296" y="3129631"/>
                </a:lnTo>
                <a:lnTo>
                  <a:pt x="202567" y="3135044"/>
                </a:lnTo>
                <a:lnTo>
                  <a:pt x="204155" y="3141094"/>
                </a:lnTo>
                <a:lnTo>
                  <a:pt x="206061" y="3146507"/>
                </a:lnTo>
                <a:lnTo>
                  <a:pt x="208285" y="3152238"/>
                </a:lnTo>
                <a:lnTo>
                  <a:pt x="211144" y="3157651"/>
                </a:lnTo>
                <a:lnTo>
                  <a:pt x="214321" y="3163064"/>
                </a:lnTo>
                <a:lnTo>
                  <a:pt x="217816" y="3168795"/>
                </a:lnTo>
                <a:lnTo>
                  <a:pt x="221310" y="3173890"/>
                </a:lnTo>
                <a:lnTo>
                  <a:pt x="225758" y="3179303"/>
                </a:lnTo>
                <a:lnTo>
                  <a:pt x="230206" y="3184715"/>
                </a:lnTo>
                <a:lnTo>
                  <a:pt x="235289" y="3189810"/>
                </a:lnTo>
                <a:lnTo>
                  <a:pt x="240372" y="3194904"/>
                </a:lnTo>
                <a:lnTo>
                  <a:pt x="245773" y="3199999"/>
                </a:lnTo>
                <a:lnTo>
                  <a:pt x="251809" y="3205093"/>
                </a:lnTo>
                <a:lnTo>
                  <a:pt x="251809" y="3304436"/>
                </a:lnTo>
                <a:lnTo>
                  <a:pt x="254032" y="3306983"/>
                </a:lnTo>
                <a:lnTo>
                  <a:pt x="256574" y="3309531"/>
                </a:lnTo>
                <a:lnTo>
                  <a:pt x="263563" y="3315580"/>
                </a:lnTo>
                <a:lnTo>
                  <a:pt x="271823" y="3321948"/>
                </a:lnTo>
                <a:lnTo>
                  <a:pt x="281354" y="3328317"/>
                </a:lnTo>
                <a:lnTo>
                  <a:pt x="291520" y="3335003"/>
                </a:lnTo>
                <a:lnTo>
                  <a:pt x="302639" y="3340734"/>
                </a:lnTo>
                <a:lnTo>
                  <a:pt x="313758" y="3346784"/>
                </a:lnTo>
                <a:lnTo>
                  <a:pt x="324877" y="3351879"/>
                </a:lnTo>
                <a:lnTo>
                  <a:pt x="324877" y="3249352"/>
                </a:lnTo>
                <a:lnTo>
                  <a:pt x="341715" y="3256994"/>
                </a:lnTo>
                <a:lnTo>
                  <a:pt x="359505" y="3263999"/>
                </a:lnTo>
                <a:lnTo>
                  <a:pt x="377931" y="3270685"/>
                </a:lnTo>
                <a:lnTo>
                  <a:pt x="397311" y="3277053"/>
                </a:lnTo>
                <a:lnTo>
                  <a:pt x="397311" y="3378943"/>
                </a:lnTo>
                <a:lnTo>
                  <a:pt x="414783" y="3384038"/>
                </a:lnTo>
                <a:lnTo>
                  <a:pt x="432892" y="3388814"/>
                </a:lnTo>
                <a:lnTo>
                  <a:pt x="451318" y="3393590"/>
                </a:lnTo>
                <a:lnTo>
                  <a:pt x="470379" y="3397729"/>
                </a:lnTo>
                <a:lnTo>
                  <a:pt x="470379" y="3296476"/>
                </a:lnTo>
                <a:lnTo>
                  <a:pt x="488170" y="3300615"/>
                </a:lnTo>
                <a:lnTo>
                  <a:pt x="506278" y="3303799"/>
                </a:lnTo>
                <a:lnTo>
                  <a:pt x="524386" y="3306983"/>
                </a:lnTo>
                <a:lnTo>
                  <a:pt x="543448" y="3309849"/>
                </a:lnTo>
                <a:lnTo>
                  <a:pt x="543448" y="3410465"/>
                </a:lnTo>
                <a:lnTo>
                  <a:pt x="561238" y="3412694"/>
                </a:lnTo>
                <a:lnTo>
                  <a:pt x="579347" y="3415241"/>
                </a:lnTo>
                <a:lnTo>
                  <a:pt x="597455" y="3417152"/>
                </a:lnTo>
                <a:lnTo>
                  <a:pt x="615881" y="3418744"/>
                </a:lnTo>
                <a:lnTo>
                  <a:pt x="615881" y="3318446"/>
                </a:lnTo>
                <a:lnTo>
                  <a:pt x="634307" y="3320038"/>
                </a:lnTo>
                <a:lnTo>
                  <a:pt x="652415" y="3320993"/>
                </a:lnTo>
                <a:lnTo>
                  <a:pt x="670524" y="3321948"/>
                </a:lnTo>
                <a:lnTo>
                  <a:pt x="688950" y="3322585"/>
                </a:lnTo>
                <a:lnTo>
                  <a:pt x="688950" y="3422883"/>
                </a:lnTo>
                <a:lnTo>
                  <a:pt x="710235" y="3423520"/>
                </a:lnTo>
                <a:lnTo>
                  <a:pt x="732155" y="3423520"/>
                </a:lnTo>
                <a:lnTo>
                  <a:pt x="762018" y="3423201"/>
                </a:lnTo>
                <a:lnTo>
                  <a:pt x="762018" y="3322904"/>
                </a:lnTo>
                <a:lnTo>
                  <a:pt x="790928" y="3321948"/>
                </a:lnTo>
                <a:lnTo>
                  <a:pt x="818884" y="3320675"/>
                </a:lnTo>
                <a:lnTo>
                  <a:pt x="846524" y="3318446"/>
                </a:lnTo>
                <a:lnTo>
                  <a:pt x="873845" y="3315899"/>
                </a:lnTo>
                <a:lnTo>
                  <a:pt x="900531" y="3312715"/>
                </a:lnTo>
                <a:lnTo>
                  <a:pt x="926581" y="3309212"/>
                </a:lnTo>
                <a:lnTo>
                  <a:pt x="951996" y="3304755"/>
                </a:lnTo>
                <a:lnTo>
                  <a:pt x="976776" y="3299978"/>
                </a:lnTo>
                <a:lnTo>
                  <a:pt x="1000921" y="3294884"/>
                </a:lnTo>
                <a:lnTo>
                  <a:pt x="1023794" y="3289471"/>
                </a:lnTo>
                <a:lnTo>
                  <a:pt x="1046350" y="3283421"/>
                </a:lnTo>
                <a:lnTo>
                  <a:pt x="1067953" y="3277053"/>
                </a:lnTo>
                <a:lnTo>
                  <a:pt x="1088285" y="3270048"/>
                </a:lnTo>
                <a:lnTo>
                  <a:pt x="1108300" y="3263043"/>
                </a:lnTo>
                <a:lnTo>
                  <a:pt x="1126726" y="3255083"/>
                </a:lnTo>
                <a:lnTo>
                  <a:pt x="1144516" y="3247123"/>
                </a:lnTo>
                <a:lnTo>
                  <a:pt x="1144516" y="3349968"/>
                </a:lnTo>
                <a:lnTo>
                  <a:pt x="1152459" y="3346147"/>
                </a:lnTo>
                <a:lnTo>
                  <a:pt x="1159766" y="3342008"/>
                </a:lnTo>
                <a:lnTo>
                  <a:pt x="1167390" y="3337232"/>
                </a:lnTo>
                <a:lnTo>
                  <a:pt x="1175015" y="3332456"/>
                </a:lnTo>
                <a:lnTo>
                  <a:pt x="1182004" y="3327680"/>
                </a:lnTo>
                <a:lnTo>
                  <a:pt x="1188358" y="3322904"/>
                </a:lnTo>
                <a:lnTo>
                  <a:pt x="1194076" y="3318446"/>
                </a:lnTo>
                <a:lnTo>
                  <a:pt x="1199477" y="3313988"/>
                </a:lnTo>
                <a:lnTo>
                  <a:pt x="1199477" y="3215601"/>
                </a:lnTo>
                <a:lnTo>
                  <a:pt x="1206784" y="3209870"/>
                </a:lnTo>
                <a:lnTo>
                  <a:pt x="1213455" y="3204457"/>
                </a:lnTo>
                <a:lnTo>
                  <a:pt x="1220126" y="3198725"/>
                </a:lnTo>
                <a:lnTo>
                  <a:pt x="1226163" y="3192994"/>
                </a:lnTo>
                <a:lnTo>
                  <a:pt x="1232199" y="3186944"/>
                </a:lnTo>
                <a:lnTo>
                  <a:pt x="1237282" y="3181531"/>
                </a:lnTo>
                <a:lnTo>
                  <a:pt x="1242047" y="3175163"/>
                </a:lnTo>
                <a:lnTo>
                  <a:pt x="1246177" y="3169114"/>
                </a:lnTo>
                <a:lnTo>
                  <a:pt x="1250307" y="3162745"/>
                </a:lnTo>
                <a:lnTo>
                  <a:pt x="1253802" y="3157014"/>
                </a:lnTo>
                <a:lnTo>
                  <a:pt x="1256661" y="3150646"/>
                </a:lnTo>
                <a:lnTo>
                  <a:pt x="1258885" y="3144278"/>
                </a:lnTo>
                <a:lnTo>
                  <a:pt x="1260791" y="3137910"/>
                </a:lnTo>
                <a:lnTo>
                  <a:pt x="1262379" y="3131223"/>
                </a:lnTo>
                <a:lnTo>
                  <a:pt x="1263332" y="3124855"/>
                </a:lnTo>
                <a:lnTo>
                  <a:pt x="1263650" y="3118169"/>
                </a:lnTo>
                <a:lnTo>
                  <a:pt x="1263650" y="3251581"/>
                </a:lnTo>
                <a:lnTo>
                  <a:pt x="1263332" y="3251899"/>
                </a:lnTo>
                <a:lnTo>
                  <a:pt x="1263332" y="3255720"/>
                </a:lnTo>
                <a:lnTo>
                  <a:pt x="1263015" y="3259859"/>
                </a:lnTo>
                <a:lnTo>
                  <a:pt x="1262379" y="3264635"/>
                </a:lnTo>
                <a:lnTo>
                  <a:pt x="1261426" y="3269730"/>
                </a:lnTo>
                <a:lnTo>
                  <a:pt x="1260155" y="3274506"/>
                </a:lnTo>
                <a:lnTo>
                  <a:pt x="1258567" y="3279600"/>
                </a:lnTo>
                <a:lnTo>
                  <a:pt x="1256661" y="3284377"/>
                </a:lnTo>
                <a:lnTo>
                  <a:pt x="1254119" y="3289153"/>
                </a:lnTo>
                <a:lnTo>
                  <a:pt x="1251896" y="3294247"/>
                </a:lnTo>
                <a:lnTo>
                  <a:pt x="1248719" y="3299023"/>
                </a:lnTo>
                <a:lnTo>
                  <a:pt x="1245542" y="3303162"/>
                </a:lnTo>
                <a:lnTo>
                  <a:pt x="1242365" y="3307939"/>
                </a:lnTo>
                <a:lnTo>
                  <a:pt x="1238552" y="3312715"/>
                </a:lnTo>
                <a:lnTo>
                  <a:pt x="1234423" y="3317172"/>
                </a:lnTo>
                <a:lnTo>
                  <a:pt x="1225845" y="3326088"/>
                </a:lnTo>
                <a:lnTo>
                  <a:pt x="1215997" y="3335003"/>
                </a:lnTo>
                <a:lnTo>
                  <a:pt x="1204877" y="3343600"/>
                </a:lnTo>
                <a:lnTo>
                  <a:pt x="1192488" y="3351879"/>
                </a:lnTo>
                <a:lnTo>
                  <a:pt x="1179462" y="3360157"/>
                </a:lnTo>
                <a:lnTo>
                  <a:pt x="1165802" y="3367799"/>
                </a:lnTo>
                <a:lnTo>
                  <a:pt x="1150870" y="3375122"/>
                </a:lnTo>
                <a:lnTo>
                  <a:pt x="1134986" y="3382764"/>
                </a:lnTo>
                <a:lnTo>
                  <a:pt x="1118466" y="3389769"/>
                </a:lnTo>
                <a:lnTo>
                  <a:pt x="1100993" y="3396137"/>
                </a:lnTo>
                <a:lnTo>
                  <a:pt x="1082567" y="3402824"/>
                </a:lnTo>
                <a:lnTo>
                  <a:pt x="1063506" y="3408873"/>
                </a:lnTo>
                <a:lnTo>
                  <a:pt x="1043491" y="3414286"/>
                </a:lnTo>
                <a:lnTo>
                  <a:pt x="1022841" y="3420017"/>
                </a:lnTo>
                <a:lnTo>
                  <a:pt x="1001874" y="3424794"/>
                </a:lnTo>
                <a:lnTo>
                  <a:pt x="979953" y="3429570"/>
                </a:lnTo>
                <a:lnTo>
                  <a:pt x="957397" y="3433709"/>
                </a:lnTo>
                <a:lnTo>
                  <a:pt x="934524" y="3437848"/>
                </a:lnTo>
                <a:lnTo>
                  <a:pt x="910697" y="3441032"/>
                </a:lnTo>
                <a:lnTo>
                  <a:pt x="886235" y="3444216"/>
                </a:lnTo>
                <a:lnTo>
                  <a:pt x="861773" y="3446764"/>
                </a:lnTo>
                <a:lnTo>
                  <a:pt x="836675" y="3448992"/>
                </a:lnTo>
                <a:lnTo>
                  <a:pt x="810942" y="3450584"/>
                </a:lnTo>
                <a:lnTo>
                  <a:pt x="784892" y="3451540"/>
                </a:lnTo>
                <a:lnTo>
                  <a:pt x="758841" y="3452495"/>
                </a:lnTo>
                <a:lnTo>
                  <a:pt x="732155" y="3452813"/>
                </a:lnTo>
                <a:lnTo>
                  <a:pt x="704834" y="3452495"/>
                </a:lnTo>
                <a:lnTo>
                  <a:pt x="677513" y="3451540"/>
                </a:lnTo>
                <a:lnTo>
                  <a:pt x="651145" y="3450584"/>
                </a:lnTo>
                <a:lnTo>
                  <a:pt x="625094" y="3448356"/>
                </a:lnTo>
                <a:lnTo>
                  <a:pt x="599361" y="3446445"/>
                </a:lnTo>
                <a:lnTo>
                  <a:pt x="574264" y="3443579"/>
                </a:lnTo>
                <a:lnTo>
                  <a:pt x="549484" y="3440395"/>
                </a:lnTo>
                <a:lnTo>
                  <a:pt x="525339" y="3436893"/>
                </a:lnTo>
                <a:lnTo>
                  <a:pt x="501513" y="3433072"/>
                </a:lnTo>
                <a:lnTo>
                  <a:pt x="478639" y="3428296"/>
                </a:lnTo>
                <a:lnTo>
                  <a:pt x="456718" y="3423520"/>
                </a:lnTo>
                <a:lnTo>
                  <a:pt x="434798" y="3418425"/>
                </a:lnTo>
                <a:lnTo>
                  <a:pt x="413830" y="3412694"/>
                </a:lnTo>
                <a:lnTo>
                  <a:pt x="394134" y="3406963"/>
                </a:lnTo>
                <a:lnTo>
                  <a:pt x="374755" y="3400595"/>
                </a:lnTo>
                <a:lnTo>
                  <a:pt x="356329" y="3393908"/>
                </a:lnTo>
                <a:lnTo>
                  <a:pt x="338538" y="3386585"/>
                </a:lnTo>
                <a:lnTo>
                  <a:pt x="322018" y="3379580"/>
                </a:lnTo>
                <a:lnTo>
                  <a:pt x="306134" y="3372257"/>
                </a:lnTo>
                <a:lnTo>
                  <a:pt x="291520" y="3364296"/>
                </a:lnTo>
                <a:lnTo>
                  <a:pt x="277542" y="3356018"/>
                </a:lnTo>
                <a:lnTo>
                  <a:pt x="264834" y="3347421"/>
                </a:lnTo>
                <a:lnTo>
                  <a:pt x="253079" y="3338824"/>
                </a:lnTo>
                <a:lnTo>
                  <a:pt x="242278" y="3330227"/>
                </a:lnTo>
                <a:lnTo>
                  <a:pt x="237513" y="3325451"/>
                </a:lnTo>
                <a:lnTo>
                  <a:pt x="232747" y="3320675"/>
                </a:lnTo>
                <a:lnTo>
                  <a:pt x="228617" y="3316217"/>
                </a:lnTo>
                <a:lnTo>
                  <a:pt x="224487" y="3311441"/>
                </a:lnTo>
                <a:lnTo>
                  <a:pt x="220993" y="3306983"/>
                </a:lnTo>
                <a:lnTo>
                  <a:pt x="217498" y="3302207"/>
                </a:lnTo>
                <a:lnTo>
                  <a:pt x="214321" y="3297431"/>
                </a:lnTo>
                <a:lnTo>
                  <a:pt x="211462" y="3292337"/>
                </a:lnTo>
                <a:lnTo>
                  <a:pt x="208921" y="3287561"/>
                </a:lnTo>
                <a:lnTo>
                  <a:pt x="206697" y="3282148"/>
                </a:lnTo>
                <a:lnTo>
                  <a:pt x="204791" y="3277690"/>
                </a:lnTo>
                <a:lnTo>
                  <a:pt x="203202" y="3272277"/>
                </a:lnTo>
                <a:lnTo>
                  <a:pt x="201931" y="3267183"/>
                </a:lnTo>
                <a:lnTo>
                  <a:pt x="201296" y="3262088"/>
                </a:lnTo>
                <a:lnTo>
                  <a:pt x="200978" y="3256994"/>
                </a:lnTo>
                <a:lnTo>
                  <a:pt x="200343" y="3251899"/>
                </a:lnTo>
                <a:lnTo>
                  <a:pt x="200025" y="3251899"/>
                </a:lnTo>
                <a:lnTo>
                  <a:pt x="200025" y="3117850"/>
                </a:lnTo>
                <a:close/>
                <a:moveTo>
                  <a:pt x="1263332" y="3111818"/>
                </a:moveTo>
                <a:lnTo>
                  <a:pt x="1263650" y="3117533"/>
                </a:lnTo>
                <a:lnTo>
                  <a:pt x="1263332" y="3119438"/>
                </a:lnTo>
                <a:lnTo>
                  <a:pt x="1263332" y="3116263"/>
                </a:lnTo>
                <a:lnTo>
                  <a:pt x="1263332" y="3111818"/>
                </a:lnTo>
                <a:close/>
                <a:moveTo>
                  <a:pt x="1263253" y="3110548"/>
                </a:moveTo>
                <a:lnTo>
                  <a:pt x="1263332" y="3111183"/>
                </a:lnTo>
                <a:lnTo>
                  <a:pt x="1263332" y="3111818"/>
                </a:lnTo>
                <a:lnTo>
                  <a:pt x="1263253" y="3110548"/>
                </a:lnTo>
                <a:close/>
                <a:moveTo>
                  <a:pt x="1892592" y="3107220"/>
                </a:moveTo>
                <a:lnTo>
                  <a:pt x="1892592" y="3210034"/>
                </a:lnTo>
                <a:lnTo>
                  <a:pt x="1913877" y="3210983"/>
                </a:lnTo>
                <a:lnTo>
                  <a:pt x="1935480" y="3210983"/>
                </a:lnTo>
                <a:lnTo>
                  <a:pt x="1965343" y="3210667"/>
                </a:lnTo>
                <a:lnTo>
                  <a:pt x="1965343" y="3107537"/>
                </a:lnTo>
                <a:lnTo>
                  <a:pt x="1935480" y="3107853"/>
                </a:lnTo>
                <a:lnTo>
                  <a:pt x="1913877" y="3107853"/>
                </a:lnTo>
                <a:lnTo>
                  <a:pt x="1892592" y="3107220"/>
                </a:lnTo>
                <a:close/>
                <a:moveTo>
                  <a:pt x="200819" y="3107046"/>
                </a:moveTo>
                <a:lnTo>
                  <a:pt x="200378" y="3110133"/>
                </a:lnTo>
                <a:lnTo>
                  <a:pt x="200025" y="3115072"/>
                </a:lnTo>
                <a:lnTo>
                  <a:pt x="200025" y="3110751"/>
                </a:lnTo>
                <a:lnTo>
                  <a:pt x="200819" y="3107046"/>
                </a:lnTo>
                <a:close/>
                <a:moveTo>
                  <a:pt x="2489519" y="3103562"/>
                </a:moveTo>
                <a:lnTo>
                  <a:pt x="2490471" y="3109906"/>
                </a:lnTo>
                <a:lnTo>
                  <a:pt x="2490788" y="3116568"/>
                </a:lnTo>
                <a:lnTo>
                  <a:pt x="2490788" y="3252652"/>
                </a:lnTo>
                <a:lnTo>
                  <a:pt x="2490471" y="3252969"/>
                </a:lnTo>
                <a:lnTo>
                  <a:pt x="2489836" y="3260899"/>
                </a:lnTo>
                <a:lnTo>
                  <a:pt x="2489519" y="3265657"/>
                </a:lnTo>
                <a:lnTo>
                  <a:pt x="2488250" y="3270733"/>
                </a:lnTo>
                <a:lnTo>
                  <a:pt x="2487298" y="3275491"/>
                </a:lnTo>
                <a:lnTo>
                  <a:pt x="2485711" y="3280566"/>
                </a:lnTo>
                <a:lnTo>
                  <a:pt x="2483490" y="3285325"/>
                </a:lnTo>
                <a:lnTo>
                  <a:pt x="2481269" y="3290083"/>
                </a:lnTo>
                <a:lnTo>
                  <a:pt x="2479048" y="3294841"/>
                </a:lnTo>
                <a:lnTo>
                  <a:pt x="2475874" y="3299599"/>
                </a:lnTo>
                <a:lnTo>
                  <a:pt x="2472701" y="3304357"/>
                </a:lnTo>
                <a:lnTo>
                  <a:pt x="2469528" y="3309115"/>
                </a:lnTo>
                <a:lnTo>
                  <a:pt x="2465403" y="3313874"/>
                </a:lnTo>
                <a:lnTo>
                  <a:pt x="2461595" y="3317997"/>
                </a:lnTo>
                <a:lnTo>
                  <a:pt x="2453028" y="3327196"/>
                </a:lnTo>
                <a:lnTo>
                  <a:pt x="2443191" y="3335761"/>
                </a:lnTo>
                <a:lnTo>
                  <a:pt x="2432086" y="3344643"/>
                </a:lnTo>
                <a:lnTo>
                  <a:pt x="2419710" y="3352891"/>
                </a:lnTo>
                <a:lnTo>
                  <a:pt x="2406701" y="3360504"/>
                </a:lnTo>
                <a:lnTo>
                  <a:pt x="2393056" y="3368434"/>
                </a:lnTo>
                <a:lnTo>
                  <a:pt x="2378143" y="3376047"/>
                </a:lnTo>
                <a:lnTo>
                  <a:pt x="2362277" y="3383660"/>
                </a:lnTo>
                <a:lnTo>
                  <a:pt x="2345777" y="3390322"/>
                </a:lnTo>
                <a:lnTo>
                  <a:pt x="2328325" y="3396983"/>
                </a:lnTo>
                <a:lnTo>
                  <a:pt x="2309921" y="3403327"/>
                </a:lnTo>
                <a:lnTo>
                  <a:pt x="2290882" y="3409671"/>
                </a:lnTo>
                <a:lnTo>
                  <a:pt x="2270892" y="3415064"/>
                </a:lnTo>
                <a:lnTo>
                  <a:pt x="2250267" y="3420139"/>
                </a:lnTo>
                <a:lnTo>
                  <a:pt x="2229324" y="3425215"/>
                </a:lnTo>
                <a:lnTo>
                  <a:pt x="2207430" y="3429973"/>
                </a:lnTo>
                <a:lnTo>
                  <a:pt x="2184901" y="3434414"/>
                </a:lnTo>
                <a:lnTo>
                  <a:pt x="2162054" y="3437903"/>
                </a:lnTo>
                <a:lnTo>
                  <a:pt x="2138256" y="3441393"/>
                </a:lnTo>
                <a:lnTo>
                  <a:pt x="2113823" y="3444565"/>
                </a:lnTo>
                <a:lnTo>
                  <a:pt x="2089390" y="3447102"/>
                </a:lnTo>
                <a:lnTo>
                  <a:pt x="2064323" y="3449006"/>
                </a:lnTo>
                <a:lnTo>
                  <a:pt x="2038621" y="3450909"/>
                </a:lnTo>
                <a:lnTo>
                  <a:pt x="2012601" y="3452178"/>
                </a:lnTo>
                <a:lnTo>
                  <a:pt x="1986582" y="3452812"/>
                </a:lnTo>
                <a:lnTo>
                  <a:pt x="1959928" y="3452812"/>
                </a:lnTo>
                <a:lnTo>
                  <a:pt x="1932639" y="3452812"/>
                </a:lnTo>
                <a:lnTo>
                  <a:pt x="1905350" y="3452178"/>
                </a:lnTo>
                <a:lnTo>
                  <a:pt x="1879014" y="3450592"/>
                </a:lnTo>
                <a:lnTo>
                  <a:pt x="1852994" y="3449006"/>
                </a:lnTo>
                <a:lnTo>
                  <a:pt x="1827292" y="3446468"/>
                </a:lnTo>
                <a:lnTo>
                  <a:pt x="1802224" y="3443930"/>
                </a:lnTo>
                <a:lnTo>
                  <a:pt x="1777157" y="3441075"/>
                </a:lnTo>
                <a:lnTo>
                  <a:pt x="1753359" y="3437269"/>
                </a:lnTo>
                <a:lnTo>
                  <a:pt x="1729560" y="3433145"/>
                </a:lnTo>
                <a:lnTo>
                  <a:pt x="1706714" y="3428704"/>
                </a:lnTo>
                <a:lnTo>
                  <a:pt x="1684502" y="3424263"/>
                </a:lnTo>
                <a:lnTo>
                  <a:pt x="1662925" y="3418871"/>
                </a:lnTo>
                <a:lnTo>
                  <a:pt x="1641983" y="3413478"/>
                </a:lnTo>
                <a:lnTo>
                  <a:pt x="1622309" y="3407134"/>
                </a:lnTo>
                <a:lnTo>
                  <a:pt x="1602953" y="3400790"/>
                </a:lnTo>
                <a:lnTo>
                  <a:pt x="1584549" y="3394445"/>
                </a:lnTo>
                <a:lnTo>
                  <a:pt x="1566780" y="3387467"/>
                </a:lnTo>
                <a:lnTo>
                  <a:pt x="1550280" y="3380488"/>
                </a:lnTo>
                <a:lnTo>
                  <a:pt x="1534414" y="3372558"/>
                </a:lnTo>
                <a:lnTo>
                  <a:pt x="1519501" y="3364945"/>
                </a:lnTo>
                <a:lnTo>
                  <a:pt x="1505539" y="3356697"/>
                </a:lnTo>
                <a:lnTo>
                  <a:pt x="1493164" y="3348450"/>
                </a:lnTo>
                <a:lnTo>
                  <a:pt x="1481106" y="3339885"/>
                </a:lnTo>
                <a:lnTo>
                  <a:pt x="1470635" y="3330686"/>
                </a:lnTo>
                <a:lnTo>
                  <a:pt x="1465875" y="3326245"/>
                </a:lnTo>
                <a:lnTo>
                  <a:pt x="1461116" y="3321487"/>
                </a:lnTo>
                <a:lnTo>
                  <a:pt x="1456673" y="3317363"/>
                </a:lnTo>
                <a:lnTo>
                  <a:pt x="1452866" y="3312605"/>
                </a:lnTo>
                <a:lnTo>
                  <a:pt x="1449375" y="3307847"/>
                </a:lnTo>
                <a:lnTo>
                  <a:pt x="1445885" y="3303088"/>
                </a:lnTo>
                <a:lnTo>
                  <a:pt x="1442712" y="3298013"/>
                </a:lnTo>
                <a:lnTo>
                  <a:pt x="1439856" y="3293255"/>
                </a:lnTo>
                <a:lnTo>
                  <a:pt x="1437000" y="3288497"/>
                </a:lnTo>
                <a:lnTo>
                  <a:pt x="1435096" y="3283421"/>
                </a:lnTo>
                <a:lnTo>
                  <a:pt x="1433192" y="3278346"/>
                </a:lnTo>
                <a:lnTo>
                  <a:pt x="1431606" y="3273588"/>
                </a:lnTo>
                <a:lnTo>
                  <a:pt x="1430337" y="3268512"/>
                </a:lnTo>
                <a:lnTo>
                  <a:pt x="1429702" y="3263437"/>
                </a:lnTo>
                <a:lnTo>
                  <a:pt x="1429385" y="3258044"/>
                </a:lnTo>
                <a:lnTo>
                  <a:pt x="1428750" y="3252969"/>
                </a:lnTo>
                <a:lnTo>
                  <a:pt x="1428750" y="3155268"/>
                </a:lnTo>
                <a:lnTo>
                  <a:pt x="1438269" y="3162881"/>
                </a:lnTo>
                <a:lnTo>
                  <a:pt x="1449058" y="3170177"/>
                </a:lnTo>
                <a:lnTo>
                  <a:pt x="1459846" y="3177473"/>
                </a:lnTo>
                <a:lnTo>
                  <a:pt x="1471270" y="3184134"/>
                </a:lnTo>
                <a:lnTo>
                  <a:pt x="1483645" y="3190795"/>
                </a:lnTo>
                <a:lnTo>
                  <a:pt x="1496337" y="3197140"/>
                </a:lnTo>
                <a:lnTo>
                  <a:pt x="1509347" y="3203484"/>
                </a:lnTo>
                <a:lnTo>
                  <a:pt x="1522674" y="3209194"/>
                </a:lnTo>
                <a:lnTo>
                  <a:pt x="1536953" y="3215221"/>
                </a:lnTo>
                <a:lnTo>
                  <a:pt x="1550915" y="3220613"/>
                </a:lnTo>
                <a:lnTo>
                  <a:pt x="1566145" y="3226006"/>
                </a:lnTo>
                <a:lnTo>
                  <a:pt x="1581376" y="3231081"/>
                </a:lnTo>
                <a:lnTo>
                  <a:pt x="1597242" y="3235839"/>
                </a:lnTo>
                <a:lnTo>
                  <a:pt x="1612790" y="3240598"/>
                </a:lnTo>
                <a:lnTo>
                  <a:pt x="1628973" y="3244721"/>
                </a:lnTo>
                <a:lnTo>
                  <a:pt x="1646108" y="3248845"/>
                </a:lnTo>
                <a:lnTo>
                  <a:pt x="1662608" y="3252652"/>
                </a:lnTo>
                <a:lnTo>
                  <a:pt x="1680060" y="3256141"/>
                </a:lnTo>
                <a:lnTo>
                  <a:pt x="1697195" y="3259313"/>
                </a:lnTo>
                <a:lnTo>
                  <a:pt x="1714964" y="3262485"/>
                </a:lnTo>
                <a:lnTo>
                  <a:pt x="1732733" y="3265657"/>
                </a:lnTo>
                <a:lnTo>
                  <a:pt x="1750820" y="3268195"/>
                </a:lnTo>
                <a:lnTo>
                  <a:pt x="1768907" y="3270416"/>
                </a:lnTo>
                <a:lnTo>
                  <a:pt x="1786993" y="3272636"/>
                </a:lnTo>
                <a:lnTo>
                  <a:pt x="1805715" y="3274857"/>
                </a:lnTo>
                <a:lnTo>
                  <a:pt x="1824119" y="3276443"/>
                </a:lnTo>
                <a:lnTo>
                  <a:pt x="1842840" y="3277394"/>
                </a:lnTo>
                <a:lnTo>
                  <a:pt x="1861561" y="3278663"/>
                </a:lnTo>
                <a:lnTo>
                  <a:pt x="1880283" y="3279615"/>
                </a:lnTo>
                <a:lnTo>
                  <a:pt x="1898687" y="3280249"/>
                </a:lnTo>
                <a:lnTo>
                  <a:pt x="1917725" y="3280566"/>
                </a:lnTo>
                <a:lnTo>
                  <a:pt x="1936129" y="3280566"/>
                </a:lnTo>
                <a:lnTo>
                  <a:pt x="1958658" y="3280566"/>
                </a:lnTo>
                <a:lnTo>
                  <a:pt x="1981187" y="3280249"/>
                </a:lnTo>
                <a:lnTo>
                  <a:pt x="2003399" y="3278980"/>
                </a:lnTo>
                <a:lnTo>
                  <a:pt x="2025928" y="3278029"/>
                </a:lnTo>
                <a:lnTo>
                  <a:pt x="2048140" y="3276443"/>
                </a:lnTo>
                <a:lnTo>
                  <a:pt x="2070034" y="3274222"/>
                </a:lnTo>
                <a:lnTo>
                  <a:pt x="2092246" y="3272002"/>
                </a:lnTo>
                <a:lnTo>
                  <a:pt x="2114458" y="3269464"/>
                </a:lnTo>
                <a:lnTo>
                  <a:pt x="2135718" y="3266609"/>
                </a:lnTo>
                <a:lnTo>
                  <a:pt x="2157295" y="3263437"/>
                </a:lnTo>
                <a:lnTo>
                  <a:pt x="2178237" y="3259313"/>
                </a:lnTo>
                <a:lnTo>
                  <a:pt x="2198545" y="3255507"/>
                </a:lnTo>
                <a:lnTo>
                  <a:pt x="2219170" y="3251066"/>
                </a:lnTo>
                <a:lnTo>
                  <a:pt x="2239161" y="3246307"/>
                </a:lnTo>
                <a:lnTo>
                  <a:pt x="2258517" y="3241232"/>
                </a:lnTo>
                <a:lnTo>
                  <a:pt x="2277555" y="3235839"/>
                </a:lnTo>
                <a:lnTo>
                  <a:pt x="2295959" y="3230130"/>
                </a:lnTo>
                <a:lnTo>
                  <a:pt x="2314046" y="3223785"/>
                </a:lnTo>
                <a:lnTo>
                  <a:pt x="2331498" y="3217441"/>
                </a:lnTo>
                <a:lnTo>
                  <a:pt x="2348316" y="3210780"/>
                </a:lnTo>
                <a:lnTo>
                  <a:pt x="2364498" y="3203801"/>
                </a:lnTo>
                <a:lnTo>
                  <a:pt x="2380047" y="3196188"/>
                </a:lnTo>
                <a:lnTo>
                  <a:pt x="2394643" y="3188575"/>
                </a:lnTo>
                <a:lnTo>
                  <a:pt x="2408605" y="3180645"/>
                </a:lnTo>
                <a:lnTo>
                  <a:pt x="2422249" y="3171763"/>
                </a:lnTo>
                <a:lnTo>
                  <a:pt x="2434307" y="3163198"/>
                </a:lnTo>
                <a:lnTo>
                  <a:pt x="2445730" y="3153999"/>
                </a:lnTo>
                <a:lnTo>
                  <a:pt x="2456518" y="3144800"/>
                </a:lnTo>
                <a:lnTo>
                  <a:pt x="2466355" y="3134966"/>
                </a:lnTo>
                <a:lnTo>
                  <a:pt x="2471115" y="3129574"/>
                </a:lnTo>
                <a:lnTo>
                  <a:pt x="2474922" y="3124498"/>
                </a:lnTo>
                <a:lnTo>
                  <a:pt x="2479365" y="3119423"/>
                </a:lnTo>
                <a:lnTo>
                  <a:pt x="2482855" y="3114347"/>
                </a:lnTo>
                <a:lnTo>
                  <a:pt x="2486346" y="3108955"/>
                </a:lnTo>
                <a:lnTo>
                  <a:pt x="2489519" y="3103562"/>
                </a:lnTo>
                <a:close/>
                <a:moveTo>
                  <a:pt x="201789" y="3100564"/>
                </a:moveTo>
                <a:lnTo>
                  <a:pt x="201084" y="3105812"/>
                </a:lnTo>
                <a:lnTo>
                  <a:pt x="200819" y="3107046"/>
                </a:lnTo>
                <a:lnTo>
                  <a:pt x="201084" y="3105194"/>
                </a:lnTo>
                <a:lnTo>
                  <a:pt x="201789" y="3100564"/>
                </a:lnTo>
                <a:close/>
                <a:moveTo>
                  <a:pt x="1260475" y="3095625"/>
                </a:moveTo>
                <a:lnTo>
                  <a:pt x="1262062" y="3101340"/>
                </a:lnTo>
                <a:lnTo>
                  <a:pt x="1263015" y="3106738"/>
                </a:lnTo>
                <a:lnTo>
                  <a:pt x="1263253" y="3110548"/>
                </a:lnTo>
                <a:lnTo>
                  <a:pt x="1262698" y="3106103"/>
                </a:lnTo>
                <a:lnTo>
                  <a:pt x="1261745" y="3100705"/>
                </a:lnTo>
                <a:lnTo>
                  <a:pt x="1260475" y="3095625"/>
                </a:lnTo>
                <a:close/>
                <a:moveTo>
                  <a:pt x="1746773" y="3094566"/>
                </a:moveTo>
                <a:lnTo>
                  <a:pt x="1746773" y="3198013"/>
                </a:lnTo>
                <a:lnTo>
                  <a:pt x="1764563" y="3200227"/>
                </a:lnTo>
                <a:lnTo>
                  <a:pt x="1782671" y="3202758"/>
                </a:lnTo>
                <a:lnTo>
                  <a:pt x="1800780" y="3204656"/>
                </a:lnTo>
                <a:lnTo>
                  <a:pt x="1819841" y="3206238"/>
                </a:lnTo>
                <a:lnTo>
                  <a:pt x="1819841" y="3102791"/>
                </a:lnTo>
                <a:lnTo>
                  <a:pt x="1800780" y="3101210"/>
                </a:lnTo>
                <a:lnTo>
                  <a:pt x="1782671" y="3099312"/>
                </a:lnTo>
                <a:lnTo>
                  <a:pt x="1764563" y="3097097"/>
                </a:lnTo>
                <a:lnTo>
                  <a:pt x="1746773" y="3094566"/>
                </a:lnTo>
                <a:close/>
                <a:moveTo>
                  <a:pt x="1600953" y="3061666"/>
                </a:moveTo>
                <a:lnTo>
                  <a:pt x="1600953" y="3166378"/>
                </a:lnTo>
                <a:lnTo>
                  <a:pt x="1618744" y="3171756"/>
                </a:lnTo>
                <a:lnTo>
                  <a:pt x="1636217" y="3176501"/>
                </a:lnTo>
                <a:lnTo>
                  <a:pt x="1654960" y="3180930"/>
                </a:lnTo>
                <a:lnTo>
                  <a:pt x="1673704" y="3185042"/>
                </a:lnTo>
                <a:lnTo>
                  <a:pt x="1673704" y="3080963"/>
                </a:lnTo>
                <a:lnTo>
                  <a:pt x="1654960" y="3076534"/>
                </a:lnTo>
                <a:lnTo>
                  <a:pt x="1636217" y="3071789"/>
                </a:lnTo>
                <a:lnTo>
                  <a:pt x="1618108" y="3066728"/>
                </a:lnTo>
                <a:lnTo>
                  <a:pt x="1600953" y="3061666"/>
                </a:lnTo>
                <a:close/>
                <a:moveTo>
                  <a:pt x="3151360" y="3046095"/>
                </a:moveTo>
                <a:lnTo>
                  <a:pt x="3151360" y="3160713"/>
                </a:lnTo>
                <a:lnTo>
                  <a:pt x="3174848" y="3161665"/>
                </a:lnTo>
                <a:lnTo>
                  <a:pt x="3198972" y="3161665"/>
                </a:lnTo>
                <a:lnTo>
                  <a:pt x="3231983" y="3161348"/>
                </a:lnTo>
                <a:lnTo>
                  <a:pt x="3231983" y="3046413"/>
                </a:lnTo>
                <a:lnTo>
                  <a:pt x="3198972" y="3046730"/>
                </a:lnTo>
                <a:lnTo>
                  <a:pt x="3174848" y="3046413"/>
                </a:lnTo>
                <a:lnTo>
                  <a:pt x="3151360" y="3046095"/>
                </a:lnTo>
                <a:close/>
                <a:moveTo>
                  <a:pt x="3815080" y="3040062"/>
                </a:moveTo>
                <a:lnTo>
                  <a:pt x="3816033" y="3047365"/>
                </a:lnTo>
                <a:lnTo>
                  <a:pt x="3816350" y="3054985"/>
                </a:lnTo>
                <a:lnTo>
                  <a:pt x="3816350" y="3206115"/>
                </a:lnTo>
                <a:lnTo>
                  <a:pt x="3816033" y="3206432"/>
                </a:lnTo>
                <a:lnTo>
                  <a:pt x="3815398" y="3214687"/>
                </a:lnTo>
                <a:lnTo>
                  <a:pt x="3814763" y="3220720"/>
                </a:lnTo>
                <a:lnTo>
                  <a:pt x="3813493" y="3226117"/>
                </a:lnTo>
                <a:lnTo>
                  <a:pt x="3811906" y="3231197"/>
                </a:lnTo>
                <a:lnTo>
                  <a:pt x="3810319" y="3236912"/>
                </a:lnTo>
                <a:lnTo>
                  <a:pt x="3808097" y="3242310"/>
                </a:lnTo>
                <a:lnTo>
                  <a:pt x="3805558" y="3248025"/>
                </a:lnTo>
                <a:lnTo>
                  <a:pt x="3803019" y="3253105"/>
                </a:lnTo>
                <a:lnTo>
                  <a:pt x="3799844" y="3258185"/>
                </a:lnTo>
                <a:lnTo>
                  <a:pt x="3796036" y="3263583"/>
                </a:lnTo>
                <a:lnTo>
                  <a:pt x="3792226" y="3268663"/>
                </a:lnTo>
                <a:lnTo>
                  <a:pt x="3788418" y="3274060"/>
                </a:lnTo>
                <a:lnTo>
                  <a:pt x="3783974" y="3278823"/>
                </a:lnTo>
                <a:lnTo>
                  <a:pt x="3779212" y="3283903"/>
                </a:lnTo>
                <a:lnTo>
                  <a:pt x="3774134" y="3288983"/>
                </a:lnTo>
                <a:lnTo>
                  <a:pt x="3768420" y="3293745"/>
                </a:lnTo>
                <a:lnTo>
                  <a:pt x="3763024" y="3298508"/>
                </a:lnTo>
                <a:lnTo>
                  <a:pt x="3750963" y="3307715"/>
                </a:lnTo>
                <a:lnTo>
                  <a:pt x="3737314" y="3317240"/>
                </a:lnTo>
                <a:lnTo>
                  <a:pt x="3722713" y="3326448"/>
                </a:lnTo>
                <a:lnTo>
                  <a:pt x="3707477" y="3335020"/>
                </a:lnTo>
                <a:lnTo>
                  <a:pt x="3690971" y="3343275"/>
                </a:lnTo>
                <a:lnTo>
                  <a:pt x="3673513" y="3351213"/>
                </a:lnTo>
                <a:lnTo>
                  <a:pt x="3655103" y="3359150"/>
                </a:lnTo>
                <a:lnTo>
                  <a:pt x="3635424" y="3366770"/>
                </a:lnTo>
                <a:lnTo>
                  <a:pt x="3615109" y="3373755"/>
                </a:lnTo>
                <a:lnTo>
                  <a:pt x="3593842" y="3380423"/>
                </a:lnTo>
                <a:lnTo>
                  <a:pt x="3571941" y="3386773"/>
                </a:lnTo>
                <a:lnTo>
                  <a:pt x="3549087" y="3392805"/>
                </a:lnTo>
                <a:lnTo>
                  <a:pt x="3525281" y="3398203"/>
                </a:lnTo>
                <a:lnTo>
                  <a:pt x="3501157" y="3403283"/>
                </a:lnTo>
                <a:lnTo>
                  <a:pt x="3476082" y="3408045"/>
                </a:lnTo>
                <a:lnTo>
                  <a:pt x="3450371" y="3411855"/>
                </a:lnTo>
                <a:lnTo>
                  <a:pt x="3424343" y="3415983"/>
                </a:lnTo>
                <a:lnTo>
                  <a:pt x="3397680" y="3419475"/>
                </a:lnTo>
                <a:lnTo>
                  <a:pt x="3370065" y="3422333"/>
                </a:lnTo>
                <a:lnTo>
                  <a:pt x="3341815" y="3424555"/>
                </a:lnTo>
                <a:lnTo>
                  <a:pt x="3313565" y="3426460"/>
                </a:lnTo>
                <a:lnTo>
                  <a:pt x="3284680" y="3427730"/>
                </a:lnTo>
                <a:lnTo>
                  <a:pt x="3255478" y="3428683"/>
                </a:lnTo>
                <a:lnTo>
                  <a:pt x="3225959" y="3429000"/>
                </a:lnTo>
                <a:lnTo>
                  <a:pt x="3195487" y="3428683"/>
                </a:lnTo>
                <a:lnTo>
                  <a:pt x="3165650" y="3427730"/>
                </a:lnTo>
                <a:lnTo>
                  <a:pt x="3136130" y="3426143"/>
                </a:lnTo>
                <a:lnTo>
                  <a:pt x="3106928" y="3424238"/>
                </a:lnTo>
                <a:lnTo>
                  <a:pt x="3078678" y="3422015"/>
                </a:lnTo>
                <a:lnTo>
                  <a:pt x="3050428" y="3418840"/>
                </a:lnTo>
                <a:lnTo>
                  <a:pt x="3022813" y="3415030"/>
                </a:lnTo>
                <a:lnTo>
                  <a:pt x="2996150" y="3411220"/>
                </a:lnTo>
                <a:lnTo>
                  <a:pt x="2970122" y="3406775"/>
                </a:lnTo>
                <a:lnTo>
                  <a:pt x="2944729" y="3402013"/>
                </a:lnTo>
                <a:lnTo>
                  <a:pt x="2919971" y="3396615"/>
                </a:lnTo>
                <a:lnTo>
                  <a:pt x="2895847" y="3390583"/>
                </a:lnTo>
                <a:lnTo>
                  <a:pt x="2872994" y="3384868"/>
                </a:lnTo>
                <a:lnTo>
                  <a:pt x="2850775" y="3378200"/>
                </a:lnTo>
                <a:lnTo>
                  <a:pt x="2829190" y="3370898"/>
                </a:lnTo>
                <a:lnTo>
                  <a:pt x="2808876" y="3363595"/>
                </a:lnTo>
                <a:lnTo>
                  <a:pt x="2789196" y="3355975"/>
                </a:lnTo>
                <a:lnTo>
                  <a:pt x="2770469" y="3347720"/>
                </a:lnTo>
                <a:lnTo>
                  <a:pt x="2753328" y="3339465"/>
                </a:lnTo>
                <a:lnTo>
                  <a:pt x="2736823" y="3330893"/>
                </a:lnTo>
                <a:lnTo>
                  <a:pt x="2721269" y="3321685"/>
                </a:lnTo>
                <a:lnTo>
                  <a:pt x="2706986" y="3312160"/>
                </a:lnTo>
                <a:lnTo>
                  <a:pt x="2693972" y="3302635"/>
                </a:lnTo>
                <a:lnTo>
                  <a:pt x="2688258" y="3297873"/>
                </a:lnTo>
                <a:lnTo>
                  <a:pt x="2682227" y="3292793"/>
                </a:lnTo>
                <a:lnTo>
                  <a:pt x="2676831" y="3287713"/>
                </a:lnTo>
                <a:lnTo>
                  <a:pt x="2671753" y="3282950"/>
                </a:lnTo>
                <a:lnTo>
                  <a:pt x="2666991" y="3277870"/>
                </a:lnTo>
                <a:lnTo>
                  <a:pt x="2662548" y="3272473"/>
                </a:lnTo>
                <a:lnTo>
                  <a:pt x="2658104" y="3267393"/>
                </a:lnTo>
                <a:lnTo>
                  <a:pt x="2654612" y="3261995"/>
                </a:lnTo>
                <a:lnTo>
                  <a:pt x="2651121" y="3256598"/>
                </a:lnTo>
                <a:lnTo>
                  <a:pt x="2647947" y="3251200"/>
                </a:lnTo>
                <a:lnTo>
                  <a:pt x="2645090" y="3245485"/>
                </a:lnTo>
                <a:lnTo>
                  <a:pt x="2642868" y="3240405"/>
                </a:lnTo>
                <a:lnTo>
                  <a:pt x="2640329" y="3234372"/>
                </a:lnTo>
                <a:lnTo>
                  <a:pt x="2638742" y="3228975"/>
                </a:lnTo>
                <a:lnTo>
                  <a:pt x="2637789" y="3223577"/>
                </a:lnTo>
                <a:lnTo>
                  <a:pt x="2636520" y="3217862"/>
                </a:lnTo>
                <a:lnTo>
                  <a:pt x="2636202" y="3212147"/>
                </a:lnTo>
                <a:lnTo>
                  <a:pt x="2635885" y="3206432"/>
                </a:lnTo>
                <a:lnTo>
                  <a:pt x="2635250" y="3206432"/>
                </a:lnTo>
                <a:lnTo>
                  <a:pt x="2635250" y="3097530"/>
                </a:lnTo>
                <a:lnTo>
                  <a:pt x="2646360" y="3105785"/>
                </a:lnTo>
                <a:lnTo>
                  <a:pt x="2657786" y="3114040"/>
                </a:lnTo>
                <a:lnTo>
                  <a:pt x="2670166" y="3121977"/>
                </a:lnTo>
                <a:lnTo>
                  <a:pt x="2683180" y="3129597"/>
                </a:lnTo>
                <a:lnTo>
                  <a:pt x="2696511" y="3136900"/>
                </a:lnTo>
                <a:lnTo>
                  <a:pt x="2710160" y="3144202"/>
                </a:lnTo>
                <a:lnTo>
                  <a:pt x="2724761" y="3151187"/>
                </a:lnTo>
                <a:lnTo>
                  <a:pt x="2740314" y="3157855"/>
                </a:lnTo>
                <a:lnTo>
                  <a:pt x="2755550" y="3164205"/>
                </a:lnTo>
                <a:lnTo>
                  <a:pt x="2771738" y="3170237"/>
                </a:lnTo>
                <a:lnTo>
                  <a:pt x="2788244" y="3176270"/>
                </a:lnTo>
                <a:lnTo>
                  <a:pt x="2805384" y="3181985"/>
                </a:lnTo>
                <a:lnTo>
                  <a:pt x="2822525" y="3187065"/>
                </a:lnTo>
                <a:lnTo>
                  <a:pt x="2840300" y="3192145"/>
                </a:lnTo>
                <a:lnTo>
                  <a:pt x="2858393" y="3196907"/>
                </a:lnTo>
                <a:lnTo>
                  <a:pt x="2877120" y="3201670"/>
                </a:lnTo>
                <a:lnTo>
                  <a:pt x="2895530" y="3205797"/>
                </a:lnTo>
                <a:lnTo>
                  <a:pt x="2914892" y="3209925"/>
                </a:lnTo>
                <a:lnTo>
                  <a:pt x="2934255" y="3213735"/>
                </a:lnTo>
                <a:lnTo>
                  <a:pt x="2953617" y="3217227"/>
                </a:lnTo>
                <a:lnTo>
                  <a:pt x="2973614" y="3220402"/>
                </a:lnTo>
                <a:lnTo>
                  <a:pt x="2993294" y="3222942"/>
                </a:lnTo>
                <a:lnTo>
                  <a:pt x="3013926" y="3225800"/>
                </a:lnTo>
                <a:lnTo>
                  <a:pt x="3033923" y="3228340"/>
                </a:lnTo>
                <a:lnTo>
                  <a:pt x="3054555" y="3230245"/>
                </a:lnTo>
                <a:lnTo>
                  <a:pt x="3074869" y="3232150"/>
                </a:lnTo>
                <a:lnTo>
                  <a:pt x="3095819" y="3233737"/>
                </a:lnTo>
                <a:lnTo>
                  <a:pt x="3116451" y="3235007"/>
                </a:lnTo>
                <a:lnTo>
                  <a:pt x="3137400" y="3235960"/>
                </a:lnTo>
                <a:lnTo>
                  <a:pt x="3158032" y="3236595"/>
                </a:lnTo>
                <a:lnTo>
                  <a:pt x="3178981" y="3237230"/>
                </a:lnTo>
                <a:lnTo>
                  <a:pt x="3199613" y="3237230"/>
                </a:lnTo>
                <a:lnTo>
                  <a:pt x="3224372" y="3236912"/>
                </a:lnTo>
                <a:lnTo>
                  <a:pt x="3249765" y="3236595"/>
                </a:lnTo>
                <a:lnTo>
                  <a:pt x="3274523" y="3235325"/>
                </a:lnTo>
                <a:lnTo>
                  <a:pt x="3299282" y="3234055"/>
                </a:lnTo>
                <a:lnTo>
                  <a:pt x="3324040" y="3232150"/>
                </a:lnTo>
                <a:lnTo>
                  <a:pt x="3348481" y="3230245"/>
                </a:lnTo>
                <a:lnTo>
                  <a:pt x="3372922" y="3227387"/>
                </a:lnTo>
                <a:lnTo>
                  <a:pt x="3397680" y="3224530"/>
                </a:lnTo>
                <a:lnTo>
                  <a:pt x="3421486" y="3221355"/>
                </a:lnTo>
                <a:lnTo>
                  <a:pt x="3445292" y="3217545"/>
                </a:lnTo>
                <a:lnTo>
                  <a:pt x="3468464" y="3213735"/>
                </a:lnTo>
                <a:lnTo>
                  <a:pt x="3491635" y="3208972"/>
                </a:lnTo>
                <a:lnTo>
                  <a:pt x="3514171" y="3204210"/>
                </a:lnTo>
                <a:lnTo>
                  <a:pt x="3536390" y="3199130"/>
                </a:lnTo>
                <a:lnTo>
                  <a:pt x="3557974" y="3193097"/>
                </a:lnTo>
                <a:lnTo>
                  <a:pt x="3579241" y="3187065"/>
                </a:lnTo>
                <a:lnTo>
                  <a:pt x="3599873" y="3180715"/>
                </a:lnTo>
                <a:lnTo>
                  <a:pt x="3619870" y="3174047"/>
                </a:lnTo>
                <a:lnTo>
                  <a:pt x="3639233" y="3167062"/>
                </a:lnTo>
                <a:lnTo>
                  <a:pt x="3657643" y="3159442"/>
                </a:lnTo>
                <a:lnTo>
                  <a:pt x="3676053" y="3151505"/>
                </a:lnTo>
                <a:lnTo>
                  <a:pt x="3692876" y="3143250"/>
                </a:lnTo>
                <a:lnTo>
                  <a:pt x="3709381" y="3134677"/>
                </a:lnTo>
                <a:lnTo>
                  <a:pt x="3724935" y="3125470"/>
                </a:lnTo>
                <a:lnTo>
                  <a:pt x="3739853" y="3116262"/>
                </a:lnTo>
                <a:lnTo>
                  <a:pt x="3753502" y="3106420"/>
                </a:lnTo>
                <a:lnTo>
                  <a:pt x="3766198" y="3096577"/>
                </a:lnTo>
                <a:lnTo>
                  <a:pt x="3772547" y="3090862"/>
                </a:lnTo>
                <a:lnTo>
                  <a:pt x="3777943" y="3085782"/>
                </a:lnTo>
                <a:lnTo>
                  <a:pt x="3783656" y="3080385"/>
                </a:lnTo>
                <a:lnTo>
                  <a:pt x="3789052" y="3074670"/>
                </a:lnTo>
                <a:lnTo>
                  <a:pt x="3793814" y="3069272"/>
                </a:lnTo>
                <a:lnTo>
                  <a:pt x="3798575" y="3063557"/>
                </a:lnTo>
                <a:lnTo>
                  <a:pt x="3803336" y="3057842"/>
                </a:lnTo>
                <a:lnTo>
                  <a:pt x="3807145" y="3051810"/>
                </a:lnTo>
                <a:lnTo>
                  <a:pt x="3811271" y="3045777"/>
                </a:lnTo>
                <a:lnTo>
                  <a:pt x="3815080" y="3040062"/>
                </a:lnTo>
                <a:close/>
                <a:moveTo>
                  <a:pt x="2989478" y="3031808"/>
                </a:moveTo>
                <a:lnTo>
                  <a:pt x="2989478" y="3147378"/>
                </a:lnTo>
                <a:lnTo>
                  <a:pt x="3009158" y="3149918"/>
                </a:lnTo>
                <a:lnTo>
                  <a:pt x="3029472" y="3152140"/>
                </a:lnTo>
                <a:lnTo>
                  <a:pt x="3049469" y="3154363"/>
                </a:lnTo>
                <a:lnTo>
                  <a:pt x="3070419" y="3155950"/>
                </a:lnTo>
                <a:lnTo>
                  <a:pt x="3070419" y="3041333"/>
                </a:lnTo>
                <a:lnTo>
                  <a:pt x="3049469" y="3039428"/>
                </a:lnTo>
                <a:lnTo>
                  <a:pt x="3029472" y="3036888"/>
                </a:lnTo>
                <a:lnTo>
                  <a:pt x="3009158" y="3034665"/>
                </a:lnTo>
                <a:lnTo>
                  <a:pt x="2989478" y="3031808"/>
                </a:lnTo>
                <a:close/>
                <a:moveTo>
                  <a:pt x="2402802" y="3022755"/>
                </a:moveTo>
                <a:lnTo>
                  <a:pt x="2397719" y="3026235"/>
                </a:lnTo>
                <a:lnTo>
                  <a:pt x="2391365" y="3029398"/>
                </a:lnTo>
                <a:lnTo>
                  <a:pt x="2383740" y="3032878"/>
                </a:lnTo>
                <a:lnTo>
                  <a:pt x="2376433" y="3036042"/>
                </a:lnTo>
                <a:lnTo>
                  <a:pt x="2360867" y="3042369"/>
                </a:lnTo>
                <a:lnTo>
                  <a:pt x="2347841" y="3047114"/>
                </a:lnTo>
                <a:lnTo>
                  <a:pt x="2347841" y="3137274"/>
                </a:lnTo>
                <a:lnTo>
                  <a:pt x="2355784" y="3133794"/>
                </a:lnTo>
                <a:lnTo>
                  <a:pt x="2363408" y="3129681"/>
                </a:lnTo>
                <a:lnTo>
                  <a:pt x="2371033" y="3125252"/>
                </a:lnTo>
                <a:lnTo>
                  <a:pt x="2378340" y="3120507"/>
                </a:lnTo>
                <a:lnTo>
                  <a:pt x="2385329" y="3115762"/>
                </a:lnTo>
                <a:lnTo>
                  <a:pt x="2391683" y="3111017"/>
                </a:lnTo>
                <a:lnTo>
                  <a:pt x="2397719" y="3106271"/>
                </a:lnTo>
                <a:lnTo>
                  <a:pt x="2402802" y="3101526"/>
                </a:lnTo>
                <a:lnTo>
                  <a:pt x="2402802" y="3022755"/>
                </a:lnTo>
                <a:close/>
                <a:moveTo>
                  <a:pt x="698500" y="3017837"/>
                </a:moveTo>
                <a:lnTo>
                  <a:pt x="698500" y="3086100"/>
                </a:lnTo>
                <a:lnTo>
                  <a:pt x="684586" y="3083595"/>
                </a:lnTo>
                <a:lnTo>
                  <a:pt x="667825" y="3079838"/>
                </a:lnTo>
                <a:lnTo>
                  <a:pt x="659920" y="3077959"/>
                </a:lnTo>
                <a:lnTo>
                  <a:pt x="652962" y="3076393"/>
                </a:lnTo>
                <a:lnTo>
                  <a:pt x="646321" y="3074201"/>
                </a:lnTo>
                <a:lnTo>
                  <a:pt x="640313" y="3071696"/>
                </a:lnTo>
                <a:lnTo>
                  <a:pt x="634305" y="3069191"/>
                </a:lnTo>
                <a:lnTo>
                  <a:pt x="629245" y="3065433"/>
                </a:lnTo>
                <a:lnTo>
                  <a:pt x="626082" y="3063555"/>
                </a:lnTo>
                <a:lnTo>
                  <a:pt x="623869" y="3061363"/>
                </a:lnTo>
                <a:lnTo>
                  <a:pt x="622288" y="3058545"/>
                </a:lnTo>
                <a:lnTo>
                  <a:pt x="620706" y="3056353"/>
                </a:lnTo>
                <a:lnTo>
                  <a:pt x="619441" y="3053534"/>
                </a:lnTo>
                <a:lnTo>
                  <a:pt x="619125" y="3051029"/>
                </a:lnTo>
                <a:lnTo>
                  <a:pt x="619125" y="3048524"/>
                </a:lnTo>
                <a:lnTo>
                  <a:pt x="619441" y="3046019"/>
                </a:lnTo>
                <a:lnTo>
                  <a:pt x="620390" y="3043514"/>
                </a:lnTo>
                <a:lnTo>
                  <a:pt x="621971" y="3041009"/>
                </a:lnTo>
                <a:lnTo>
                  <a:pt x="623553" y="3038817"/>
                </a:lnTo>
                <a:lnTo>
                  <a:pt x="625766" y="3036312"/>
                </a:lnTo>
                <a:lnTo>
                  <a:pt x="628296" y="3034433"/>
                </a:lnTo>
                <a:lnTo>
                  <a:pt x="631142" y="3032555"/>
                </a:lnTo>
                <a:lnTo>
                  <a:pt x="634937" y="3030676"/>
                </a:lnTo>
                <a:lnTo>
                  <a:pt x="638732" y="3029110"/>
                </a:lnTo>
                <a:lnTo>
                  <a:pt x="645057" y="3026605"/>
                </a:lnTo>
                <a:lnTo>
                  <a:pt x="651697" y="3024726"/>
                </a:lnTo>
                <a:lnTo>
                  <a:pt x="658655" y="3023161"/>
                </a:lnTo>
                <a:lnTo>
                  <a:pt x="666244" y="3021595"/>
                </a:lnTo>
                <a:lnTo>
                  <a:pt x="674150" y="3020342"/>
                </a:lnTo>
                <a:lnTo>
                  <a:pt x="682056" y="3019403"/>
                </a:lnTo>
                <a:lnTo>
                  <a:pt x="698500" y="3017837"/>
                </a:lnTo>
                <a:close/>
                <a:moveTo>
                  <a:pt x="2827597" y="2994977"/>
                </a:moveTo>
                <a:lnTo>
                  <a:pt x="2827597" y="3112135"/>
                </a:lnTo>
                <a:lnTo>
                  <a:pt x="2846959" y="3117850"/>
                </a:lnTo>
                <a:lnTo>
                  <a:pt x="2866956" y="3123248"/>
                </a:lnTo>
                <a:lnTo>
                  <a:pt x="2887588" y="3128010"/>
                </a:lnTo>
                <a:lnTo>
                  <a:pt x="2908220" y="3132773"/>
                </a:lnTo>
                <a:lnTo>
                  <a:pt x="2908220" y="3016885"/>
                </a:lnTo>
                <a:lnTo>
                  <a:pt x="2887588" y="3011805"/>
                </a:lnTo>
                <a:lnTo>
                  <a:pt x="2866956" y="3006725"/>
                </a:lnTo>
                <a:lnTo>
                  <a:pt x="2846959" y="3001010"/>
                </a:lnTo>
                <a:lnTo>
                  <a:pt x="2827597" y="2994977"/>
                </a:lnTo>
                <a:close/>
                <a:moveTo>
                  <a:pt x="1455133" y="2986375"/>
                </a:moveTo>
                <a:lnTo>
                  <a:pt x="1455133" y="3092352"/>
                </a:lnTo>
                <a:lnTo>
                  <a:pt x="1457675" y="3094883"/>
                </a:lnTo>
                <a:lnTo>
                  <a:pt x="1460216" y="3097730"/>
                </a:lnTo>
                <a:lnTo>
                  <a:pt x="1466888" y="3103741"/>
                </a:lnTo>
                <a:lnTo>
                  <a:pt x="1475466" y="3110068"/>
                </a:lnTo>
                <a:lnTo>
                  <a:pt x="1484679" y="3116078"/>
                </a:lnTo>
                <a:lnTo>
                  <a:pt x="1495162" y="3122405"/>
                </a:lnTo>
                <a:lnTo>
                  <a:pt x="1505964" y="3128732"/>
                </a:lnTo>
                <a:lnTo>
                  <a:pt x="1517083" y="3134743"/>
                </a:lnTo>
                <a:lnTo>
                  <a:pt x="1528202" y="3139804"/>
                </a:lnTo>
                <a:lnTo>
                  <a:pt x="1528202" y="3033195"/>
                </a:lnTo>
                <a:lnTo>
                  <a:pt x="1517083" y="3027817"/>
                </a:lnTo>
                <a:lnTo>
                  <a:pt x="1506917" y="3022122"/>
                </a:lnTo>
                <a:lnTo>
                  <a:pt x="1497068" y="3016428"/>
                </a:lnTo>
                <a:lnTo>
                  <a:pt x="1487538" y="3010734"/>
                </a:lnTo>
                <a:lnTo>
                  <a:pt x="1478960" y="3005039"/>
                </a:lnTo>
                <a:lnTo>
                  <a:pt x="1470700" y="2998712"/>
                </a:lnTo>
                <a:lnTo>
                  <a:pt x="1462758" y="2992702"/>
                </a:lnTo>
                <a:lnTo>
                  <a:pt x="1455133" y="2986375"/>
                </a:lnTo>
                <a:close/>
                <a:moveTo>
                  <a:pt x="711352" y="2965750"/>
                </a:moveTo>
                <a:lnTo>
                  <a:pt x="709129" y="2966067"/>
                </a:lnTo>
                <a:lnTo>
                  <a:pt x="706270" y="2966384"/>
                </a:lnTo>
                <a:lnTo>
                  <a:pt x="704047" y="2966702"/>
                </a:lnTo>
                <a:lnTo>
                  <a:pt x="701824" y="2967653"/>
                </a:lnTo>
                <a:lnTo>
                  <a:pt x="700236" y="2968288"/>
                </a:lnTo>
                <a:lnTo>
                  <a:pt x="699283" y="2969556"/>
                </a:lnTo>
                <a:lnTo>
                  <a:pt x="698330" y="2970191"/>
                </a:lnTo>
                <a:lnTo>
                  <a:pt x="698012" y="2971459"/>
                </a:lnTo>
                <a:lnTo>
                  <a:pt x="698012" y="2990491"/>
                </a:lnTo>
                <a:lnTo>
                  <a:pt x="683085" y="2991760"/>
                </a:lnTo>
                <a:lnTo>
                  <a:pt x="667839" y="2993346"/>
                </a:lnTo>
                <a:lnTo>
                  <a:pt x="653865" y="2995249"/>
                </a:lnTo>
                <a:lnTo>
                  <a:pt x="639890" y="2997786"/>
                </a:lnTo>
                <a:lnTo>
                  <a:pt x="626550" y="3000641"/>
                </a:lnTo>
                <a:lnTo>
                  <a:pt x="613846" y="3004130"/>
                </a:lnTo>
                <a:lnTo>
                  <a:pt x="602094" y="3007619"/>
                </a:lnTo>
                <a:lnTo>
                  <a:pt x="590978" y="3012060"/>
                </a:lnTo>
                <a:lnTo>
                  <a:pt x="583673" y="3015549"/>
                </a:lnTo>
                <a:lnTo>
                  <a:pt x="576368" y="3019355"/>
                </a:lnTo>
                <a:lnTo>
                  <a:pt x="570015" y="3023162"/>
                </a:lnTo>
                <a:lnTo>
                  <a:pt x="564616" y="3026968"/>
                </a:lnTo>
                <a:lnTo>
                  <a:pt x="559852" y="3031092"/>
                </a:lnTo>
                <a:lnTo>
                  <a:pt x="556041" y="3035215"/>
                </a:lnTo>
                <a:lnTo>
                  <a:pt x="552865" y="3039656"/>
                </a:lnTo>
                <a:lnTo>
                  <a:pt x="550324" y="3044096"/>
                </a:lnTo>
                <a:lnTo>
                  <a:pt x="548736" y="3048854"/>
                </a:lnTo>
                <a:lnTo>
                  <a:pt x="547783" y="3052978"/>
                </a:lnTo>
                <a:lnTo>
                  <a:pt x="547783" y="3057736"/>
                </a:lnTo>
                <a:lnTo>
                  <a:pt x="548736" y="3062176"/>
                </a:lnTo>
                <a:lnTo>
                  <a:pt x="550324" y="3066617"/>
                </a:lnTo>
                <a:lnTo>
                  <a:pt x="552865" y="3070741"/>
                </a:lnTo>
                <a:lnTo>
                  <a:pt x="556358" y="3075181"/>
                </a:lnTo>
                <a:lnTo>
                  <a:pt x="560805" y="3079622"/>
                </a:lnTo>
                <a:lnTo>
                  <a:pt x="564934" y="3083111"/>
                </a:lnTo>
                <a:lnTo>
                  <a:pt x="570015" y="3086917"/>
                </a:lnTo>
                <a:lnTo>
                  <a:pt x="576050" y="3090089"/>
                </a:lnTo>
                <a:lnTo>
                  <a:pt x="582720" y="3093578"/>
                </a:lnTo>
                <a:lnTo>
                  <a:pt x="589390" y="3096433"/>
                </a:lnTo>
                <a:lnTo>
                  <a:pt x="597012" y="3099288"/>
                </a:lnTo>
                <a:lnTo>
                  <a:pt x="605270" y="3101825"/>
                </a:lnTo>
                <a:lnTo>
                  <a:pt x="613528" y="3104046"/>
                </a:lnTo>
                <a:lnTo>
                  <a:pt x="645607" y="3110707"/>
                </a:lnTo>
                <a:lnTo>
                  <a:pt x="698012" y="3121808"/>
                </a:lnTo>
                <a:lnTo>
                  <a:pt x="698012" y="3203010"/>
                </a:lnTo>
                <a:lnTo>
                  <a:pt x="684673" y="3201424"/>
                </a:lnTo>
                <a:lnTo>
                  <a:pt x="672286" y="3199203"/>
                </a:lnTo>
                <a:lnTo>
                  <a:pt x="657993" y="3196983"/>
                </a:lnTo>
                <a:lnTo>
                  <a:pt x="643066" y="3193494"/>
                </a:lnTo>
                <a:lnTo>
                  <a:pt x="629409" y="3189370"/>
                </a:lnTo>
                <a:lnTo>
                  <a:pt x="617022" y="3185247"/>
                </a:lnTo>
                <a:lnTo>
                  <a:pt x="613846" y="3183978"/>
                </a:lnTo>
                <a:lnTo>
                  <a:pt x="610670" y="3182709"/>
                </a:lnTo>
                <a:lnTo>
                  <a:pt x="608129" y="3181441"/>
                </a:lnTo>
                <a:lnTo>
                  <a:pt x="608446" y="3181441"/>
                </a:lnTo>
                <a:lnTo>
                  <a:pt x="608129" y="3181123"/>
                </a:lnTo>
                <a:lnTo>
                  <a:pt x="604317" y="3179220"/>
                </a:lnTo>
                <a:lnTo>
                  <a:pt x="602412" y="3177951"/>
                </a:lnTo>
                <a:lnTo>
                  <a:pt x="600506" y="3177000"/>
                </a:lnTo>
                <a:lnTo>
                  <a:pt x="595424" y="3175731"/>
                </a:lnTo>
                <a:lnTo>
                  <a:pt x="590343" y="3174780"/>
                </a:lnTo>
                <a:lnTo>
                  <a:pt x="584308" y="3174780"/>
                </a:lnTo>
                <a:lnTo>
                  <a:pt x="578273" y="3175414"/>
                </a:lnTo>
                <a:lnTo>
                  <a:pt x="572556" y="3176048"/>
                </a:lnTo>
                <a:lnTo>
                  <a:pt x="566522" y="3177634"/>
                </a:lnTo>
                <a:lnTo>
                  <a:pt x="560805" y="3179220"/>
                </a:lnTo>
                <a:lnTo>
                  <a:pt x="555405" y="3181123"/>
                </a:lnTo>
                <a:lnTo>
                  <a:pt x="551277" y="3183661"/>
                </a:lnTo>
                <a:lnTo>
                  <a:pt x="547148" y="3185881"/>
                </a:lnTo>
                <a:lnTo>
                  <a:pt x="544607" y="3188736"/>
                </a:lnTo>
                <a:lnTo>
                  <a:pt x="543336" y="3190005"/>
                </a:lnTo>
                <a:lnTo>
                  <a:pt x="542383" y="3190956"/>
                </a:lnTo>
                <a:lnTo>
                  <a:pt x="542066" y="3192542"/>
                </a:lnTo>
                <a:lnTo>
                  <a:pt x="542066" y="3193811"/>
                </a:lnTo>
                <a:lnTo>
                  <a:pt x="542066" y="3195080"/>
                </a:lnTo>
                <a:lnTo>
                  <a:pt x="543019" y="3196031"/>
                </a:lnTo>
                <a:lnTo>
                  <a:pt x="543654" y="3197300"/>
                </a:lnTo>
                <a:lnTo>
                  <a:pt x="545242" y="3198569"/>
                </a:lnTo>
                <a:lnTo>
                  <a:pt x="550959" y="3202058"/>
                </a:lnTo>
                <a:lnTo>
                  <a:pt x="557629" y="3205547"/>
                </a:lnTo>
                <a:lnTo>
                  <a:pt x="564299" y="3208719"/>
                </a:lnTo>
                <a:lnTo>
                  <a:pt x="572239" y="3211891"/>
                </a:lnTo>
                <a:lnTo>
                  <a:pt x="580497" y="3214746"/>
                </a:lnTo>
                <a:lnTo>
                  <a:pt x="589072" y="3216966"/>
                </a:lnTo>
                <a:lnTo>
                  <a:pt x="598600" y="3219821"/>
                </a:lnTo>
                <a:lnTo>
                  <a:pt x="608446" y="3221724"/>
                </a:lnTo>
                <a:lnTo>
                  <a:pt x="618610" y="3223627"/>
                </a:lnTo>
                <a:lnTo>
                  <a:pt x="629409" y="3225847"/>
                </a:lnTo>
                <a:lnTo>
                  <a:pt x="651324" y="3229019"/>
                </a:lnTo>
                <a:lnTo>
                  <a:pt x="674192" y="3230923"/>
                </a:lnTo>
                <a:lnTo>
                  <a:pt x="698012" y="3232509"/>
                </a:lnTo>
                <a:lnTo>
                  <a:pt x="698012" y="3251223"/>
                </a:lnTo>
                <a:lnTo>
                  <a:pt x="698330" y="3252492"/>
                </a:lnTo>
                <a:lnTo>
                  <a:pt x="699283" y="3253443"/>
                </a:lnTo>
                <a:lnTo>
                  <a:pt x="700236" y="3254395"/>
                </a:lnTo>
                <a:lnTo>
                  <a:pt x="701824" y="3255346"/>
                </a:lnTo>
                <a:lnTo>
                  <a:pt x="704047" y="3255981"/>
                </a:lnTo>
                <a:lnTo>
                  <a:pt x="706270" y="3256298"/>
                </a:lnTo>
                <a:lnTo>
                  <a:pt x="709129" y="3256932"/>
                </a:lnTo>
                <a:lnTo>
                  <a:pt x="711352" y="3257249"/>
                </a:lnTo>
                <a:lnTo>
                  <a:pt x="758358" y="3257249"/>
                </a:lnTo>
                <a:lnTo>
                  <a:pt x="760581" y="3256932"/>
                </a:lnTo>
                <a:lnTo>
                  <a:pt x="763440" y="3256298"/>
                </a:lnTo>
                <a:lnTo>
                  <a:pt x="765345" y="3255981"/>
                </a:lnTo>
                <a:lnTo>
                  <a:pt x="767886" y="3255346"/>
                </a:lnTo>
                <a:lnTo>
                  <a:pt x="769474" y="3254395"/>
                </a:lnTo>
                <a:lnTo>
                  <a:pt x="770427" y="3253443"/>
                </a:lnTo>
                <a:lnTo>
                  <a:pt x="771380" y="3252492"/>
                </a:lnTo>
                <a:lnTo>
                  <a:pt x="771698" y="3251223"/>
                </a:lnTo>
                <a:lnTo>
                  <a:pt x="771698" y="3231874"/>
                </a:lnTo>
                <a:lnTo>
                  <a:pt x="786308" y="3230923"/>
                </a:lnTo>
                <a:lnTo>
                  <a:pt x="800600" y="3229654"/>
                </a:lnTo>
                <a:lnTo>
                  <a:pt x="814257" y="3228068"/>
                </a:lnTo>
                <a:lnTo>
                  <a:pt x="827279" y="3226165"/>
                </a:lnTo>
                <a:lnTo>
                  <a:pt x="839984" y="3223627"/>
                </a:lnTo>
                <a:lnTo>
                  <a:pt x="851418" y="3221090"/>
                </a:lnTo>
                <a:lnTo>
                  <a:pt x="862534" y="3217918"/>
                </a:lnTo>
                <a:lnTo>
                  <a:pt x="872062" y="3214746"/>
                </a:lnTo>
                <a:lnTo>
                  <a:pt x="880002" y="3211257"/>
                </a:lnTo>
                <a:lnTo>
                  <a:pt x="886990" y="3208085"/>
                </a:lnTo>
                <a:lnTo>
                  <a:pt x="893660" y="3204278"/>
                </a:lnTo>
                <a:lnTo>
                  <a:pt x="899694" y="3200472"/>
                </a:lnTo>
                <a:lnTo>
                  <a:pt x="904776" y="3196666"/>
                </a:lnTo>
                <a:lnTo>
                  <a:pt x="909540" y="3192542"/>
                </a:lnTo>
                <a:lnTo>
                  <a:pt x="913352" y="3188419"/>
                </a:lnTo>
                <a:lnTo>
                  <a:pt x="916528" y="3184295"/>
                </a:lnTo>
                <a:lnTo>
                  <a:pt x="919069" y="3179855"/>
                </a:lnTo>
                <a:lnTo>
                  <a:pt x="920657" y="3175414"/>
                </a:lnTo>
                <a:lnTo>
                  <a:pt x="921609" y="3170973"/>
                </a:lnTo>
                <a:lnTo>
                  <a:pt x="921927" y="3166533"/>
                </a:lnTo>
                <a:lnTo>
                  <a:pt x="921292" y="3161775"/>
                </a:lnTo>
                <a:lnTo>
                  <a:pt x="920021" y="3157651"/>
                </a:lnTo>
                <a:lnTo>
                  <a:pt x="917798" y="3153210"/>
                </a:lnTo>
                <a:lnTo>
                  <a:pt x="914622" y="3148453"/>
                </a:lnTo>
                <a:lnTo>
                  <a:pt x="912716" y="3146549"/>
                </a:lnTo>
                <a:lnTo>
                  <a:pt x="910493" y="3144012"/>
                </a:lnTo>
                <a:lnTo>
                  <a:pt x="905411" y="3139888"/>
                </a:lnTo>
                <a:lnTo>
                  <a:pt x="899059" y="3135765"/>
                </a:lnTo>
                <a:lnTo>
                  <a:pt x="892389" y="3132276"/>
                </a:lnTo>
                <a:lnTo>
                  <a:pt x="884449" y="3128787"/>
                </a:lnTo>
                <a:lnTo>
                  <a:pt x="876191" y="3125615"/>
                </a:lnTo>
                <a:lnTo>
                  <a:pt x="867298" y="3122443"/>
                </a:lnTo>
                <a:lnTo>
                  <a:pt x="857452" y="3119588"/>
                </a:lnTo>
                <a:lnTo>
                  <a:pt x="847606" y="3117051"/>
                </a:lnTo>
                <a:lnTo>
                  <a:pt x="836808" y="3114196"/>
                </a:lnTo>
                <a:lnTo>
                  <a:pt x="815528" y="3109438"/>
                </a:lnTo>
                <a:lnTo>
                  <a:pt x="793613" y="3104997"/>
                </a:lnTo>
                <a:lnTo>
                  <a:pt x="771698" y="3101191"/>
                </a:lnTo>
                <a:lnTo>
                  <a:pt x="771698" y="3019673"/>
                </a:lnTo>
                <a:lnTo>
                  <a:pt x="790754" y="3021893"/>
                </a:lnTo>
                <a:lnTo>
                  <a:pt x="797742" y="3023162"/>
                </a:lnTo>
                <a:lnTo>
                  <a:pt x="805047" y="3024748"/>
                </a:lnTo>
                <a:lnTo>
                  <a:pt x="819974" y="3028554"/>
                </a:lnTo>
                <a:lnTo>
                  <a:pt x="834584" y="3033312"/>
                </a:lnTo>
                <a:lnTo>
                  <a:pt x="846336" y="3037435"/>
                </a:lnTo>
                <a:lnTo>
                  <a:pt x="853006" y="3039973"/>
                </a:lnTo>
                <a:lnTo>
                  <a:pt x="855547" y="3041242"/>
                </a:lnTo>
                <a:lnTo>
                  <a:pt x="859358" y="3043779"/>
                </a:lnTo>
                <a:lnTo>
                  <a:pt x="861264" y="3044731"/>
                </a:lnTo>
                <a:lnTo>
                  <a:pt x="863169" y="3046000"/>
                </a:lnTo>
                <a:lnTo>
                  <a:pt x="867933" y="3047268"/>
                </a:lnTo>
                <a:lnTo>
                  <a:pt x="873650" y="3047903"/>
                </a:lnTo>
                <a:lnTo>
                  <a:pt x="879367" y="3048220"/>
                </a:lnTo>
                <a:lnTo>
                  <a:pt x="885402" y="3047586"/>
                </a:lnTo>
                <a:lnTo>
                  <a:pt x="891436" y="3046634"/>
                </a:lnTo>
                <a:lnTo>
                  <a:pt x="897153" y="3045682"/>
                </a:lnTo>
                <a:lnTo>
                  <a:pt x="902870" y="3043779"/>
                </a:lnTo>
                <a:lnTo>
                  <a:pt x="907952" y="3041559"/>
                </a:lnTo>
                <a:lnTo>
                  <a:pt x="912716" y="3039339"/>
                </a:lnTo>
                <a:lnTo>
                  <a:pt x="916528" y="3036801"/>
                </a:lnTo>
                <a:lnTo>
                  <a:pt x="919386" y="3034263"/>
                </a:lnTo>
                <a:lnTo>
                  <a:pt x="920657" y="3032995"/>
                </a:lnTo>
                <a:lnTo>
                  <a:pt x="921292" y="3031726"/>
                </a:lnTo>
                <a:lnTo>
                  <a:pt x="921609" y="3030140"/>
                </a:lnTo>
                <a:lnTo>
                  <a:pt x="921609" y="3029188"/>
                </a:lnTo>
                <a:lnTo>
                  <a:pt x="921292" y="3027920"/>
                </a:lnTo>
                <a:lnTo>
                  <a:pt x="920974" y="3026651"/>
                </a:lnTo>
                <a:lnTo>
                  <a:pt x="919704" y="3025382"/>
                </a:lnTo>
                <a:lnTo>
                  <a:pt x="918433" y="3024431"/>
                </a:lnTo>
                <a:lnTo>
                  <a:pt x="914304" y="3021576"/>
                </a:lnTo>
                <a:lnTo>
                  <a:pt x="909540" y="3018721"/>
                </a:lnTo>
                <a:lnTo>
                  <a:pt x="903823" y="3016501"/>
                </a:lnTo>
                <a:lnTo>
                  <a:pt x="898424" y="3013963"/>
                </a:lnTo>
                <a:lnTo>
                  <a:pt x="885402" y="3009205"/>
                </a:lnTo>
                <a:lnTo>
                  <a:pt x="871109" y="3005082"/>
                </a:lnTo>
                <a:lnTo>
                  <a:pt x="856182" y="3000958"/>
                </a:lnTo>
                <a:lnTo>
                  <a:pt x="840936" y="2997469"/>
                </a:lnTo>
                <a:lnTo>
                  <a:pt x="825374" y="2994614"/>
                </a:lnTo>
                <a:lnTo>
                  <a:pt x="810764" y="2992711"/>
                </a:lnTo>
                <a:lnTo>
                  <a:pt x="791389" y="2990808"/>
                </a:lnTo>
                <a:lnTo>
                  <a:pt x="771698" y="2989539"/>
                </a:lnTo>
                <a:lnTo>
                  <a:pt x="771698" y="2971459"/>
                </a:lnTo>
                <a:lnTo>
                  <a:pt x="771380" y="2970191"/>
                </a:lnTo>
                <a:lnTo>
                  <a:pt x="770427" y="2969556"/>
                </a:lnTo>
                <a:lnTo>
                  <a:pt x="769474" y="2968288"/>
                </a:lnTo>
                <a:lnTo>
                  <a:pt x="767886" y="2967653"/>
                </a:lnTo>
                <a:lnTo>
                  <a:pt x="765345" y="2966702"/>
                </a:lnTo>
                <a:lnTo>
                  <a:pt x="763440" y="2966384"/>
                </a:lnTo>
                <a:lnTo>
                  <a:pt x="760581" y="2966067"/>
                </a:lnTo>
                <a:lnTo>
                  <a:pt x="758358" y="2965750"/>
                </a:lnTo>
                <a:lnTo>
                  <a:pt x="711352" y="2965750"/>
                </a:lnTo>
                <a:close/>
                <a:moveTo>
                  <a:pt x="3717945" y="2951797"/>
                </a:moveTo>
                <a:lnTo>
                  <a:pt x="3711914" y="2955607"/>
                </a:lnTo>
                <a:lnTo>
                  <a:pt x="3704931" y="2959100"/>
                </a:lnTo>
                <a:lnTo>
                  <a:pt x="3696678" y="2963227"/>
                </a:lnTo>
                <a:lnTo>
                  <a:pt x="3688425" y="2966720"/>
                </a:lnTo>
                <a:lnTo>
                  <a:pt x="3671285" y="2973387"/>
                </a:lnTo>
                <a:lnTo>
                  <a:pt x="3656684" y="2979102"/>
                </a:lnTo>
                <a:lnTo>
                  <a:pt x="3656684" y="3080068"/>
                </a:lnTo>
                <a:lnTo>
                  <a:pt x="3665254" y="3075623"/>
                </a:lnTo>
                <a:lnTo>
                  <a:pt x="3674142" y="3070860"/>
                </a:lnTo>
                <a:lnTo>
                  <a:pt x="3682394" y="3066098"/>
                </a:lnTo>
                <a:lnTo>
                  <a:pt x="3690647" y="3061018"/>
                </a:lnTo>
                <a:lnTo>
                  <a:pt x="3698582" y="3055620"/>
                </a:lnTo>
                <a:lnTo>
                  <a:pt x="3705566" y="3050223"/>
                </a:lnTo>
                <a:lnTo>
                  <a:pt x="3711914" y="3044825"/>
                </a:lnTo>
                <a:lnTo>
                  <a:pt x="3717945" y="3040063"/>
                </a:lnTo>
                <a:lnTo>
                  <a:pt x="3717945" y="2951797"/>
                </a:lnTo>
                <a:close/>
                <a:moveTo>
                  <a:pt x="731996" y="2947987"/>
                </a:moveTo>
                <a:lnTo>
                  <a:pt x="755499" y="2948304"/>
                </a:lnTo>
                <a:lnTo>
                  <a:pt x="779003" y="2948939"/>
                </a:lnTo>
                <a:lnTo>
                  <a:pt x="801870" y="2949890"/>
                </a:lnTo>
                <a:lnTo>
                  <a:pt x="824103" y="2951476"/>
                </a:lnTo>
                <a:lnTo>
                  <a:pt x="846654" y="2953380"/>
                </a:lnTo>
                <a:lnTo>
                  <a:pt x="868569" y="2955283"/>
                </a:lnTo>
                <a:lnTo>
                  <a:pt x="889848" y="2958137"/>
                </a:lnTo>
                <a:lnTo>
                  <a:pt x="910493" y="2960992"/>
                </a:lnTo>
                <a:lnTo>
                  <a:pt x="930820" y="2964164"/>
                </a:lnTo>
                <a:lnTo>
                  <a:pt x="950512" y="2967970"/>
                </a:lnTo>
                <a:lnTo>
                  <a:pt x="969886" y="2971777"/>
                </a:lnTo>
                <a:lnTo>
                  <a:pt x="988308" y="2975900"/>
                </a:lnTo>
                <a:lnTo>
                  <a:pt x="1006411" y="2980658"/>
                </a:lnTo>
                <a:lnTo>
                  <a:pt x="1023880" y="2985416"/>
                </a:lnTo>
                <a:lnTo>
                  <a:pt x="1040396" y="2990491"/>
                </a:lnTo>
                <a:lnTo>
                  <a:pt x="1056594" y="2995883"/>
                </a:lnTo>
                <a:lnTo>
                  <a:pt x="1071521" y="3001593"/>
                </a:lnTo>
                <a:lnTo>
                  <a:pt x="1086131" y="3007302"/>
                </a:lnTo>
                <a:lnTo>
                  <a:pt x="1099471" y="3013646"/>
                </a:lnTo>
                <a:lnTo>
                  <a:pt x="1112493" y="3019990"/>
                </a:lnTo>
                <a:lnTo>
                  <a:pt x="1124562" y="3026651"/>
                </a:lnTo>
                <a:lnTo>
                  <a:pt x="1135678" y="3033629"/>
                </a:lnTo>
                <a:lnTo>
                  <a:pt x="1145842" y="3040925"/>
                </a:lnTo>
                <a:lnTo>
                  <a:pt x="1154735" y="3047903"/>
                </a:lnTo>
                <a:lnTo>
                  <a:pt x="1162993" y="3055515"/>
                </a:lnTo>
                <a:lnTo>
                  <a:pt x="1170298" y="3062811"/>
                </a:lnTo>
                <a:lnTo>
                  <a:pt x="1176650" y="3070741"/>
                </a:lnTo>
                <a:lnTo>
                  <a:pt x="1178873" y="3074864"/>
                </a:lnTo>
                <a:lnTo>
                  <a:pt x="1181732" y="3078670"/>
                </a:lnTo>
                <a:lnTo>
                  <a:pt x="1183638" y="3082794"/>
                </a:lnTo>
                <a:lnTo>
                  <a:pt x="1185543" y="3086600"/>
                </a:lnTo>
                <a:lnTo>
                  <a:pt x="1187131" y="3090406"/>
                </a:lnTo>
                <a:lnTo>
                  <a:pt x="1188402" y="3094847"/>
                </a:lnTo>
                <a:lnTo>
                  <a:pt x="1189672" y="3098653"/>
                </a:lnTo>
                <a:lnTo>
                  <a:pt x="1190307" y="3103094"/>
                </a:lnTo>
                <a:lnTo>
                  <a:pt x="1190625" y="3107535"/>
                </a:lnTo>
                <a:lnTo>
                  <a:pt x="1190625" y="3111341"/>
                </a:lnTo>
                <a:lnTo>
                  <a:pt x="1190625" y="3115782"/>
                </a:lnTo>
                <a:lnTo>
                  <a:pt x="1190307" y="3120223"/>
                </a:lnTo>
                <a:lnTo>
                  <a:pt x="1189672" y="3124029"/>
                </a:lnTo>
                <a:lnTo>
                  <a:pt x="1188402" y="3128470"/>
                </a:lnTo>
                <a:lnTo>
                  <a:pt x="1187131" y="3132276"/>
                </a:lnTo>
                <a:lnTo>
                  <a:pt x="1185543" y="3136399"/>
                </a:lnTo>
                <a:lnTo>
                  <a:pt x="1183638" y="3140523"/>
                </a:lnTo>
                <a:lnTo>
                  <a:pt x="1181732" y="3144646"/>
                </a:lnTo>
                <a:lnTo>
                  <a:pt x="1178873" y="3148453"/>
                </a:lnTo>
                <a:lnTo>
                  <a:pt x="1176650" y="3152259"/>
                </a:lnTo>
                <a:lnTo>
                  <a:pt x="1170298" y="3160189"/>
                </a:lnTo>
                <a:lnTo>
                  <a:pt x="1162993" y="3167801"/>
                </a:lnTo>
                <a:lnTo>
                  <a:pt x="1154735" y="3175414"/>
                </a:lnTo>
                <a:lnTo>
                  <a:pt x="1145842" y="3182392"/>
                </a:lnTo>
                <a:lnTo>
                  <a:pt x="1135678" y="3189370"/>
                </a:lnTo>
                <a:lnTo>
                  <a:pt x="1124562" y="3196031"/>
                </a:lnTo>
                <a:lnTo>
                  <a:pt x="1112493" y="3203010"/>
                </a:lnTo>
                <a:lnTo>
                  <a:pt x="1099471" y="3209671"/>
                </a:lnTo>
                <a:lnTo>
                  <a:pt x="1086131" y="3215380"/>
                </a:lnTo>
                <a:lnTo>
                  <a:pt x="1071521" y="3221407"/>
                </a:lnTo>
                <a:lnTo>
                  <a:pt x="1056594" y="3227433"/>
                </a:lnTo>
                <a:lnTo>
                  <a:pt x="1040396" y="3232509"/>
                </a:lnTo>
                <a:lnTo>
                  <a:pt x="1023880" y="3237584"/>
                </a:lnTo>
                <a:lnTo>
                  <a:pt x="1006411" y="3242659"/>
                </a:lnTo>
                <a:lnTo>
                  <a:pt x="988308" y="3247099"/>
                </a:lnTo>
                <a:lnTo>
                  <a:pt x="969886" y="3251223"/>
                </a:lnTo>
                <a:lnTo>
                  <a:pt x="950512" y="3255346"/>
                </a:lnTo>
                <a:lnTo>
                  <a:pt x="930820" y="3258835"/>
                </a:lnTo>
                <a:lnTo>
                  <a:pt x="910493" y="3262325"/>
                </a:lnTo>
                <a:lnTo>
                  <a:pt x="889848" y="3265179"/>
                </a:lnTo>
                <a:lnTo>
                  <a:pt x="868569" y="3268034"/>
                </a:lnTo>
                <a:lnTo>
                  <a:pt x="846654" y="3269937"/>
                </a:lnTo>
                <a:lnTo>
                  <a:pt x="824103" y="3271840"/>
                </a:lnTo>
                <a:lnTo>
                  <a:pt x="801870" y="3273426"/>
                </a:lnTo>
                <a:lnTo>
                  <a:pt x="779003" y="3274061"/>
                </a:lnTo>
                <a:lnTo>
                  <a:pt x="755499" y="3275012"/>
                </a:lnTo>
                <a:lnTo>
                  <a:pt x="731996" y="3275012"/>
                </a:lnTo>
                <a:lnTo>
                  <a:pt x="708176" y="3275012"/>
                </a:lnTo>
                <a:lnTo>
                  <a:pt x="684990" y="3274061"/>
                </a:lnTo>
                <a:lnTo>
                  <a:pt x="662122" y="3273426"/>
                </a:lnTo>
                <a:lnTo>
                  <a:pt x="639572" y="3271840"/>
                </a:lnTo>
                <a:lnTo>
                  <a:pt x="617022" y="3269937"/>
                </a:lnTo>
                <a:lnTo>
                  <a:pt x="595424" y="3268034"/>
                </a:lnTo>
                <a:lnTo>
                  <a:pt x="574144" y="3265179"/>
                </a:lnTo>
                <a:lnTo>
                  <a:pt x="553182" y="3262325"/>
                </a:lnTo>
                <a:lnTo>
                  <a:pt x="533173" y="3258835"/>
                </a:lnTo>
                <a:lnTo>
                  <a:pt x="513481" y="3255346"/>
                </a:lnTo>
                <a:lnTo>
                  <a:pt x="494107" y="3251223"/>
                </a:lnTo>
                <a:lnTo>
                  <a:pt x="475368" y="3247099"/>
                </a:lnTo>
                <a:lnTo>
                  <a:pt x="457264" y="3242659"/>
                </a:lnTo>
                <a:lnTo>
                  <a:pt x="439795" y="3237584"/>
                </a:lnTo>
                <a:lnTo>
                  <a:pt x="423280" y="3232509"/>
                </a:lnTo>
                <a:lnTo>
                  <a:pt x="407082" y="3227433"/>
                </a:lnTo>
                <a:lnTo>
                  <a:pt x="392154" y="3221407"/>
                </a:lnTo>
                <a:lnTo>
                  <a:pt x="377544" y="3215380"/>
                </a:lnTo>
                <a:lnTo>
                  <a:pt x="364204" y="3209671"/>
                </a:lnTo>
                <a:lnTo>
                  <a:pt x="351182" y="3203010"/>
                </a:lnTo>
                <a:lnTo>
                  <a:pt x="339431" y="3196031"/>
                </a:lnTo>
                <a:lnTo>
                  <a:pt x="328314" y="3189370"/>
                </a:lnTo>
                <a:lnTo>
                  <a:pt x="318151" y="3182392"/>
                </a:lnTo>
                <a:lnTo>
                  <a:pt x="308940" y="3175414"/>
                </a:lnTo>
                <a:lnTo>
                  <a:pt x="300682" y="3167801"/>
                </a:lnTo>
                <a:lnTo>
                  <a:pt x="293695" y="3160189"/>
                </a:lnTo>
                <a:lnTo>
                  <a:pt x="287343" y="3152259"/>
                </a:lnTo>
                <a:lnTo>
                  <a:pt x="284484" y="3148453"/>
                </a:lnTo>
                <a:lnTo>
                  <a:pt x="282261" y="3144646"/>
                </a:lnTo>
                <a:lnTo>
                  <a:pt x="280038" y="3140523"/>
                </a:lnTo>
                <a:lnTo>
                  <a:pt x="278132" y="3136399"/>
                </a:lnTo>
                <a:lnTo>
                  <a:pt x="276544" y="3132276"/>
                </a:lnTo>
                <a:lnTo>
                  <a:pt x="275274" y="3128470"/>
                </a:lnTo>
                <a:lnTo>
                  <a:pt x="274321" y="3124029"/>
                </a:lnTo>
                <a:lnTo>
                  <a:pt x="273368" y="3120223"/>
                </a:lnTo>
                <a:lnTo>
                  <a:pt x="273050" y="3115782"/>
                </a:lnTo>
                <a:lnTo>
                  <a:pt x="273050" y="3111341"/>
                </a:lnTo>
                <a:lnTo>
                  <a:pt x="273050" y="3107535"/>
                </a:lnTo>
                <a:lnTo>
                  <a:pt x="273368" y="3103094"/>
                </a:lnTo>
                <a:lnTo>
                  <a:pt x="274321" y="3098653"/>
                </a:lnTo>
                <a:lnTo>
                  <a:pt x="275274" y="3094847"/>
                </a:lnTo>
                <a:lnTo>
                  <a:pt x="276544" y="3090406"/>
                </a:lnTo>
                <a:lnTo>
                  <a:pt x="278132" y="3086600"/>
                </a:lnTo>
                <a:lnTo>
                  <a:pt x="280038" y="3082794"/>
                </a:lnTo>
                <a:lnTo>
                  <a:pt x="282261" y="3078670"/>
                </a:lnTo>
                <a:lnTo>
                  <a:pt x="284484" y="3074864"/>
                </a:lnTo>
                <a:lnTo>
                  <a:pt x="287343" y="3070741"/>
                </a:lnTo>
                <a:lnTo>
                  <a:pt x="293695" y="3062811"/>
                </a:lnTo>
                <a:lnTo>
                  <a:pt x="300682" y="3055515"/>
                </a:lnTo>
                <a:lnTo>
                  <a:pt x="308940" y="3047903"/>
                </a:lnTo>
                <a:lnTo>
                  <a:pt x="318151" y="3040925"/>
                </a:lnTo>
                <a:lnTo>
                  <a:pt x="328314" y="3033629"/>
                </a:lnTo>
                <a:lnTo>
                  <a:pt x="339431" y="3026651"/>
                </a:lnTo>
                <a:lnTo>
                  <a:pt x="351182" y="3019990"/>
                </a:lnTo>
                <a:lnTo>
                  <a:pt x="364204" y="3013646"/>
                </a:lnTo>
                <a:lnTo>
                  <a:pt x="377544" y="3007302"/>
                </a:lnTo>
                <a:lnTo>
                  <a:pt x="392154" y="3001593"/>
                </a:lnTo>
                <a:lnTo>
                  <a:pt x="407082" y="2995883"/>
                </a:lnTo>
                <a:lnTo>
                  <a:pt x="423280" y="2990491"/>
                </a:lnTo>
                <a:lnTo>
                  <a:pt x="439795" y="2985416"/>
                </a:lnTo>
                <a:lnTo>
                  <a:pt x="457264" y="2980658"/>
                </a:lnTo>
                <a:lnTo>
                  <a:pt x="475368" y="2975900"/>
                </a:lnTo>
                <a:lnTo>
                  <a:pt x="494107" y="2971777"/>
                </a:lnTo>
                <a:lnTo>
                  <a:pt x="513481" y="2967970"/>
                </a:lnTo>
                <a:lnTo>
                  <a:pt x="533173" y="2964164"/>
                </a:lnTo>
                <a:lnTo>
                  <a:pt x="553182" y="2960992"/>
                </a:lnTo>
                <a:lnTo>
                  <a:pt x="574144" y="2958137"/>
                </a:lnTo>
                <a:lnTo>
                  <a:pt x="595424" y="2955283"/>
                </a:lnTo>
                <a:lnTo>
                  <a:pt x="617022" y="2953380"/>
                </a:lnTo>
                <a:lnTo>
                  <a:pt x="639572" y="2951476"/>
                </a:lnTo>
                <a:lnTo>
                  <a:pt x="662122" y="2949890"/>
                </a:lnTo>
                <a:lnTo>
                  <a:pt x="684990" y="2948939"/>
                </a:lnTo>
                <a:lnTo>
                  <a:pt x="708176" y="2948304"/>
                </a:lnTo>
                <a:lnTo>
                  <a:pt x="731996" y="2947987"/>
                </a:lnTo>
                <a:close/>
                <a:moveTo>
                  <a:pt x="2665715" y="2911157"/>
                </a:moveTo>
                <a:lnTo>
                  <a:pt x="2665715" y="3029585"/>
                </a:lnTo>
                <a:lnTo>
                  <a:pt x="2668254" y="3032125"/>
                </a:lnTo>
                <a:lnTo>
                  <a:pt x="2671429" y="3035300"/>
                </a:lnTo>
                <a:lnTo>
                  <a:pt x="2678729" y="3041650"/>
                </a:lnTo>
                <a:lnTo>
                  <a:pt x="2687934" y="3048635"/>
                </a:lnTo>
                <a:lnTo>
                  <a:pt x="2698726" y="3055938"/>
                </a:lnTo>
                <a:lnTo>
                  <a:pt x="2710153" y="3063240"/>
                </a:lnTo>
                <a:lnTo>
                  <a:pt x="2722215" y="3070225"/>
                </a:lnTo>
                <a:lnTo>
                  <a:pt x="2734594" y="3076258"/>
                </a:lnTo>
                <a:lnTo>
                  <a:pt x="2746656" y="3082290"/>
                </a:lnTo>
                <a:lnTo>
                  <a:pt x="2746656" y="2963227"/>
                </a:lnTo>
                <a:lnTo>
                  <a:pt x="2734594" y="2957195"/>
                </a:lnTo>
                <a:lnTo>
                  <a:pt x="2723167" y="2951480"/>
                </a:lnTo>
                <a:lnTo>
                  <a:pt x="2712058" y="2945130"/>
                </a:lnTo>
                <a:lnTo>
                  <a:pt x="2701583" y="2938462"/>
                </a:lnTo>
                <a:lnTo>
                  <a:pt x="2691743" y="2932112"/>
                </a:lnTo>
                <a:lnTo>
                  <a:pt x="2682538" y="2925445"/>
                </a:lnTo>
                <a:lnTo>
                  <a:pt x="2673650" y="2918142"/>
                </a:lnTo>
                <a:lnTo>
                  <a:pt x="2665715" y="2911157"/>
                </a:lnTo>
                <a:close/>
                <a:moveTo>
                  <a:pt x="1404938" y="2890837"/>
                </a:moveTo>
                <a:lnTo>
                  <a:pt x="1408115" y="2896532"/>
                </a:lnTo>
                <a:lnTo>
                  <a:pt x="1411928" y="2901593"/>
                </a:lnTo>
                <a:lnTo>
                  <a:pt x="1415740" y="2906655"/>
                </a:lnTo>
                <a:lnTo>
                  <a:pt x="1419552" y="2911716"/>
                </a:lnTo>
                <a:lnTo>
                  <a:pt x="1424000" y="2916778"/>
                </a:lnTo>
                <a:lnTo>
                  <a:pt x="1428447" y="2922156"/>
                </a:lnTo>
                <a:lnTo>
                  <a:pt x="1438296" y="2931963"/>
                </a:lnTo>
                <a:lnTo>
                  <a:pt x="1448780" y="2941453"/>
                </a:lnTo>
                <a:lnTo>
                  <a:pt x="1460852" y="2950311"/>
                </a:lnTo>
                <a:lnTo>
                  <a:pt x="1472924" y="2958852"/>
                </a:lnTo>
                <a:lnTo>
                  <a:pt x="1486267" y="2967394"/>
                </a:lnTo>
                <a:lnTo>
                  <a:pt x="1500563" y="2975619"/>
                </a:lnTo>
                <a:lnTo>
                  <a:pt x="1515494" y="2983211"/>
                </a:lnTo>
                <a:lnTo>
                  <a:pt x="1531061" y="2990487"/>
                </a:lnTo>
                <a:lnTo>
                  <a:pt x="1547263" y="2997763"/>
                </a:lnTo>
                <a:lnTo>
                  <a:pt x="1564101" y="3004723"/>
                </a:lnTo>
                <a:lnTo>
                  <a:pt x="1581574" y="3010734"/>
                </a:lnTo>
                <a:lnTo>
                  <a:pt x="1599682" y="3017061"/>
                </a:lnTo>
                <a:lnTo>
                  <a:pt x="1618108" y="3022755"/>
                </a:lnTo>
                <a:lnTo>
                  <a:pt x="1637170" y="3028133"/>
                </a:lnTo>
                <a:lnTo>
                  <a:pt x="1656866" y="3033195"/>
                </a:lnTo>
                <a:lnTo>
                  <a:pt x="1676881" y="3037940"/>
                </a:lnTo>
                <a:lnTo>
                  <a:pt x="1697213" y="3042369"/>
                </a:lnTo>
                <a:lnTo>
                  <a:pt x="1718180" y="3046481"/>
                </a:lnTo>
                <a:lnTo>
                  <a:pt x="1738830" y="3050277"/>
                </a:lnTo>
                <a:lnTo>
                  <a:pt x="1760116" y="3053757"/>
                </a:lnTo>
                <a:lnTo>
                  <a:pt x="1782036" y="3056604"/>
                </a:lnTo>
                <a:lnTo>
                  <a:pt x="1803639" y="3059135"/>
                </a:lnTo>
                <a:lnTo>
                  <a:pt x="1825877" y="3061666"/>
                </a:lnTo>
                <a:lnTo>
                  <a:pt x="1847798" y="3063564"/>
                </a:lnTo>
                <a:lnTo>
                  <a:pt x="1870036" y="3065146"/>
                </a:lnTo>
                <a:lnTo>
                  <a:pt x="1891957" y="3066411"/>
                </a:lnTo>
                <a:lnTo>
                  <a:pt x="1914513" y="3067360"/>
                </a:lnTo>
                <a:lnTo>
                  <a:pt x="1936751" y="3067993"/>
                </a:lnTo>
                <a:lnTo>
                  <a:pt x="1959307" y="3067993"/>
                </a:lnTo>
                <a:lnTo>
                  <a:pt x="1978051" y="3067993"/>
                </a:lnTo>
                <a:lnTo>
                  <a:pt x="1996794" y="3067360"/>
                </a:lnTo>
                <a:lnTo>
                  <a:pt x="2015538" y="3067044"/>
                </a:lnTo>
                <a:lnTo>
                  <a:pt x="2034599" y="3065779"/>
                </a:lnTo>
                <a:lnTo>
                  <a:pt x="2053025" y="3064830"/>
                </a:lnTo>
                <a:lnTo>
                  <a:pt x="2071769" y="3063564"/>
                </a:lnTo>
                <a:lnTo>
                  <a:pt x="2090513" y="3061982"/>
                </a:lnTo>
                <a:lnTo>
                  <a:pt x="2108621" y="3060084"/>
                </a:lnTo>
                <a:lnTo>
                  <a:pt x="2127365" y="3058186"/>
                </a:lnTo>
                <a:lnTo>
                  <a:pt x="2145473" y="3055655"/>
                </a:lnTo>
                <a:lnTo>
                  <a:pt x="2163581" y="3052808"/>
                </a:lnTo>
                <a:lnTo>
                  <a:pt x="2181372" y="3050277"/>
                </a:lnTo>
                <a:lnTo>
                  <a:pt x="2199163" y="3047114"/>
                </a:lnTo>
                <a:lnTo>
                  <a:pt x="2216318" y="3043950"/>
                </a:lnTo>
                <a:lnTo>
                  <a:pt x="2233473" y="3040471"/>
                </a:lnTo>
                <a:lnTo>
                  <a:pt x="2250311" y="3036358"/>
                </a:lnTo>
                <a:lnTo>
                  <a:pt x="2266830" y="3032562"/>
                </a:lnTo>
                <a:lnTo>
                  <a:pt x="2283668" y="3028133"/>
                </a:lnTo>
                <a:lnTo>
                  <a:pt x="2299235" y="3023704"/>
                </a:lnTo>
                <a:lnTo>
                  <a:pt x="2315119" y="3018642"/>
                </a:lnTo>
                <a:lnTo>
                  <a:pt x="2330051" y="3013897"/>
                </a:lnTo>
                <a:lnTo>
                  <a:pt x="2344982" y="3008519"/>
                </a:lnTo>
                <a:lnTo>
                  <a:pt x="2359278" y="3003141"/>
                </a:lnTo>
                <a:lnTo>
                  <a:pt x="2373574" y="2997447"/>
                </a:lnTo>
                <a:lnTo>
                  <a:pt x="2386917" y="2991753"/>
                </a:lnTo>
                <a:lnTo>
                  <a:pt x="2399942" y="2985426"/>
                </a:lnTo>
                <a:lnTo>
                  <a:pt x="2412650" y="2979099"/>
                </a:lnTo>
                <a:lnTo>
                  <a:pt x="2424722" y="2972455"/>
                </a:lnTo>
                <a:lnTo>
                  <a:pt x="2436159" y="2965179"/>
                </a:lnTo>
                <a:lnTo>
                  <a:pt x="2446961" y="2958220"/>
                </a:lnTo>
                <a:lnTo>
                  <a:pt x="2457444" y="2950627"/>
                </a:lnTo>
                <a:lnTo>
                  <a:pt x="2466975" y="2943351"/>
                </a:lnTo>
                <a:lnTo>
                  <a:pt x="2466975" y="3039838"/>
                </a:lnTo>
                <a:lnTo>
                  <a:pt x="2466657" y="3040471"/>
                </a:lnTo>
                <a:lnTo>
                  <a:pt x="2466340" y="3048063"/>
                </a:lnTo>
                <a:lnTo>
                  <a:pt x="2466022" y="3052808"/>
                </a:lnTo>
                <a:lnTo>
                  <a:pt x="2464751" y="3058186"/>
                </a:lnTo>
                <a:lnTo>
                  <a:pt x="2463480" y="3062615"/>
                </a:lnTo>
                <a:lnTo>
                  <a:pt x="2461892" y="3067993"/>
                </a:lnTo>
                <a:lnTo>
                  <a:pt x="2459986" y="3072422"/>
                </a:lnTo>
                <a:lnTo>
                  <a:pt x="2457444" y="3077167"/>
                </a:lnTo>
                <a:lnTo>
                  <a:pt x="2455220" y="3081912"/>
                </a:lnTo>
                <a:lnTo>
                  <a:pt x="2452361" y="3086658"/>
                </a:lnTo>
                <a:lnTo>
                  <a:pt x="2449184" y="3091403"/>
                </a:lnTo>
                <a:lnTo>
                  <a:pt x="2445690" y="3096148"/>
                </a:lnTo>
                <a:lnTo>
                  <a:pt x="2441878" y="3100893"/>
                </a:lnTo>
                <a:lnTo>
                  <a:pt x="2437748" y="3105322"/>
                </a:lnTo>
                <a:lnTo>
                  <a:pt x="2429170" y="3114180"/>
                </a:lnTo>
                <a:lnTo>
                  <a:pt x="2419322" y="3123038"/>
                </a:lnTo>
                <a:lnTo>
                  <a:pt x="2408202" y="3131579"/>
                </a:lnTo>
                <a:lnTo>
                  <a:pt x="2396130" y="3139804"/>
                </a:lnTo>
                <a:lnTo>
                  <a:pt x="2383423" y="3147713"/>
                </a:lnTo>
                <a:lnTo>
                  <a:pt x="2369127" y="3155622"/>
                </a:lnTo>
                <a:lnTo>
                  <a:pt x="2354195" y="3162898"/>
                </a:lnTo>
                <a:lnTo>
                  <a:pt x="2338311" y="3170490"/>
                </a:lnTo>
                <a:lnTo>
                  <a:pt x="2321791" y="3177134"/>
                </a:lnTo>
                <a:lnTo>
                  <a:pt x="2304636" y="3183777"/>
                </a:lnTo>
                <a:lnTo>
                  <a:pt x="2285892" y="3190104"/>
                </a:lnTo>
                <a:lnTo>
                  <a:pt x="2266830" y="3196431"/>
                </a:lnTo>
                <a:lnTo>
                  <a:pt x="2247134" y="3201809"/>
                </a:lnTo>
                <a:lnTo>
                  <a:pt x="2226802" y="3207503"/>
                </a:lnTo>
                <a:lnTo>
                  <a:pt x="2205516" y="3212248"/>
                </a:lnTo>
                <a:lnTo>
                  <a:pt x="2183278" y="3216677"/>
                </a:lnTo>
                <a:lnTo>
                  <a:pt x="2160722" y="3221106"/>
                </a:lnTo>
                <a:lnTo>
                  <a:pt x="2137848" y="3224586"/>
                </a:lnTo>
                <a:lnTo>
                  <a:pt x="2114340" y="3228382"/>
                </a:lnTo>
                <a:lnTo>
                  <a:pt x="2089877" y="3231229"/>
                </a:lnTo>
                <a:lnTo>
                  <a:pt x="2065415" y="3233760"/>
                </a:lnTo>
                <a:lnTo>
                  <a:pt x="2040000" y="3235975"/>
                </a:lnTo>
                <a:lnTo>
                  <a:pt x="2014267" y="3237556"/>
                </a:lnTo>
                <a:lnTo>
                  <a:pt x="1988217" y="3238822"/>
                </a:lnTo>
                <a:lnTo>
                  <a:pt x="1962166" y="3239771"/>
                </a:lnTo>
                <a:lnTo>
                  <a:pt x="1935480" y="3240087"/>
                </a:lnTo>
                <a:lnTo>
                  <a:pt x="1908159" y="3239771"/>
                </a:lnTo>
                <a:lnTo>
                  <a:pt x="1881155" y="3238822"/>
                </a:lnTo>
                <a:lnTo>
                  <a:pt x="1854469" y="3237556"/>
                </a:lnTo>
                <a:lnTo>
                  <a:pt x="1828419" y="3235658"/>
                </a:lnTo>
                <a:lnTo>
                  <a:pt x="1803004" y="3233760"/>
                </a:lnTo>
                <a:lnTo>
                  <a:pt x="1777588" y="3230913"/>
                </a:lnTo>
                <a:lnTo>
                  <a:pt x="1752809" y="3227750"/>
                </a:lnTo>
                <a:lnTo>
                  <a:pt x="1728664" y="3224270"/>
                </a:lnTo>
                <a:lnTo>
                  <a:pt x="1705155" y="3220474"/>
                </a:lnTo>
                <a:lnTo>
                  <a:pt x="1682282" y="3215728"/>
                </a:lnTo>
                <a:lnTo>
                  <a:pt x="1660043" y="3210983"/>
                </a:lnTo>
                <a:lnTo>
                  <a:pt x="1638440" y="3205921"/>
                </a:lnTo>
                <a:lnTo>
                  <a:pt x="1617791" y="3200227"/>
                </a:lnTo>
                <a:lnTo>
                  <a:pt x="1597776" y="3194533"/>
                </a:lnTo>
                <a:lnTo>
                  <a:pt x="1578397" y="3188206"/>
                </a:lnTo>
                <a:lnTo>
                  <a:pt x="1559653" y="3181563"/>
                </a:lnTo>
                <a:lnTo>
                  <a:pt x="1542498" y="3174287"/>
                </a:lnTo>
                <a:lnTo>
                  <a:pt x="1525343" y="3167327"/>
                </a:lnTo>
                <a:lnTo>
                  <a:pt x="1509776" y="3159734"/>
                </a:lnTo>
                <a:lnTo>
                  <a:pt x="1495162" y="3151826"/>
                </a:lnTo>
                <a:lnTo>
                  <a:pt x="1481184" y="3143601"/>
                </a:lnTo>
                <a:lnTo>
                  <a:pt x="1468159" y="3135376"/>
                </a:lnTo>
                <a:lnTo>
                  <a:pt x="1456404" y="3126834"/>
                </a:lnTo>
                <a:lnTo>
                  <a:pt x="1445603" y="3117660"/>
                </a:lnTo>
                <a:lnTo>
                  <a:pt x="1440837" y="3113547"/>
                </a:lnTo>
                <a:lnTo>
                  <a:pt x="1436390" y="3108802"/>
                </a:lnTo>
                <a:lnTo>
                  <a:pt x="1431942" y="3104373"/>
                </a:lnTo>
                <a:lnTo>
                  <a:pt x="1428130" y="3099628"/>
                </a:lnTo>
                <a:lnTo>
                  <a:pt x="1424318" y="3094883"/>
                </a:lnTo>
                <a:lnTo>
                  <a:pt x="1420823" y="3090138"/>
                </a:lnTo>
                <a:lnTo>
                  <a:pt x="1417646" y="3085392"/>
                </a:lnTo>
                <a:lnTo>
                  <a:pt x="1415105" y="3080331"/>
                </a:lnTo>
                <a:lnTo>
                  <a:pt x="1412563" y="3075585"/>
                </a:lnTo>
                <a:lnTo>
                  <a:pt x="1410339" y="3070524"/>
                </a:lnTo>
                <a:lnTo>
                  <a:pt x="1408115" y="3065779"/>
                </a:lnTo>
                <a:lnTo>
                  <a:pt x="1407162" y="3060717"/>
                </a:lnTo>
                <a:lnTo>
                  <a:pt x="1405892" y="3055655"/>
                </a:lnTo>
                <a:lnTo>
                  <a:pt x="1404621" y="3050594"/>
                </a:lnTo>
                <a:lnTo>
                  <a:pt x="1404303" y="3045532"/>
                </a:lnTo>
                <a:lnTo>
                  <a:pt x="1404303" y="3040471"/>
                </a:lnTo>
                <a:lnTo>
                  <a:pt x="1403350" y="3040471"/>
                </a:lnTo>
                <a:lnTo>
                  <a:pt x="1403350" y="2909186"/>
                </a:lnTo>
                <a:lnTo>
                  <a:pt x="1403350" y="2905389"/>
                </a:lnTo>
                <a:lnTo>
                  <a:pt x="1403985" y="2898113"/>
                </a:lnTo>
                <a:lnTo>
                  <a:pt x="1404938" y="2890837"/>
                </a:lnTo>
                <a:close/>
                <a:moveTo>
                  <a:pt x="2609850" y="2805112"/>
                </a:moveTo>
                <a:lnTo>
                  <a:pt x="2613342" y="2810827"/>
                </a:lnTo>
                <a:lnTo>
                  <a:pt x="2617468" y="2816860"/>
                </a:lnTo>
                <a:lnTo>
                  <a:pt x="2621594" y="2822257"/>
                </a:lnTo>
                <a:lnTo>
                  <a:pt x="2626038" y="2828290"/>
                </a:lnTo>
                <a:lnTo>
                  <a:pt x="2631117" y="2833687"/>
                </a:lnTo>
                <a:lnTo>
                  <a:pt x="2635878" y="2839402"/>
                </a:lnTo>
                <a:lnTo>
                  <a:pt x="2641274" y="2844800"/>
                </a:lnTo>
                <a:lnTo>
                  <a:pt x="2646988" y="2850515"/>
                </a:lnTo>
                <a:lnTo>
                  <a:pt x="2658732" y="2860675"/>
                </a:lnTo>
                <a:lnTo>
                  <a:pt x="2671746" y="2870835"/>
                </a:lnTo>
                <a:lnTo>
                  <a:pt x="2685712" y="2880677"/>
                </a:lnTo>
                <a:lnTo>
                  <a:pt x="2700631" y="2889885"/>
                </a:lnTo>
                <a:lnTo>
                  <a:pt x="2715867" y="2898775"/>
                </a:lnTo>
                <a:lnTo>
                  <a:pt x="2732372" y="2907665"/>
                </a:lnTo>
                <a:lnTo>
                  <a:pt x="2749830" y="2915920"/>
                </a:lnTo>
                <a:lnTo>
                  <a:pt x="2767923" y="2923857"/>
                </a:lnTo>
                <a:lnTo>
                  <a:pt x="2786650" y="2931160"/>
                </a:lnTo>
                <a:lnTo>
                  <a:pt x="2805695" y="2938780"/>
                </a:lnTo>
                <a:lnTo>
                  <a:pt x="2826009" y="2945447"/>
                </a:lnTo>
                <a:lnTo>
                  <a:pt x="2846959" y="2951797"/>
                </a:lnTo>
                <a:lnTo>
                  <a:pt x="2867591" y="2957512"/>
                </a:lnTo>
                <a:lnTo>
                  <a:pt x="2889492" y="2963545"/>
                </a:lnTo>
                <a:lnTo>
                  <a:pt x="2912029" y="2968625"/>
                </a:lnTo>
                <a:lnTo>
                  <a:pt x="2934248" y="2973705"/>
                </a:lnTo>
                <a:lnTo>
                  <a:pt x="2957102" y="2978150"/>
                </a:lnTo>
                <a:lnTo>
                  <a:pt x="2980908" y="2982595"/>
                </a:lnTo>
                <a:lnTo>
                  <a:pt x="3004396" y="2986087"/>
                </a:lnTo>
                <a:lnTo>
                  <a:pt x="3028203" y="2989580"/>
                </a:lnTo>
                <a:lnTo>
                  <a:pt x="3052644" y="2992437"/>
                </a:lnTo>
                <a:lnTo>
                  <a:pt x="3077084" y="2994977"/>
                </a:lnTo>
                <a:lnTo>
                  <a:pt x="3101525" y="2997200"/>
                </a:lnTo>
                <a:lnTo>
                  <a:pt x="3125966" y="2999105"/>
                </a:lnTo>
                <a:lnTo>
                  <a:pt x="3150725" y="3000375"/>
                </a:lnTo>
                <a:lnTo>
                  <a:pt x="3175800" y="3001327"/>
                </a:lnTo>
                <a:lnTo>
                  <a:pt x="3200559" y="3001962"/>
                </a:lnTo>
                <a:lnTo>
                  <a:pt x="3225317" y="3002280"/>
                </a:lnTo>
                <a:lnTo>
                  <a:pt x="3246266" y="3002280"/>
                </a:lnTo>
                <a:lnTo>
                  <a:pt x="3267216" y="3001962"/>
                </a:lnTo>
                <a:lnTo>
                  <a:pt x="3288165" y="3001010"/>
                </a:lnTo>
                <a:lnTo>
                  <a:pt x="3308797" y="2999740"/>
                </a:lnTo>
                <a:lnTo>
                  <a:pt x="3329429" y="2998787"/>
                </a:lnTo>
                <a:lnTo>
                  <a:pt x="3350378" y="2997200"/>
                </a:lnTo>
                <a:lnTo>
                  <a:pt x="3371010" y="2995612"/>
                </a:lnTo>
                <a:lnTo>
                  <a:pt x="3391325" y="2993707"/>
                </a:lnTo>
                <a:lnTo>
                  <a:pt x="3411957" y="2991167"/>
                </a:lnTo>
                <a:lnTo>
                  <a:pt x="3431954" y="2988310"/>
                </a:lnTo>
                <a:lnTo>
                  <a:pt x="3451951" y="2985770"/>
                </a:lnTo>
                <a:lnTo>
                  <a:pt x="3471948" y="2982595"/>
                </a:lnTo>
                <a:lnTo>
                  <a:pt x="3491628" y="2979102"/>
                </a:lnTo>
                <a:lnTo>
                  <a:pt x="3510990" y="2975292"/>
                </a:lnTo>
                <a:lnTo>
                  <a:pt x="3530035" y="2971482"/>
                </a:lnTo>
                <a:lnTo>
                  <a:pt x="3548763" y="2967037"/>
                </a:lnTo>
                <a:lnTo>
                  <a:pt x="3567173" y="2962275"/>
                </a:lnTo>
                <a:lnTo>
                  <a:pt x="3585265" y="2957512"/>
                </a:lnTo>
                <a:lnTo>
                  <a:pt x="3603041" y="2953067"/>
                </a:lnTo>
                <a:lnTo>
                  <a:pt x="3620498" y="2947352"/>
                </a:lnTo>
                <a:lnTo>
                  <a:pt x="3637004" y="2941955"/>
                </a:lnTo>
                <a:lnTo>
                  <a:pt x="3653510" y="2935922"/>
                </a:lnTo>
                <a:lnTo>
                  <a:pt x="3669698" y="2929890"/>
                </a:lnTo>
                <a:lnTo>
                  <a:pt x="3685251" y="2923857"/>
                </a:lnTo>
                <a:lnTo>
                  <a:pt x="3700170" y="2916872"/>
                </a:lnTo>
                <a:lnTo>
                  <a:pt x="3714770" y="2909887"/>
                </a:lnTo>
                <a:lnTo>
                  <a:pt x="3728419" y="2902902"/>
                </a:lnTo>
                <a:lnTo>
                  <a:pt x="3741751" y="2895282"/>
                </a:lnTo>
                <a:lnTo>
                  <a:pt x="3754765" y="2887980"/>
                </a:lnTo>
                <a:lnTo>
                  <a:pt x="3767144" y="2880042"/>
                </a:lnTo>
                <a:lnTo>
                  <a:pt x="3778571" y="2871787"/>
                </a:lnTo>
                <a:lnTo>
                  <a:pt x="3789363" y="2863532"/>
                </a:lnTo>
                <a:lnTo>
                  <a:pt x="3789363" y="2971165"/>
                </a:lnTo>
                <a:lnTo>
                  <a:pt x="3788728" y="2971482"/>
                </a:lnTo>
                <a:lnTo>
                  <a:pt x="3788728" y="2975927"/>
                </a:lnTo>
                <a:lnTo>
                  <a:pt x="3788411" y="2980055"/>
                </a:lnTo>
                <a:lnTo>
                  <a:pt x="3787776" y="2985770"/>
                </a:lnTo>
                <a:lnTo>
                  <a:pt x="3786506" y="2991167"/>
                </a:lnTo>
                <a:lnTo>
                  <a:pt x="3785237" y="2996247"/>
                </a:lnTo>
                <a:lnTo>
                  <a:pt x="3783332" y="3001962"/>
                </a:lnTo>
                <a:lnTo>
                  <a:pt x="3781428" y="3007360"/>
                </a:lnTo>
                <a:lnTo>
                  <a:pt x="3778571" y="3012758"/>
                </a:lnTo>
                <a:lnTo>
                  <a:pt x="3775714" y="3018155"/>
                </a:lnTo>
                <a:lnTo>
                  <a:pt x="3772540" y="3023235"/>
                </a:lnTo>
                <a:lnTo>
                  <a:pt x="3769048" y="3028633"/>
                </a:lnTo>
                <a:lnTo>
                  <a:pt x="3765557" y="3033713"/>
                </a:lnTo>
                <a:lnTo>
                  <a:pt x="3761113" y="3038793"/>
                </a:lnTo>
                <a:lnTo>
                  <a:pt x="3756987" y="3043555"/>
                </a:lnTo>
                <a:lnTo>
                  <a:pt x="3752226" y="3048635"/>
                </a:lnTo>
                <a:lnTo>
                  <a:pt x="3747147" y="3054033"/>
                </a:lnTo>
                <a:lnTo>
                  <a:pt x="3741433" y="3058795"/>
                </a:lnTo>
                <a:lnTo>
                  <a:pt x="3736037" y="3063240"/>
                </a:lnTo>
                <a:lnTo>
                  <a:pt x="3723658" y="3072765"/>
                </a:lnTo>
                <a:lnTo>
                  <a:pt x="3710327" y="3082290"/>
                </a:lnTo>
                <a:lnTo>
                  <a:pt x="3696043" y="3090863"/>
                </a:lnTo>
                <a:lnTo>
                  <a:pt x="3680490" y="3099753"/>
                </a:lnTo>
                <a:lnTo>
                  <a:pt x="3663667" y="3108325"/>
                </a:lnTo>
                <a:lnTo>
                  <a:pt x="3646526" y="3116263"/>
                </a:lnTo>
                <a:lnTo>
                  <a:pt x="3627799" y="3124200"/>
                </a:lnTo>
                <a:lnTo>
                  <a:pt x="3608754" y="3131503"/>
                </a:lnTo>
                <a:lnTo>
                  <a:pt x="3588122" y="3138170"/>
                </a:lnTo>
                <a:lnTo>
                  <a:pt x="3566855" y="3145155"/>
                </a:lnTo>
                <a:lnTo>
                  <a:pt x="3544636" y="3151188"/>
                </a:lnTo>
                <a:lnTo>
                  <a:pt x="3522417" y="3157538"/>
                </a:lnTo>
                <a:lnTo>
                  <a:pt x="3498611" y="3163253"/>
                </a:lnTo>
                <a:lnTo>
                  <a:pt x="3474170" y="3168333"/>
                </a:lnTo>
                <a:lnTo>
                  <a:pt x="3449412" y="3172778"/>
                </a:lnTo>
                <a:lnTo>
                  <a:pt x="3423701" y="3176905"/>
                </a:lnTo>
                <a:lnTo>
                  <a:pt x="3397356" y="3181033"/>
                </a:lnTo>
                <a:lnTo>
                  <a:pt x="3370376" y="3184208"/>
                </a:lnTo>
                <a:lnTo>
                  <a:pt x="3343395" y="3187383"/>
                </a:lnTo>
                <a:lnTo>
                  <a:pt x="3315146" y="3189605"/>
                </a:lnTo>
                <a:lnTo>
                  <a:pt x="3286896" y="3191193"/>
                </a:lnTo>
                <a:lnTo>
                  <a:pt x="3258011" y="3192780"/>
                </a:lnTo>
                <a:lnTo>
                  <a:pt x="3228491" y="3193415"/>
                </a:lnTo>
                <a:lnTo>
                  <a:pt x="3198972" y="3194050"/>
                </a:lnTo>
                <a:lnTo>
                  <a:pt x="3168500" y="3193415"/>
                </a:lnTo>
                <a:lnTo>
                  <a:pt x="3138663" y="3192780"/>
                </a:lnTo>
                <a:lnTo>
                  <a:pt x="3109143" y="3191193"/>
                </a:lnTo>
                <a:lnTo>
                  <a:pt x="3080259" y="3189288"/>
                </a:lnTo>
                <a:lnTo>
                  <a:pt x="3051374" y="3186748"/>
                </a:lnTo>
                <a:lnTo>
                  <a:pt x="3023441" y="3183573"/>
                </a:lnTo>
                <a:lnTo>
                  <a:pt x="2996144" y="3180080"/>
                </a:lnTo>
                <a:lnTo>
                  <a:pt x="2969481" y="3176270"/>
                </a:lnTo>
                <a:lnTo>
                  <a:pt x="2943453" y="3171825"/>
                </a:lnTo>
                <a:lnTo>
                  <a:pt x="2917742" y="3167063"/>
                </a:lnTo>
                <a:lnTo>
                  <a:pt x="2892984" y="3161665"/>
                </a:lnTo>
                <a:lnTo>
                  <a:pt x="2869178" y="3155633"/>
                </a:lnTo>
                <a:lnTo>
                  <a:pt x="2846007" y="3149918"/>
                </a:lnTo>
                <a:lnTo>
                  <a:pt x="2823470" y="3142933"/>
                </a:lnTo>
                <a:lnTo>
                  <a:pt x="2802203" y="3135948"/>
                </a:lnTo>
                <a:lnTo>
                  <a:pt x="2781889" y="3128328"/>
                </a:lnTo>
                <a:lnTo>
                  <a:pt x="2762527" y="3121025"/>
                </a:lnTo>
                <a:lnTo>
                  <a:pt x="2743799" y="3112770"/>
                </a:lnTo>
                <a:lnTo>
                  <a:pt x="2726024" y="3104515"/>
                </a:lnTo>
                <a:lnTo>
                  <a:pt x="2709518" y="3095625"/>
                </a:lnTo>
                <a:lnTo>
                  <a:pt x="2694600" y="3086735"/>
                </a:lnTo>
                <a:lnTo>
                  <a:pt x="2679999" y="3077210"/>
                </a:lnTo>
                <a:lnTo>
                  <a:pt x="2666985" y="3067685"/>
                </a:lnTo>
                <a:lnTo>
                  <a:pt x="2660954" y="3062923"/>
                </a:lnTo>
                <a:lnTo>
                  <a:pt x="2655240" y="3057843"/>
                </a:lnTo>
                <a:lnTo>
                  <a:pt x="2650162" y="3052763"/>
                </a:lnTo>
                <a:lnTo>
                  <a:pt x="2645083" y="3048000"/>
                </a:lnTo>
                <a:lnTo>
                  <a:pt x="2639687" y="3042603"/>
                </a:lnTo>
                <a:lnTo>
                  <a:pt x="2635561" y="3037205"/>
                </a:lnTo>
                <a:lnTo>
                  <a:pt x="2631434" y="3032125"/>
                </a:lnTo>
                <a:lnTo>
                  <a:pt x="2627625" y="3027045"/>
                </a:lnTo>
                <a:lnTo>
                  <a:pt x="2624134" y="3021648"/>
                </a:lnTo>
                <a:lnTo>
                  <a:pt x="2620960" y="3015933"/>
                </a:lnTo>
                <a:lnTo>
                  <a:pt x="2618103" y="3010535"/>
                </a:lnTo>
                <a:lnTo>
                  <a:pt x="2615881" y="3005137"/>
                </a:lnTo>
                <a:lnTo>
                  <a:pt x="2613659" y="2999422"/>
                </a:lnTo>
                <a:lnTo>
                  <a:pt x="2612072" y="2994025"/>
                </a:lnTo>
                <a:lnTo>
                  <a:pt x="2610485" y="2988310"/>
                </a:lnTo>
                <a:lnTo>
                  <a:pt x="2609850" y="2982912"/>
                </a:lnTo>
                <a:lnTo>
                  <a:pt x="2609215" y="2976880"/>
                </a:lnTo>
                <a:lnTo>
                  <a:pt x="2609215" y="2971482"/>
                </a:lnTo>
                <a:lnTo>
                  <a:pt x="2608580" y="2971482"/>
                </a:lnTo>
                <a:lnTo>
                  <a:pt x="2608580" y="2825115"/>
                </a:lnTo>
                <a:lnTo>
                  <a:pt x="2608263" y="2821305"/>
                </a:lnTo>
                <a:lnTo>
                  <a:pt x="2608580" y="2812732"/>
                </a:lnTo>
                <a:lnTo>
                  <a:pt x="2609850" y="2805112"/>
                </a:lnTo>
                <a:close/>
                <a:moveTo>
                  <a:pt x="3151360" y="2793804"/>
                </a:moveTo>
                <a:lnTo>
                  <a:pt x="3151360" y="2908645"/>
                </a:lnTo>
                <a:lnTo>
                  <a:pt x="3174848" y="2908962"/>
                </a:lnTo>
                <a:lnTo>
                  <a:pt x="3198972" y="2909280"/>
                </a:lnTo>
                <a:lnTo>
                  <a:pt x="3231983" y="2908962"/>
                </a:lnTo>
                <a:lnTo>
                  <a:pt x="3231983" y="2794121"/>
                </a:lnTo>
                <a:lnTo>
                  <a:pt x="3198972" y="2794755"/>
                </a:lnTo>
                <a:lnTo>
                  <a:pt x="3174848" y="2794121"/>
                </a:lnTo>
                <a:lnTo>
                  <a:pt x="3151360" y="2793804"/>
                </a:lnTo>
                <a:close/>
                <a:moveTo>
                  <a:pt x="2989478" y="2779528"/>
                </a:moveTo>
                <a:lnTo>
                  <a:pt x="2989478" y="2894687"/>
                </a:lnTo>
                <a:lnTo>
                  <a:pt x="3009158" y="2897542"/>
                </a:lnTo>
                <a:lnTo>
                  <a:pt x="3029472" y="2899762"/>
                </a:lnTo>
                <a:lnTo>
                  <a:pt x="3049469" y="2902300"/>
                </a:lnTo>
                <a:lnTo>
                  <a:pt x="3070419" y="2903887"/>
                </a:lnTo>
                <a:lnTo>
                  <a:pt x="3070419" y="2789045"/>
                </a:lnTo>
                <a:lnTo>
                  <a:pt x="3049469" y="2787142"/>
                </a:lnTo>
                <a:lnTo>
                  <a:pt x="3029472" y="2784921"/>
                </a:lnTo>
                <a:lnTo>
                  <a:pt x="3009158" y="2782383"/>
                </a:lnTo>
                <a:lnTo>
                  <a:pt x="2989478" y="2779528"/>
                </a:lnTo>
                <a:close/>
                <a:moveTo>
                  <a:pt x="2827597" y="2743045"/>
                </a:moveTo>
                <a:lnTo>
                  <a:pt x="2827597" y="2859790"/>
                </a:lnTo>
                <a:lnTo>
                  <a:pt x="2846959" y="2865500"/>
                </a:lnTo>
                <a:lnTo>
                  <a:pt x="2866956" y="2870576"/>
                </a:lnTo>
                <a:lnTo>
                  <a:pt x="2887588" y="2875969"/>
                </a:lnTo>
                <a:lnTo>
                  <a:pt x="2908220" y="2880411"/>
                </a:lnTo>
                <a:lnTo>
                  <a:pt x="2908220" y="2764618"/>
                </a:lnTo>
                <a:lnTo>
                  <a:pt x="2887588" y="2759542"/>
                </a:lnTo>
                <a:lnTo>
                  <a:pt x="2866956" y="2754466"/>
                </a:lnTo>
                <a:lnTo>
                  <a:pt x="2846959" y="2748755"/>
                </a:lnTo>
                <a:lnTo>
                  <a:pt x="2827597" y="2743045"/>
                </a:lnTo>
                <a:close/>
                <a:moveTo>
                  <a:pt x="1998663" y="2711450"/>
                </a:moveTo>
                <a:lnTo>
                  <a:pt x="2032589" y="2718179"/>
                </a:lnTo>
                <a:lnTo>
                  <a:pt x="2039311" y="2719781"/>
                </a:lnTo>
                <a:lnTo>
                  <a:pt x="2045072" y="2721383"/>
                </a:lnTo>
                <a:lnTo>
                  <a:pt x="2050513" y="2723306"/>
                </a:lnTo>
                <a:lnTo>
                  <a:pt x="2054674" y="2725228"/>
                </a:lnTo>
                <a:lnTo>
                  <a:pt x="2058834" y="2727791"/>
                </a:lnTo>
                <a:lnTo>
                  <a:pt x="2062675" y="2730034"/>
                </a:lnTo>
                <a:lnTo>
                  <a:pt x="2069716" y="2735161"/>
                </a:lnTo>
                <a:lnTo>
                  <a:pt x="2072597" y="2738045"/>
                </a:lnTo>
                <a:lnTo>
                  <a:pt x="2074517" y="2740287"/>
                </a:lnTo>
                <a:lnTo>
                  <a:pt x="2076118" y="2742851"/>
                </a:lnTo>
                <a:lnTo>
                  <a:pt x="2077398" y="2745734"/>
                </a:lnTo>
                <a:lnTo>
                  <a:pt x="2078038" y="2747977"/>
                </a:lnTo>
                <a:lnTo>
                  <a:pt x="2078038" y="2750861"/>
                </a:lnTo>
                <a:lnTo>
                  <a:pt x="2077718" y="2753104"/>
                </a:lnTo>
                <a:lnTo>
                  <a:pt x="2077078" y="2755988"/>
                </a:lnTo>
                <a:lnTo>
                  <a:pt x="2075478" y="2758231"/>
                </a:lnTo>
                <a:lnTo>
                  <a:pt x="2073877" y="2760794"/>
                </a:lnTo>
                <a:lnTo>
                  <a:pt x="2071317" y="2763037"/>
                </a:lnTo>
                <a:lnTo>
                  <a:pt x="2068756" y="2764959"/>
                </a:lnTo>
                <a:lnTo>
                  <a:pt x="2065876" y="2767522"/>
                </a:lnTo>
                <a:lnTo>
                  <a:pt x="2062355" y="2769445"/>
                </a:lnTo>
                <a:lnTo>
                  <a:pt x="2058194" y="2771047"/>
                </a:lnTo>
                <a:lnTo>
                  <a:pt x="2054354" y="2772649"/>
                </a:lnTo>
                <a:lnTo>
                  <a:pt x="2048272" y="2774572"/>
                </a:lnTo>
                <a:lnTo>
                  <a:pt x="2041871" y="2776174"/>
                </a:lnTo>
                <a:lnTo>
                  <a:pt x="2035790" y="2777776"/>
                </a:lnTo>
                <a:lnTo>
                  <a:pt x="2028429" y="2779057"/>
                </a:lnTo>
                <a:lnTo>
                  <a:pt x="2014026" y="2780659"/>
                </a:lnTo>
                <a:lnTo>
                  <a:pt x="1998663" y="2781300"/>
                </a:lnTo>
                <a:lnTo>
                  <a:pt x="1998663" y="2711450"/>
                </a:lnTo>
                <a:close/>
                <a:moveTo>
                  <a:pt x="3717945" y="2699583"/>
                </a:moveTo>
                <a:lnTo>
                  <a:pt x="3711914" y="2703073"/>
                </a:lnTo>
                <a:lnTo>
                  <a:pt x="3704931" y="2707197"/>
                </a:lnTo>
                <a:lnTo>
                  <a:pt x="3696678" y="2710686"/>
                </a:lnTo>
                <a:lnTo>
                  <a:pt x="3688425" y="2714493"/>
                </a:lnTo>
                <a:lnTo>
                  <a:pt x="3671285" y="2721155"/>
                </a:lnTo>
                <a:lnTo>
                  <a:pt x="3656684" y="2726866"/>
                </a:lnTo>
                <a:lnTo>
                  <a:pt x="3656684" y="2827749"/>
                </a:lnTo>
                <a:lnTo>
                  <a:pt x="3665254" y="2823307"/>
                </a:lnTo>
                <a:lnTo>
                  <a:pt x="3674142" y="2818549"/>
                </a:lnTo>
                <a:lnTo>
                  <a:pt x="3682394" y="2813790"/>
                </a:lnTo>
                <a:lnTo>
                  <a:pt x="3690647" y="2808714"/>
                </a:lnTo>
                <a:lnTo>
                  <a:pt x="3698582" y="2803321"/>
                </a:lnTo>
                <a:lnTo>
                  <a:pt x="3705566" y="2798245"/>
                </a:lnTo>
                <a:lnTo>
                  <a:pt x="3711914" y="2792535"/>
                </a:lnTo>
                <a:lnTo>
                  <a:pt x="3717945" y="2787776"/>
                </a:lnTo>
                <a:lnTo>
                  <a:pt x="3717945" y="2699583"/>
                </a:lnTo>
                <a:close/>
                <a:moveTo>
                  <a:pt x="2490788" y="2694304"/>
                </a:moveTo>
                <a:lnTo>
                  <a:pt x="2490788" y="2826893"/>
                </a:lnTo>
                <a:lnTo>
                  <a:pt x="2490471" y="2827210"/>
                </a:lnTo>
                <a:lnTo>
                  <a:pt x="2489836" y="2835140"/>
                </a:lnTo>
                <a:lnTo>
                  <a:pt x="2489519" y="2839898"/>
                </a:lnTo>
                <a:lnTo>
                  <a:pt x="2488250" y="2844973"/>
                </a:lnTo>
                <a:lnTo>
                  <a:pt x="2487298" y="2849731"/>
                </a:lnTo>
                <a:lnTo>
                  <a:pt x="2485711" y="2854807"/>
                </a:lnTo>
                <a:lnTo>
                  <a:pt x="2483490" y="2859565"/>
                </a:lnTo>
                <a:lnTo>
                  <a:pt x="2481269" y="2864323"/>
                </a:lnTo>
                <a:lnTo>
                  <a:pt x="2479048" y="2869080"/>
                </a:lnTo>
                <a:lnTo>
                  <a:pt x="2475874" y="2873838"/>
                </a:lnTo>
                <a:lnTo>
                  <a:pt x="2472701" y="2878279"/>
                </a:lnTo>
                <a:lnTo>
                  <a:pt x="2469528" y="2883037"/>
                </a:lnTo>
                <a:lnTo>
                  <a:pt x="2465403" y="2887795"/>
                </a:lnTo>
                <a:lnTo>
                  <a:pt x="2461595" y="2892236"/>
                </a:lnTo>
                <a:lnTo>
                  <a:pt x="2453028" y="2901435"/>
                </a:lnTo>
                <a:lnTo>
                  <a:pt x="2443191" y="2909999"/>
                </a:lnTo>
                <a:lnTo>
                  <a:pt x="2432086" y="2918563"/>
                </a:lnTo>
                <a:lnTo>
                  <a:pt x="2419710" y="2926811"/>
                </a:lnTo>
                <a:lnTo>
                  <a:pt x="2406701" y="2934740"/>
                </a:lnTo>
                <a:lnTo>
                  <a:pt x="2393056" y="2942670"/>
                </a:lnTo>
                <a:lnTo>
                  <a:pt x="2378143" y="2950283"/>
                </a:lnTo>
                <a:lnTo>
                  <a:pt x="2362277" y="2957579"/>
                </a:lnTo>
                <a:lnTo>
                  <a:pt x="2345777" y="2964240"/>
                </a:lnTo>
                <a:lnTo>
                  <a:pt x="2328325" y="2970901"/>
                </a:lnTo>
                <a:lnTo>
                  <a:pt x="2309921" y="2977245"/>
                </a:lnTo>
                <a:lnTo>
                  <a:pt x="2290882" y="2983589"/>
                </a:lnTo>
                <a:lnTo>
                  <a:pt x="2270892" y="2989298"/>
                </a:lnTo>
                <a:lnTo>
                  <a:pt x="2250267" y="2994691"/>
                </a:lnTo>
                <a:lnTo>
                  <a:pt x="2229324" y="2999449"/>
                </a:lnTo>
                <a:lnTo>
                  <a:pt x="2207430" y="3004207"/>
                </a:lnTo>
                <a:lnTo>
                  <a:pt x="2184901" y="3008330"/>
                </a:lnTo>
                <a:lnTo>
                  <a:pt x="2162054" y="3012137"/>
                </a:lnTo>
                <a:lnTo>
                  <a:pt x="2138256" y="3015626"/>
                </a:lnTo>
                <a:lnTo>
                  <a:pt x="2113823" y="3018798"/>
                </a:lnTo>
                <a:lnTo>
                  <a:pt x="2089390" y="3021018"/>
                </a:lnTo>
                <a:lnTo>
                  <a:pt x="2064323" y="3023556"/>
                </a:lnTo>
                <a:lnTo>
                  <a:pt x="2038621" y="3025142"/>
                </a:lnTo>
                <a:lnTo>
                  <a:pt x="2012601" y="3026093"/>
                </a:lnTo>
                <a:lnTo>
                  <a:pt x="1986582" y="3027045"/>
                </a:lnTo>
                <a:lnTo>
                  <a:pt x="1959928" y="3027362"/>
                </a:lnTo>
                <a:lnTo>
                  <a:pt x="1932639" y="3027045"/>
                </a:lnTo>
                <a:lnTo>
                  <a:pt x="1905350" y="3026093"/>
                </a:lnTo>
                <a:lnTo>
                  <a:pt x="1879014" y="3025142"/>
                </a:lnTo>
                <a:lnTo>
                  <a:pt x="1852994" y="3022921"/>
                </a:lnTo>
                <a:lnTo>
                  <a:pt x="1827292" y="3021018"/>
                </a:lnTo>
                <a:lnTo>
                  <a:pt x="1802224" y="3018481"/>
                </a:lnTo>
                <a:lnTo>
                  <a:pt x="1777157" y="3015309"/>
                </a:lnTo>
                <a:lnTo>
                  <a:pt x="1753359" y="3011502"/>
                </a:lnTo>
                <a:lnTo>
                  <a:pt x="1729560" y="3007379"/>
                </a:lnTo>
                <a:lnTo>
                  <a:pt x="1706714" y="3002938"/>
                </a:lnTo>
                <a:lnTo>
                  <a:pt x="1684502" y="2998180"/>
                </a:lnTo>
                <a:lnTo>
                  <a:pt x="1662925" y="2993105"/>
                </a:lnTo>
                <a:lnTo>
                  <a:pt x="1641983" y="2987712"/>
                </a:lnTo>
                <a:lnTo>
                  <a:pt x="1622309" y="2981686"/>
                </a:lnTo>
                <a:lnTo>
                  <a:pt x="1602953" y="2975342"/>
                </a:lnTo>
                <a:lnTo>
                  <a:pt x="1584549" y="2968681"/>
                </a:lnTo>
                <a:lnTo>
                  <a:pt x="1566780" y="2961702"/>
                </a:lnTo>
                <a:lnTo>
                  <a:pt x="1550280" y="2954407"/>
                </a:lnTo>
                <a:lnTo>
                  <a:pt x="1534414" y="2947111"/>
                </a:lnTo>
                <a:lnTo>
                  <a:pt x="1519501" y="2939181"/>
                </a:lnTo>
                <a:lnTo>
                  <a:pt x="1505539" y="2930934"/>
                </a:lnTo>
                <a:lnTo>
                  <a:pt x="1493164" y="2922687"/>
                </a:lnTo>
                <a:lnTo>
                  <a:pt x="1481106" y="2913805"/>
                </a:lnTo>
                <a:lnTo>
                  <a:pt x="1470635" y="2904924"/>
                </a:lnTo>
                <a:lnTo>
                  <a:pt x="1465875" y="2900483"/>
                </a:lnTo>
                <a:lnTo>
                  <a:pt x="1461116" y="2895725"/>
                </a:lnTo>
                <a:lnTo>
                  <a:pt x="1456673" y="2891284"/>
                </a:lnTo>
                <a:lnTo>
                  <a:pt x="1452866" y="2886844"/>
                </a:lnTo>
                <a:lnTo>
                  <a:pt x="1449375" y="2882086"/>
                </a:lnTo>
                <a:lnTo>
                  <a:pt x="1445885" y="2877328"/>
                </a:lnTo>
                <a:lnTo>
                  <a:pt x="1442712" y="2872252"/>
                </a:lnTo>
                <a:lnTo>
                  <a:pt x="1439856" y="2867494"/>
                </a:lnTo>
                <a:lnTo>
                  <a:pt x="1437000" y="2862737"/>
                </a:lnTo>
                <a:lnTo>
                  <a:pt x="1435096" y="2857661"/>
                </a:lnTo>
                <a:lnTo>
                  <a:pt x="1433192" y="2852269"/>
                </a:lnTo>
                <a:lnTo>
                  <a:pt x="1431606" y="2847828"/>
                </a:lnTo>
                <a:lnTo>
                  <a:pt x="1430337" y="2842436"/>
                </a:lnTo>
                <a:lnTo>
                  <a:pt x="1429702" y="2837361"/>
                </a:lnTo>
                <a:lnTo>
                  <a:pt x="1429385" y="2832286"/>
                </a:lnTo>
                <a:lnTo>
                  <a:pt x="1428750" y="2827210"/>
                </a:lnTo>
                <a:lnTo>
                  <a:pt x="1428750" y="2700014"/>
                </a:lnTo>
                <a:lnTo>
                  <a:pt x="1429702" y="2705406"/>
                </a:lnTo>
                <a:lnTo>
                  <a:pt x="1430654" y="2711433"/>
                </a:lnTo>
                <a:lnTo>
                  <a:pt x="1432240" y="2716825"/>
                </a:lnTo>
                <a:lnTo>
                  <a:pt x="1434462" y="2722218"/>
                </a:lnTo>
                <a:lnTo>
                  <a:pt x="1436683" y="2728245"/>
                </a:lnTo>
                <a:lnTo>
                  <a:pt x="1439539" y="2733320"/>
                </a:lnTo>
                <a:lnTo>
                  <a:pt x="1442712" y="2739029"/>
                </a:lnTo>
                <a:lnTo>
                  <a:pt x="1446202" y="2744422"/>
                </a:lnTo>
                <a:lnTo>
                  <a:pt x="1449692" y="2749497"/>
                </a:lnTo>
                <a:lnTo>
                  <a:pt x="1454135" y="2755206"/>
                </a:lnTo>
                <a:lnTo>
                  <a:pt x="1458894" y="2760282"/>
                </a:lnTo>
                <a:lnTo>
                  <a:pt x="1463654" y="2765357"/>
                </a:lnTo>
                <a:lnTo>
                  <a:pt x="1468731" y="2770432"/>
                </a:lnTo>
                <a:lnTo>
                  <a:pt x="1474125" y="2775507"/>
                </a:lnTo>
                <a:lnTo>
                  <a:pt x="1480154" y="2780265"/>
                </a:lnTo>
                <a:lnTo>
                  <a:pt x="1480154" y="2879231"/>
                </a:lnTo>
                <a:lnTo>
                  <a:pt x="1482375" y="2882086"/>
                </a:lnTo>
                <a:lnTo>
                  <a:pt x="1484914" y="2884623"/>
                </a:lnTo>
                <a:lnTo>
                  <a:pt x="1491895" y="2890650"/>
                </a:lnTo>
                <a:lnTo>
                  <a:pt x="1500145" y="2896994"/>
                </a:lnTo>
                <a:lnTo>
                  <a:pt x="1509664" y="2903338"/>
                </a:lnTo>
                <a:lnTo>
                  <a:pt x="1519818" y="2909682"/>
                </a:lnTo>
                <a:lnTo>
                  <a:pt x="1530924" y="2915709"/>
                </a:lnTo>
                <a:lnTo>
                  <a:pt x="1542030" y="2921735"/>
                </a:lnTo>
                <a:lnTo>
                  <a:pt x="1553136" y="2926811"/>
                </a:lnTo>
                <a:lnTo>
                  <a:pt x="1553136" y="2824673"/>
                </a:lnTo>
                <a:lnTo>
                  <a:pt x="1569953" y="2832286"/>
                </a:lnTo>
                <a:lnTo>
                  <a:pt x="1587723" y="2839264"/>
                </a:lnTo>
                <a:lnTo>
                  <a:pt x="1606127" y="2846242"/>
                </a:lnTo>
                <a:lnTo>
                  <a:pt x="1625482" y="2852269"/>
                </a:lnTo>
                <a:lnTo>
                  <a:pt x="1625482" y="2953772"/>
                </a:lnTo>
                <a:lnTo>
                  <a:pt x="1642935" y="2958847"/>
                </a:lnTo>
                <a:lnTo>
                  <a:pt x="1661021" y="2963605"/>
                </a:lnTo>
                <a:lnTo>
                  <a:pt x="1679425" y="2968363"/>
                </a:lnTo>
                <a:lnTo>
                  <a:pt x="1698464" y="2972487"/>
                </a:lnTo>
                <a:lnTo>
                  <a:pt x="1698464" y="2871618"/>
                </a:lnTo>
                <a:lnTo>
                  <a:pt x="1716233" y="2875424"/>
                </a:lnTo>
                <a:lnTo>
                  <a:pt x="1734320" y="2878914"/>
                </a:lnTo>
                <a:lnTo>
                  <a:pt x="1752407" y="2882086"/>
                </a:lnTo>
                <a:lnTo>
                  <a:pt x="1771445" y="2885258"/>
                </a:lnTo>
                <a:lnTo>
                  <a:pt x="1771445" y="2985175"/>
                </a:lnTo>
                <a:lnTo>
                  <a:pt x="1789215" y="2987712"/>
                </a:lnTo>
                <a:lnTo>
                  <a:pt x="1807301" y="2989933"/>
                </a:lnTo>
                <a:lnTo>
                  <a:pt x="1825388" y="2991836"/>
                </a:lnTo>
                <a:lnTo>
                  <a:pt x="1843792" y="2993422"/>
                </a:lnTo>
                <a:lnTo>
                  <a:pt x="1843792" y="2893505"/>
                </a:lnTo>
                <a:lnTo>
                  <a:pt x="1861879" y="2895091"/>
                </a:lnTo>
                <a:lnTo>
                  <a:pt x="1880283" y="2896042"/>
                </a:lnTo>
                <a:lnTo>
                  <a:pt x="1898369" y="2896994"/>
                </a:lnTo>
                <a:lnTo>
                  <a:pt x="1916773" y="2897628"/>
                </a:lnTo>
                <a:lnTo>
                  <a:pt x="1916773" y="2997546"/>
                </a:lnTo>
                <a:lnTo>
                  <a:pt x="1938033" y="2997863"/>
                </a:lnTo>
                <a:lnTo>
                  <a:pt x="1959928" y="2998180"/>
                </a:lnTo>
                <a:lnTo>
                  <a:pt x="1989755" y="2997863"/>
                </a:lnTo>
                <a:lnTo>
                  <a:pt x="1989755" y="2898263"/>
                </a:lnTo>
                <a:lnTo>
                  <a:pt x="2018630" y="2896994"/>
                </a:lnTo>
                <a:lnTo>
                  <a:pt x="2046553" y="2895408"/>
                </a:lnTo>
                <a:lnTo>
                  <a:pt x="2074159" y="2893505"/>
                </a:lnTo>
                <a:lnTo>
                  <a:pt x="2101448" y="2890967"/>
                </a:lnTo>
                <a:lnTo>
                  <a:pt x="2128102" y="2887795"/>
                </a:lnTo>
                <a:lnTo>
                  <a:pt x="2154122" y="2883989"/>
                </a:lnTo>
                <a:lnTo>
                  <a:pt x="2179189" y="2879865"/>
                </a:lnTo>
                <a:lnTo>
                  <a:pt x="2204257" y="2875424"/>
                </a:lnTo>
                <a:lnTo>
                  <a:pt x="2228372" y="2870032"/>
                </a:lnTo>
                <a:lnTo>
                  <a:pt x="2251219" y="2864640"/>
                </a:lnTo>
                <a:lnTo>
                  <a:pt x="2273430" y="2858613"/>
                </a:lnTo>
                <a:lnTo>
                  <a:pt x="2294690" y="2851952"/>
                </a:lnTo>
                <a:lnTo>
                  <a:pt x="2315633" y="2845291"/>
                </a:lnTo>
                <a:lnTo>
                  <a:pt x="2335306" y="2838312"/>
                </a:lnTo>
                <a:lnTo>
                  <a:pt x="2354027" y="2830382"/>
                </a:lnTo>
                <a:lnTo>
                  <a:pt x="2371797" y="2822452"/>
                </a:lnTo>
                <a:lnTo>
                  <a:pt x="2371797" y="2924590"/>
                </a:lnTo>
                <a:lnTo>
                  <a:pt x="2379729" y="2921101"/>
                </a:lnTo>
                <a:lnTo>
                  <a:pt x="2387028" y="2916660"/>
                </a:lnTo>
                <a:lnTo>
                  <a:pt x="2394643" y="2912219"/>
                </a:lnTo>
                <a:lnTo>
                  <a:pt x="2401941" y="2907461"/>
                </a:lnTo>
                <a:lnTo>
                  <a:pt x="2409239" y="2902703"/>
                </a:lnTo>
                <a:lnTo>
                  <a:pt x="2415585" y="2898263"/>
                </a:lnTo>
                <a:lnTo>
                  <a:pt x="2421297" y="2893505"/>
                </a:lnTo>
                <a:lnTo>
                  <a:pt x="2426374" y="2889064"/>
                </a:lnTo>
                <a:lnTo>
                  <a:pt x="2426374" y="2791050"/>
                </a:lnTo>
                <a:lnTo>
                  <a:pt x="2433989" y="2785340"/>
                </a:lnTo>
                <a:lnTo>
                  <a:pt x="2440653" y="2779948"/>
                </a:lnTo>
                <a:lnTo>
                  <a:pt x="2447316" y="2774238"/>
                </a:lnTo>
                <a:lnTo>
                  <a:pt x="2453345" y="2768529"/>
                </a:lnTo>
                <a:lnTo>
                  <a:pt x="2459057" y="2762819"/>
                </a:lnTo>
                <a:lnTo>
                  <a:pt x="2464451" y="2757110"/>
                </a:lnTo>
                <a:lnTo>
                  <a:pt x="2469211" y="2751083"/>
                </a:lnTo>
                <a:lnTo>
                  <a:pt x="2473336" y="2744739"/>
                </a:lnTo>
                <a:lnTo>
                  <a:pt x="2477461" y="2739029"/>
                </a:lnTo>
                <a:lnTo>
                  <a:pt x="2480634" y="2732685"/>
                </a:lnTo>
                <a:lnTo>
                  <a:pt x="2483490" y="2726341"/>
                </a:lnTo>
                <a:lnTo>
                  <a:pt x="2486028" y="2719997"/>
                </a:lnTo>
                <a:lnTo>
                  <a:pt x="2487932" y="2713654"/>
                </a:lnTo>
                <a:lnTo>
                  <a:pt x="2489519" y="2707310"/>
                </a:lnTo>
                <a:lnTo>
                  <a:pt x="2490471" y="2700966"/>
                </a:lnTo>
                <a:lnTo>
                  <a:pt x="2490788" y="2694304"/>
                </a:lnTo>
                <a:close/>
                <a:moveTo>
                  <a:pt x="2490470" y="2686155"/>
                </a:moveTo>
                <a:lnTo>
                  <a:pt x="2490788" y="2691795"/>
                </a:lnTo>
                <a:lnTo>
                  <a:pt x="2490470" y="2693988"/>
                </a:lnTo>
                <a:lnTo>
                  <a:pt x="2490470" y="2690542"/>
                </a:lnTo>
                <a:lnTo>
                  <a:pt x="2490470" y="2686155"/>
                </a:lnTo>
                <a:close/>
                <a:moveTo>
                  <a:pt x="2490416" y="2685242"/>
                </a:moveTo>
                <a:lnTo>
                  <a:pt x="2490470" y="2685528"/>
                </a:lnTo>
                <a:lnTo>
                  <a:pt x="2490470" y="2686155"/>
                </a:lnTo>
                <a:lnTo>
                  <a:pt x="2490416" y="2685242"/>
                </a:lnTo>
                <a:close/>
                <a:moveTo>
                  <a:pt x="1427957" y="2683026"/>
                </a:moveTo>
                <a:lnTo>
                  <a:pt x="1427516" y="2686071"/>
                </a:lnTo>
                <a:lnTo>
                  <a:pt x="1427516" y="2690943"/>
                </a:lnTo>
                <a:lnTo>
                  <a:pt x="1427516" y="2693987"/>
                </a:lnTo>
                <a:lnTo>
                  <a:pt x="1427163" y="2692161"/>
                </a:lnTo>
                <a:lnTo>
                  <a:pt x="1427163" y="2686680"/>
                </a:lnTo>
                <a:lnTo>
                  <a:pt x="1427957" y="2683026"/>
                </a:lnTo>
                <a:close/>
                <a:moveTo>
                  <a:pt x="1430338" y="2671762"/>
                </a:moveTo>
                <a:lnTo>
                  <a:pt x="1428927" y="2676633"/>
                </a:lnTo>
                <a:lnTo>
                  <a:pt x="1428221" y="2681809"/>
                </a:lnTo>
                <a:lnTo>
                  <a:pt x="1427957" y="2683026"/>
                </a:lnTo>
                <a:lnTo>
                  <a:pt x="1428221" y="2681200"/>
                </a:lnTo>
                <a:lnTo>
                  <a:pt x="1428927" y="2676329"/>
                </a:lnTo>
                <a:lnTo>
                  <a:pt x="1430338" y="2671762"/>
                </a:lnTo>
                <a:close/>
                <a:moveTo>
                  <a:pt x="2487613" y="2670175"/>
                </a:moveTo>
                <a:lnTo>
                  <a:pt x="2489200" y="2675815"/>
                </a:lnTo>
                <a:lnTo>
                  <a:pt x="2490153" y="2680828"/>
                </a:lnTo>
                <a:lnTo>
                  <a:pt x="2490416" y="2685242"/>
                </a:lnTo>
                <a:lnTo>
                  <a:pt x="2489518" y="2680515"/>
                </a:lnTo>
                <a:lnTo>
                  <a:pt x="2488883" y="2675502"/>
                </a:lnTo>
                <a:lnTo>
                  <a:pt x="2487613" y="2670175"/>
                </a:lnTo>
                <a:close/>
                <a:moveTo>
                  <a:pt x="2665715" y="2659293"/>
                </a:moveTo>
                <a:lnTo>
                  <a:pt x="2665715" y="2777307"/>
                </a:lnTo>
                <a:lnTo>
                  <a:pt x="2668254" y="2780162"/>
                </a:lnTo>
                <a:lnTo>
                  <a:pt x="2671429" y="2783335"/>
                </a:lnTo>
                <a:lnTo>
                  <a:pt x="2678729" y="2789362"/>
                </a:lnTo>
                <a:lnTo>
                  <a:pt x="2687934" y="2796659"/>
                </a:lnTo>
                <a:lnTo>
                  <a:pt x="2698726" y="2803638"/>
                </a:lnTo>
                <a:lnTo>
                  <a:pt x="2710153" y="2810935"/>
                </a:lnTo>
                <a:lnTo>
                  <a:pt x="2722215" y="2817914"/>
                </a:lnTo>
                <a:lnTo>
                  <a:pt x="2734594" y="2824259"/>
                </a:lnTo>
                <a:lnTo>
                  <a:pt x="2746656" y="2829969"/>
                </a:lnTo>
                <a:lnTo>
                  <a:pt x="2746656" y="2711004"/>
                </a:lnTo>
                <a:lnTo>
                  <a:pt x="2734594" y="2705293"/>
                </a:lnTo>
                <a:lnTo>
                  <a:pt x="2723167" y="2699266"/>
                </a:lnTo>
                <a:lnTo>
                  <a:pt x="2712058" y="2692921"/>
                </a:lnTo>
                <a:lnTo>
                  <a:pt x="2701583" y="2686259"/>
                </a:lnTo>
                <a:lnTo>
                  <a:pt x="2691743" y="2679914"/>
                </a:lnTo>
                <a:lnTo>
                  <a:pt x="2682538" y="2673252"/>
                </a:lnTo>
                <a:lnTo>
                  <a:pt x="2673650" y="2666273"/>
                </a:lnTo>
                <a:lnTo>
                  <a:pt x="2665715" y="2659293"/>
                </a:lnTo>
                <a:close/>
                <a:moveTo>
                  <a:pt x="1925638" y="2592387"/>
                </a:moveTo>
                <a:lnTo>
                  <a:pt x="1925638" y="2662237"/>
                </a:lnTo>
                <a:lnTo>
                  <a:pt x="1911407" y="2659674"/>
                </a:lnTo>
                <a:lnTo>
                  <a:pt x="1894963" y="2655829"/>
                </a:lnTo>
                <a:lnTo>
                  <a:pt x="1887057" y="2653907"/>
                </a:lnTo>
                <a:lnTo>
                  <a:pt x="1880100" y="2652304"/>
                </a:lnTo>
                <a:lnTo>
                  <a:pt x="1873459" y="2650062"/>
                </a:lnTo>
                <a:lnTo>
                  <a:pt x="1867451" y="2647498"/>
                </a:lnTo>
                <a:lnTo>
                  <a:pt x="1861442" y="2644935"/>
                </a:lnTo>
                <a:lnTo>
                  <a:pt x="1856383" y="2641090"/>
                </a:lnTo>
                <a:lnTo>
                  <a:pt x="1853220" y="2639168"/>
                </a:lnTo>
                <a:lnTo>
                  <a:pt x="1851007" y="2636925"/>
                </a:lnTo>
                <a:lnTo>
                  <a:pt x="1848793" y="2634041"/>
                </a:lnTo>
                <a:lnTo>
                  <a:pt x="1847844" y="2631798"/>
                </a:lnTo>
                <a:lnTo>
                  <a:pt x="1846579" y="2628914"/>
                </a:lnTo>
                <a:lnTo>
                  <a:pt x="1846263" y="2626671"/>
                </a:lnTo>
                <a:lnTo>
                  <a:pt x="1846263" y="2623788"/>
                </a:lnTo>
                <a:lnTo>
                  <a:pt x="1846579" y="2621224"/>
                </a:lnTo>
                <a:lnTo>
                  <a:pt x="1847528" y="2618661"/>
                </a:lnTo>
                <a:lnTo>
                  <a:pt x="1848477" y="2616098"/>
                </a:lnTo>
                <a:lnTo>
                  <a:pt x="1850374" y="2613855"/>
                </a:lnTo>
                <a:lnTo>
                  <a:pt x="1852588" y="2611292"/>
                </a:lnTo>
                <a:lnTo>
                  <a:pt x="1855118" y="2609369"/>
                </a:lnTo>
                <a:lnTo>
                  <a:pt x="1858280" y="2607447"/>
                </a:lnTo>
                <a:lnTo>
                  <a:pt x="1861759" y="2605524"/>
                </a:lnTo>
                <a:lnTo>
                  <a:pt x="1865870" y="2603922"/>
                </a:lnTo>
                <a:lnTo>
                  <a:pt x="1872194" y="2601359"/>
                </a:lnTo>
                <a:lnTo>
                  <a:pt x="1878835" y="2599436"/>
                </a:lnTo>
                <a:lnTo>
                  <a:pt x="1885792" y="2597834"/>
                </a:lnTo>
                <a:lnTo>
                  <a:pt x="1893382" y="2596232"/>
                </a:lnTo>
                <a:lnTo>
                  <a:pt x="1901288" y="2594951"/>
                </a:lnTo>
                <a:lnTo>
                  <a:pt x="1909194" y="2593989"/>
                </a:lnTo>
                <a:lnTo>
                  <a:pt x="1925638" y="2592387"/>
                </a:lnTo>
                <a:close/>
                <a:moveTo>
                  <a:pt x="3178346" y="2558733"/>
                </a:moveTo>
                <a:lnTo>
                  <a:pt x="3178346" y="2673668"/>
                </a:lnTo>
                <a:lnTo>
                  <a:pt x="3201835" y="2674303"/>
                </a:lnTo>
                <a:lnTo>
                  <a:pt x="3225959" y="2674303"/>
                </a:lnTo>
                <a:lnTo>
                  <a:pt x="3258970" y="2673986"/>
                </a:lnTo>
                <a:lnTo>
                  <a:pt x="3258970" y="2559368"/>
                </a:lnTo>
                <a:lnTo>
                  <a:pt x="3225641" y="2559686"/>
                </a:lnTo>
                <a:lnTo>
                  <a:pt x="3201835" y="2559368"/>
                </a:lnTo>
                <a:lnTo>
                  <a:pt x="3178346" y="2558733"/>
                </a:lnTo>
                <a:close/>
                <a:moveTo>
                  <a:pt x="2609850" y="2552700"/>
                </a:moveTo>
                <a:lnTo>
                  <a:pt x="2613342" y="2559045"/>
                </a:lnTo>
                <a:lnTo>
                  <a:pt x="2617468" y="2564438"/>
                </a:lnTo>
                <a:lnTo>
                  <a:pt x="2621594" y="2570466"/>
                </a:lnTo>
                <a:lnTo>
                  <a:pt x="2626038" y="2576176"/>
                </a:lnTo>
                <a:lnTo>
                  <a:pt x="2631117" y="2581886"/>
                </a:lnTo>
                <a:lnTo>
                  <a:pt x="2635878" y="2587280"/>
                </a:lnTo>
                <a:lnTo>
                  <a:pt x="2641274" y="2592673"/>
                </a:lnTo>
                <a:lnTo>
                  <a:pt x="2646988" y="2598383"/>
                </a:lnTo>
                <a:lnTo>
                  <a:pt x="2658732" y="2608535"/>
                </a:lnTo>
                <a:lnTo>
                  <a:pt x="2671746" y="2618686"/>
                </a:lnTo>
                <a:lnTo>
                  <a:pt x="2685712" y="2628204"/>
                </a:lnTo>
                <a:lnTo>
                  <a:pt x="2700631" y="2637721"/>
                </a:lnTo>
                <a:lnTo>
                  <a:pt x="2715867" y="2646921"/>
                </a:lnTo>
                <a:lnTo>
                  <a:pt x="2732372" y="2655486"/>
                </a:lnTo>
                <a:lnTo>
                  <a:pt x="2749830" y="2663735"/>
                </a:lnTo>
                <a:lnTo>
                  <a:pt x="2767923" y="2671666"/>
                </a:lnTo>
                <a:lnTo>
                  <a:pt x="2786650" y="2679280"/>
                </a:lnTo>
                <a:lnTo>
                  <a:pt x="2805695" y="2686576"/>
                </a:lnTo>
                <a:lnTo>
                  <a:pt x="2826009" y="2693238"/>
                </a:lnTo>
                <a:lnTo>
                  <a:pt x="2846959" y="2699583"/>
                </a:lnTo>
                <a:lnTo>
                  <a:pt x="2867591" y="2705611"/>
                </a:lnTo>
                <a:lnTo>
                  <a:pt x="2889492" y="2711321"/>
                </a:lnTo>
                <a:lnTo>
                  <a:pt x="2912029" y="2716714"/>
                </a:lnTo>
                <a:lnTo>
                  <a:pt x="2934248" y="2721790"/>
                </a:lnTo>
                <a:lnTo>
                  <a:pt x="2957102" y="2725914"/>
                </a:lnTo>
                <a:lnTo>
                  <a:pt x="2980908" y="2730355"/>
                </a:lnTo>
                <a:lnTo>
                  <a:pt x="3004396" y="2733845"/>
                </a:lnTo>
                <a:lnTo>
                  <a:pt x="3028203" y="2737335"/>
                </a:lnTo>
                <a:lnTo>
                  <a:pt x="3052644" y="2740190"/>
                </a:lnTo>
                <a:lnTo>
                  <a:pt x="3077084" y="2743045"/>
                </a:lnTo>
                <a:lnTo>
                  <a:pt x="3101525" y="2744949"/>
                </a:lnTo>
                <a:lnTo>
                  <a:pt x="3125966" y="2746852"/>
                </a:lnTo>
                <a:lnTo>
                  <a:pt x="3150725" y="2748121"/>
                </a:lnTo>
                <a:lnTo>
                  <a:pt x="3175800" y="2749390"/>
                </a:lnTo>
                <a:lnTo>
                  <a:pt x="3200559" y="2750024"/>
                </a:lnTo>
                <a:lnTo>
                  <a:pt x="3225317" y="2750024"/>
                </a:lnTo>
                <a:lnTo>
                  <a:pt x="3246266" y="2750024"/>
                </a:lnTo>
                <a:lnTo>
                  <a:pt x="3267216" y="2749707"/>
                </a:lnTo>
                <a:lnTo>
                  <a:pt x="3288165" y="2748755"/>
                </a:lnTo>
                <a:lnTo>
                  <a:pt x="3308797" y="2747804"/>
                </a:lnTo>
                <a:lnTo>
                  <a:pt x="3329429" y="2746535"/>
                </a:lnTo>
                <a:lnTo>
                  <a:pt x="3350378" y="2744949"/>
                </a:lnTo>
                <a:lnTo>
                  <a:pt x="3371010" y="2743362"/>
                </a:lnTo>
                <a:lnTo>
                  <a:pt x="3391325" y="2741459"/>
                </a:lnTo>
                <a:lnTo>
                  <a:pt x="3411957" y="2738921"/>
                </a:lnTo>
                <a:lnTo>
                  <a:pt x="3431954" y="2736383"/>
                </a:lnTo>
                <a:lnTo>
                  <a:pt x="3451951" y="2733528"/>
                </a:lnTo>
                <a:lnTo>
                  <a:pt x="3471948" y="2730355"/>
                </a:lnTo>
                <a:lnTo>
                  <a:pt x="3491628" y="2726866"/>
                </a:lnTo>
                <a:lnTo>
                  <a:pt x="3510990" y="2723376"/>
                </a:lnTo>
                <a:lnTo>
                  <a:pt x="3530035" y="2719252"/>
                </a:lnTo>
                <a:lnTo>
                  <a:pt x="3548763" y="2715128"/>
                </a:lnTo>
                <a:lnTo>
                  <a:pt x="3567173" y="2710369"/>
                </a:lnTo>
                <a:lnTo>
                  <a:pt x="3585265" y="2705611"/>
                </a:lnTo>
                <a:lnTo>
                  <a:pt x="3603041" y="2700852"/>
                </a:lnTo>
                <a:lnTo>
                  <a:pt x="3620498" y="2695142"/>
                </a:lnTo>
                <a:lnTo>
                  <a:pt x="3637004" y="2689749"/>
                </a:lnTo>
                <a:lnTo>
                  <a:pt x="3653510" y="2683721"/>
                </a:lnTo>
                <a:lnTo>
                  <a:pt x="3669698" y="2678011"/>
                </a:lnTo>
                <a:lnTo>
                  <a:pt x="3685251" y="2671349"/>
                </a:lnTo>
                <a:lnTo>
                  <a:pt x="3700170" y="2665004"/>
                </a:lnTo>
                <a:lnTo>
                  <a:pt x="3714770" y="2657707"/>
                </a:lnTo>
                <a:lnTo>
                  <a:pt x="3728419" y="2650728"/>
                </a:lnTo>
                <a:lnTo>
                  <a:pt x="3741751" y="2643114"/>
                </a:lnTo>
                <a:lnTo>
                  <a:pt x="3754765" y="2635818"/>
                </a:lnTo>
                <a:lnTo>
                  <a:pt x="3767144" y="2627886"/>
                </a:lnTo>
                <a:lnTo>
                  <a:pt x="3778571" y="2619638"/>
                </a:lnTo>
                <a:lnTo>
                  <a:pt x="3789363" y="2611073"/>
                </a:lnTo>
                <a:lnTo>
                  <a:pt x="3789363" y="2718935"/>
                </a:lnTo>
                <a:lnTo>
                  <a:pt x="3788728" y="2718935"/>
                </a:lnTo>
                <a:lnTo>
                  <a:pt x="3788411" y="2728135"/>
                </a:lnTo>
                <a:lnTo>
                  <a:pt x="3787776" y="2733528"/>
                </a:lnTo>
                <a:lnTo>
                  <a:pt x="3786506" y="2738921"/>
                </a:lnTo>
                <a:lnTo>
                  <a:pt x="3785237" y="2744314"/>
                </a:lnTo>
                <a:lnTo>
                  <a:pt x="3783332" y="2749707"/>
                </a:lnTo>
                <a:lnTo>
                  <a:pt x="3781428" y="2755100"/>
                </a:lnTo>
                <a:lnTo>
                  <a:pt x="3778571" y="2760811"/>
                </a:lnTo>
                <a:lnTo>
                  <a:pt x="3775714" y="2765886"/>
                </a:lnTo>
                <a:lnTo>
                  <a:pt x="3772540" y="2770962"/>
                </a:lnTo>
                <a:lnTo>
                  <a:pt x="3769048" y="2776355"/>
                </a:lnTo>
                <a:lnTo>
                  <a:pt x="3765557" y="2781749"/>
                </a:lnTo>
                <a:lnTo>
                  <a:pt x="3761113" y="2786824"/>
                </a:lnTo>
                <a:lnTo>
                  <a:pt x="3756987" y="2791583"/>
                </a:lnTo>
                <a:lnTo>
                  <a:pt x="3752226" y="2796659"/>
                </a:lnTo>
                <a:lnTo>
                  <a:pt x="3747147" y="2801735"/>
                </a:lnTo>
                <a:lnTo>
                  <a:pt x="3741433" y="2806493"/>
                </a:lnTo>
                <a:lnTo>
                  <a:pt x="3736037" y="2811252"/>
                </a:lnTo>
                <a:lnTo>
                  <a:pt x="3723658" y="2820769"/>
                </a:lnTo>
                <a:lnTo>
                  <a:pt x="3710327" y="2829969"/>
                </a:lnTo>
                <a:lnTo>
                  <a:pt x="3696043" y="2838852"/>
                </a:lnTo>
                <a:lnTo>
                  <a:pt x="3680490" y="2847418"/>
                </a:lnTo>
                <a:lnTo>
                  <a:pt x="3663667" y="2855983"/>
                </a:lnTo>
                <a:lnTo>
                  <a:pt x="3646526" y="2863914"/>
                </a:lnTo>
                <a:lnTo>
                  <a:pt x="3627799" y="2871845"/>
                </a:lnTo>
                <a:lnTo>
                  <a:pt x="3608754" y="2879459"/>
                </a:lnTo>
                <a:lnTo>
                  <a:pt x="3588122" y="2886121"/>
                </a:lnTo>
                <a:lnTo>
                  <a:pt x="3566855" y="2892783"/>
                </a:lnTo>
                <a:lnTo>
                  <a:pt x="3544636" y="2899128"/>
                </a:lnTo>
                <a:lnTo>
                  <a:pt x="3522417" y="2905473"/>
                </a:lnTo>
                <a:lnTo>
                  <a:pt x="3498611" y="2910866"/>
                </a:lnTo>
                <a:lnTo>
                  <a:pt x="3474170" y="2915942"/>
                </a:lnTo>
                <a:lnTo>
                  <a:pt x="3449412" y="2920383"/>
                </a:lnTo>
                <a:lnTo>
                  <a:pt x="3423701" y="2924824"/>
                </a:lnTo>
                <a:lnTo>
                  <a:pt x="3397356" y="2928631"/>
                </a:lnTo>
                <a:lnTo>
                  <a:pt x="3370376" y="2931804"/>
                </a:lnTo>
                <a:lnTo>
                  <a:pt x="3343395" y="2934976"/>
                </a:lnTo>
                <a:lnTo>
                  <a:pt x="3315146" y="2937197"/>
                </a:lnTo>
                <a:lnTo>
                  <a:pt x="3286896" y="2938783"/>
                </a:lnTo>
                <a:lnTo>
                  <a:pt x="3258011" y="2940369"/>
                </a:lnTo>
                <a:lnTo>
                  <a:pt x="3228491" y="2941321"/>
                </a:lnTo>
                <a:lnTo>
                  <a:pt x="3198972" y="2941638"/>
                </a:lnTo>
                <a:lnTo>
                  <a:pt x="3168500" y="2941321"/>
                </a:lnTo>
                <a:lnTo>
                  <a:pt x="3138663" y="2940369"/>
                </a:lnTo>
                <a:lnTo>
                  <a:pt x="3109143" y="2938783"/>
                </a:lnTo>
                <a:lnTo>
                  <a:pt x="3080259" y="2936880"/>
                </a:lnTo>
                <a:lnTo>
                  <a:pt x="3051374" y="2934659"/>
                </a:lnTo>
                <a:lnTo>
                  <a:pt x="3023441" y="2931487"/>
                </a:lnTo>
                <a:lnTo>
                  <a:pt x="2996144" y="2927997"/>
                </a:lnTo>
                <a:lnTo>
                  <a:pt x="2969481" y="2923873"/>
                </a:lnTo>
                <a:lnTo>
                  <a:pt x="2943453" y="2919431"/>
                </a:lnTo>
                <a:lnTo>
                  <a:pt x="2917742" y="2914355"/>
                </a:lnTo>
                <a:lnTo>
                  <a:pt x="2892984" y="2909280"/>
                </a:lnTo>
                <a:lnTo>
                  <a:pt x="2869178" y="2903252"/>
                </a:lnTo>
                <a:lnTo>
                  <a:pt x="2846007" y="2897224"/>
                </a:lnTo>
                <a:lnTo>
                  <a:pt x="2823470" y="2890880"/>
                </a:lnTo>
                <a:lnTo>
                  <a:pt x="2802203" y="2883583"/>
                </a:lnTo>
                <a:lnTo>
                  <a:pt x="2781889" y="2876286"/>
                </a:lnTo>
                <a:lnTo>
                  <a:pt x="2762527" y="2868673"/>
                </a:lnTo>
                <a:lnTo>
                  <a:pt x="2743799" y="2860424"/>
                </a:lnTo>
                <a:lnTo>
                  <a:pt x="2726024" y="2852176"/>
                </a:lnTo>
                <a:lnTo>
                  <a:pt x="2709518" y="2843611"/>
                </a:lnTo>
                <a:lnTo>
                  <a:pt x="2694600" y="2834411"/>
                </a:lnTo>
                <a:lnTo>
                  <a:pt x="2679999" y="2824893"/>
                </a:lnTo>
                <a:lnTo>
                  <a:pt x="2666985" y="2815376"/>
                </a:lnTo>
                <a:lnTo>
                  <a:pt x="2660954" y="2810935"/>
                </a:lnTo>
                <a:lnTo>
                  <a:pt x="2655240" y="2805542"/>
                </a:lnTo>
                <a:lnTo>
                  <a:pt x="2650162" y="2800466"/>
                </a:lnTo>
                <a:lnTo>
                  <a:pt x="2645083" y="2795390"/>
                </a:lnTo>
                <a:lnTo>
                  <a:pt x="2639687" y="2790314"/>
                </a:lnTo>
                <a:lnTo>
                  <a:pt x="2635561" y="2785238"/>
                </a:lnTo>
                <a:lnTo>
                  <a:pt x="2631434" y="2780162"/>
                </a:lnTo>
                <a:lnTo>
                  <a:pt x="2627625" y="2774452"/>
                </a:lnTo>
                <a:lnTo>
                  <a:pt x="2624134" y="2769376"/>
                </a:lnTo>
                <a:lnTo>
                  <a:pt x="2620960" y="2763983"/>
                </a:lnTo>
                <a:lnTo>
                  <a:pt x="2618103" y="2758273"/>
                </a:lnTo>
                <a:lnTo>
                  <a:pt x="2615881" y="2752880"/>
                </a:lnTo>
                <a:lnTo>
                  <a:pt x="2613659" y="2747169"/>
                </a:lnTo>
                <a:lnTo>
                  <a:pt x="2612072" y="2741776"/>
                </a:lnTo>
                <a:lnTo>
                  <a:pt x="2610485" y="2736383"/>
                </a:lnTo>
                <a:lnTo>
                  <a:pt x="2609850" y="2730355"/>
                </a:lnTo>
                <a:lnTo>
                  <a:pt x="2609215" y="2724962"/>
                </a:lnTo>
                <a:lnTo>
                  <a:pt x="2609215" y="2718935"/>
                </a:lnTo>
                <a:lnTo>
                  <a:pt x="2608580" y="2719252"/>
                </a:lnTo>
                <a:lnTo>
                  <a:pt x="2608580" y="2573004"/>
                </a:lnTo>
                <a:lnTo>
                  <a:pt x="2608263" y="2569197"/>
                </a:lnTo>
                <a:lnTo>
                  <a:pt x="2608580" y="2560949"/>
                </a:lnTo>
                <a:lnTo>
                  <a:pt x="2609850" y="2552700"/>
                </a:lnTo>
                <a:close/>
                <a:moveTo>
                  <a:pt x="3016148" y="2544763"/>
                </a:moveTo>
                <a:lnTo>
                  <a:pt x="3016148" y="2660333"/>
                </a:lnTo>
                <a:lnTo>
                  <a:pt x="3035827" y="2662556"/>
                </a:lnTo>
                <a:lnTo>
                  <a:pt x="3056142" y="2665096"/>
                </a:lnTo>
                <a:lnTo>
                  <a:pt x="3076456" y="2667318"/>
                </a:lnTo>
                <a:lnTo>
                  <a:pt x="3097406" y="2669223"/>
                </a:lnTo>
                <a:lnTo>
                  <a:pt x="3097406" y="2553971"/>
                </a:lnTo>
                <a:lnTo>
                  <a:pt x="3076456" y="2552066"/>
                </a:lnTo>
                <a:lnTo>
                  <a:pt x="3056142" y="2549843"/>
                </a:lnTo>
                <a:lnTo>
                  <a:pt x="3035827" y="2547303"/>
                </a:lnTo>
                <a:lnTo>
                  <a:pt x="3016148" y="2544763"/>
                </a:lnTo>
                <a:close/>
                <a:moveTo>
                  <a:pt x="1938656" y="2540386"/>
                </a:moveTo>
                <a:lnTo>
                  <a:pt x="1936433" y="2540705"/>
                </a:lnTo>
                <a:lnTo>
                  <a:pt x="1933576" y="2540705"/>
                </a:lnTo>
                <a:lnTo>
                  <a:pt x="1931036" y="2541342"/>
                </a:lnTo>
                <a:lnTo>
                  <a:pt x="1929130" y="2542299"/>
                </a:lnTo>
                <a:lnTo>
                  <a:pt x="1927543" y="2542936"/>
                </a:lnTo>
                <a:lnTo>
                  <a:pt x="1926273" y="2543892"/>
                </a:lnTo>
                <a:lnTo>
                  <a:pt x="1925638" y="2545167"/>
                </a:lnTo>
                <a:lnTo>
                  <a:pt x="1925320" y="2546123"/>
                </a:lnTo>
                <a:lnTo>
                  <a:pt x="1925320" y="2565247"/>
                </a:lnTo>
                <a:lnTo>
                  <a:pt x="1910398" y="2566522"/>
                </a:lnTo>
                <a:lnTo>
                  <a:pt x="1895158" y="2568116"/>
                </a:lnTo>
                <a:lnTo>
                  <a:pt x="1881188" y="2570028"/>
                </a:lnTo>
                <a:lnTo>
                  <a:pt x="1867218" y="2572897"/>
                </a:lnTo>
                <a:lnTo>
                  <a:pt x="1853883" y="2575447"/>
                </a:lnTo>
                <a:lnTo>
                  <a:pt x="1841183" y="2578634"/>
                </a:lnTo>
                <a:lnTo>
                  <a:pt x="1829436" y="2582778"/>
                </a:lnTo>
                <a:lnTo>
                  <a:pt x="1818323" y="2586602"/>
                </a:lnTo>
                <a:lnTo>
                  <a:pt x="1810703" y="2590108"/>
                </a:lnTo>
                <a:lnTo>
                  <a:pt x="1803718" y="2594252"/>
                </a:lnTo>
                <a:lnTo>
                  <a:pt x="1797368" y="2598077"/>
                </a:lnTo>
                <a:lnTo>
                  <a:pt x="1791970" y="2601902"/>
                </a:lnTo>
                <a:lnTo>
                  <a:pt x="1787208" y="2606045"/>
                </a:lnTo>
                <a:lnTo>
                  <a:pt x="1783398" y="2610507"/>
                </a:lnTo>
                <a:lnTo>
                  <a:pt x="1780223" y="2614651"/>
                </a:lnTo>
                <a:lnTo>
                  <a:pt x="1777683" y="2619113"/>
                </a:lnTo>
                <a:lnTo>
                  <a:pt x="1776096" y="2623894"/>
                </a:lnTo>
                <a:lnTo>
                  <a:pt x="1775460" y="2628038"/>
                </a:lnTo>
                <a:lnTo>
                  <a:pt x="1775460" y="2632500"/>
                </a:lnTo>
                <a:lnTo>
                  <a:pt x="1776096" y="2637281"/>
                </a:lnTo>
                <a:lnTo>
                  <a:pt x="1777683" y="2641743"/>
                </a:lnTo>
                <a:lnTo>
                  <a:pt x="1780223" y="2645887"/>
                </a:lnTo>
                <a:lnTo>
                  <a:pt x="1783716" y="2650349"/>
                </a:lnTo>
                <a:lnTo>
                  <a:pt x="1787526" y="2654811"/>
                </a:lnTo>
                <a:lnTo>
                  <a:pt x="1792288" y="2658317"/>
                </a:lnTo>
                <a:lnTo>
                  <a:pt x="1797368" y="2661823"/>
                </a:lnTo>
                <a:lnTo>
                  <a:pt x="1803400" y="2665329"/>
                </a:lnTo>
                <a:lnTo>
                  <a:pt x="1809750" y="2668517"/>
                </a:lnTo>
                <a:lnTo>
                  <a:pt x="1816736" y="2671704"/>
                </a:lnTo>
                <a:lnTo>
                  <a:pt x="1824356" y="2674573"/>
                </a:lnTo>
                <a:lnTo>
                  <a:pt x="1832610" y="2677441"/>
                </a:lnTo>
                <a:lnTo>
                  <a:pt x="1840866" y="2679354"/>
                </a:lnTo>
                <a:lnTo>
                  <a:pt x="1872933" y="2686047"/>
                </a:lnTo>
                <a:lnTo>
                  <a:pt x="1925320" y="2696565"/>
                </a:lnTo>
                <a:lnTo>
                  <a:pt x="1925320" y="2778798"/>
                </a:lnTo>
                <a:lnTo>
                  <a:pt x="1911668" y="2777204"/>
                </a:lnTo>
                <a:lnTo>
                  <a:pt x="1899603" y="2774973"/>
                </a:lnTo>
                <a:lnTo>
                  <a:pt x="1885316" y="2772742"/>
                </a:lnTo>
                <a:lnTo>
                  <a:pt x="1870393" y="2769236"/>
                </a:lnTo>
                <a:lnTo>
                  <a:pt x="1856740" y="2765093"/>
                </a:lnTo>
                <a:lnTo>
                  <a:pt x="1844676" y="2760949"/>
                </a:lnTo>
                <a:lnTo>
                  <a:pt x="1841183" y="2759674"/>
                </a:lnTo>
                <a:lnTo>
                  <a:pt x="1838008" y="2758399"/>
                </a:lnTo>
                <a:lnTo>
                  <a:pt x="1835786" y="2757443"/>
                </a:lnTo>
                <a:lnTo>
                  <a:pt x="1835150" y="2756805"/>
                </a:lnTo>
                <a:lnTo>
                  <a:pt x="1831658" y="2754893"/>
                </a:lnTo>
                <a:lnTo>
                  <a:pt x="1829753" y="2753618"/>
                </a:lnTo>
                <a:lnTo>
                  <a:pt x="1827848" y="2752662"/>
                </a:lnTo>
                <a:lnTo>
                  <a:pt x="1822768" y="2751387"/>
                </a:lnTo>
                <a:lnTo>
                  <a:pt x="1817688" y="2750431"/>
                </a:lnTo>
                <a:lnTo>
                  <a:pt x="1811656" y="2750112"/>
                </a:lnTo>
                <a:lnTo>
                  <a:pt x="1805623" y="2751068"/>
                </a:lnTo>
                <a:lnTo>
                  <a:pt x="1799908" y="2751706"/>
                </a:lnTo>
                <a:lnTo>
                  <a:pt x="1793876" y="2752981"/>
                </a:lnTo>
                <a:lnTo>
                  <a:pt x="1787843" y="2754893"/>
                </a:lnTo>
                <a:lnTo>
                  <a:pt x="1782763" y="2756805"/>
                </a:lnTo>
                <a:lnTo>
                  <a:pt x="1778636" y="2759355"/>
                </a:lnTo>
                <a:lnTo>
                  <a:pt x="1774508" y="2761586"/>
                </a:lnTo>
                <a:lnTo>
                  <a:pt x="1771650" y="2764455"/>
                </a:lnTo>
                <a:lnTo>
                  <a:pt x="1770698" y="2765730"/>
                </a:lnTo>
                <a:lnTo>
                  <a:pt x="1769746" y="2766686"/>
                </a:lnTo>
                <a:lnTo>
                  <a:pt x="1769428" y="2767961"/>
                </a:lnTo>
                <a:lnTo>
                  <a:pt x="1769428" y="2769555"/>
                </a:lnTo>
                <a:lnTo>
                  <a:pt x="1769428" y="2770830"/>
                </a:lnTo>
                <a:lnTo>
                  <a:pt x="1770380" y="2772105"/>
                </a:lnTo>
                <a:lnTo>
                  <a:pt x="1771016" y="2773061"/>
                </a:lnTo>
                <a:lnTo>
                  <a:pt x="1772603" y="2774336"/>
                </a:lnTo>
                <a:lnTo>
                  <a:pt x="1778000" y="2777842"/>
                </a:lnTo>
                <a:lnTo>
                  <a:pt x="1784668" y="2781348"/>
                </a:lnTo>
                <a:lnTo>
                  <a:pt x="1791970" y="2784535"/>
                </a:lnTo>
                <a:lnTo>
                  <a:pt x="1799273" y="2787723"/>
                </a:lnTo>
                <a:lnTo>
                  <a:pt x="1807846" y="2790591"/>
                </a:lnTo>
                <a:lnTo>
                  <a:pt x="1816418" y="2792822"/>
                </a:lnTo>
                <a:lnTo>
                  <a:pt x="1825943" y="2795691"/>
                </a:lnTo>
                <a:lnTo>
                  <a:pt x="1835786" y="2797603"/>
                </a:lnTo>
                <a:lnTo>
                  <a:pt x="1845946" y="2799516"/>
                </a:lnTo>
                <a:lnTo>
                  <a:pt x="1856740" y="2801747"/>
                </a:lnTo>
                <a:lnTo>
                  <a:pt x="1878648" y="2804934"/>
                </a:lnTo>
                <a:lnTo>
                  <a:pt x="1901508" y="2806846"/>
                </a:lnTo>
                <a:lnTo>
                  <a:pt x="1925320" y="2808440"/>
                </a:lnTo>
                <a:lnTo>
                  <a:pt x="1925320" y="2827245"/>
                </a:lnTo>
                <a:lnTo>
                  <a:pt x="1925638" y="2828520"/>
                </a:lnTo>
                <a:lnTo>
                  <a:pt x="1926273" y="2829476"/>
                </a:lnTo>
                <a:lnTo>
                  <a:pt x="1927543" y="2830433"/>
                </a:lnTo>
                <a:lnTo>
                  <a:pt x="1929130" y="2831389"/>
                </a:lnTo>
                <a:lnTo>
                  <a:pt x="1931036" y="2832026"/>
                </a:lnTo>
                <a:lnTo>
                  <a:pt x="1933576" y="2832664"/>
                </a:lnTo>
                <a:lnTo>
                  <a:pt x="1938656" y="2832982"/>
                </a:lnTo>
                <a:lnTo>
                  <a:pt x="1985328" y="2832982"/>
                </a:lnTo>
                <a:lnTo>
                  <a:pt x="1990726" y="2832664"/>
                </a:lnTo>
                <a:lnTo>
                  <a:pt x="1992630" y="2832026"/>
                </a:lnTo>
                <a:lnTo>
                  <a:pt x="1995170" y="2831389"/>
                </a:lnTo>
                <a:lnTo>
                  <a:pt x="1996758" y="2830433"/>
                </a:lnTo>
                <a:lnTo>
                  <a:pt x="1997710" y="2829476"/>
                </a:lnTo>
                <a:lnTo>
                  <a:pt x="1998663" y="2828520"/>
                </a:lnTo>
                <a:lnTo>
                  <a:pt x="1998980" y="2827245"/>
                </a:lnTo>
                <a:lnTo>
                  <a:pt x="1998980" y="2808121"/>
                </a:lnTo>
                <a:lnTo>
                  <a:pt x="2013586" y="2806846"/>
                </a:lnTo>
                <a:lnTo>
                  <a:pt x="2027873" y="2805572"/>
                </a:lnTo>
                <a:lnTo>
                  <a:pt x="2041526" y="2803978"/>
                </a:lnTo>
                <a:lnTo>
                  <a:pt x="2054543" y="2801747"/>
                </a:lnTo>
                <a:lnTo>
                  <a:pt x="2067243" y="2799197"/>
                </a:lnTo>
                <a:lnTo>
                  <a:pt x="2078673" y="2796966"/>
                </a:lnTo>
                <a:lnTo>
                  <a:pt x="2089786" y="2793778"/>
                </a:lnTo>
                <a:lnTo>
                  <a:pt x="2099310" y="2790272"/>
                </a:lnTo>
                <a:lnTo>
                  <a:pt x="2106930" y="2787085"/>
                </a:lnTo>
                <a:lnTo>
                  <a:pt x="2114233" y="2783898"/>
                </a:lnTo>
                <a:lnTo>
                  <a:pt x="2120900" y="2779754"/>
                </a:lnTo>
                <a:lnTo>
                  <a:pt x="2126933" y="2776248"/>
                </a:lnTo>
                <a:lnTo>
                  <a:pt x="2132013" y="2772423"/>
                </a:lnTo>
                <a:lnTo>
                  <a:pt x="2136776" y="2768280"/>
                </a:lnTo>
                <a:lnTo>
                  <a:pt x="2140586" y="2764136"/>
                </a:lnTo>
                <a:lnTo>
                  <a:pt x="2143760" y="2759674"/>
                </a:lnTo>
                <a:lnTo>
                  <a:pt x="2145983" y="2755212"/>
                </a:lnTo>
                <a:lnTo>
                  <a:pt x="2147570" y="2751068"/>
                </a:lnTo>
                <a:lnTo>
                  <a:pt x="2148840" y="2746606"/>
                </a:lnTo>
                <a:lnTo>
                  <a:pt x="2149158" y="2742144"/>
                </a:lnTo>
                <a:lnTo>
                  <a:pt x="2148523" y="2737363"/>
                </a:lnTo>
                <a:lnTo>
                  <a:pt x="2147253" y="2733219"/>
                </a:lnTo>
                <a:lnTo>
                  <a:pt x="2145030" y="2728757"/>
                </a:lnTo>
                <a:lnTo>
                  <a:pt x="2141856" y="2723976"/>
                </a:lnTo>
                <a:lnTo>
                  <a:pt x="2140268" y="2721745"/>
                </a:lnTo>
                <a:lnTo>
                  <a:pt x="2137728" y="2719833"/>
                </a:lnTo>
                <a:lnTo>
                  <a:pt x="2132648" y="2715370"/>
                </a:lnTo>
                <a:lnTo>
                  <a:pt x="2126298" y="2711227"/>
                </a:lnTo>
                <a:lnTo>
                  <a:pt x="2119630" y="2707721"/>
                </a:lnTo>
                <a:lnTo>
                  <a:pt x="2111693" y="2704215"/>
                </a:lnTo>
                <a:lnTo>
                  <a:pt x="2103438" y="2701027"/>
                </a:lnTo>
                <a:lnTo>
                  <a:pt x="2094548" y="2697840"/>
                </a:lnTo>
                <a:lnTo>
                  <a:pt x="2084706" y="2694653"/>
                </a:lnTo>
                <a:lnTo>
                  <a:pt x="2074863" y="2692103"/>
                </a:lnTo>
                <a:lnTo>
                  <a:pt x="2064068" y="2689553"/>
                </a:lnTo>
                <a:lnTo>
                  <a:pt x="2042796" y="2684772"/>
                </a:lnTo>
                <a:lnTo>
                  <a:pt x="2020570" y="2680310"/>
                </a:lnTo>
                <a:lnTo>
                  <a:pt x="1998980" y="2676485"/>
                </a:lnTo>
                <a:lnTo>
                  <a:pt x="1998980" y="2594571"/>
                </a:lnTo>
                <a:lnTo>
                  <a:pt x="2018030" y="2596802"/>
                </a:lnTo>
                <a:lnTo>
                  <a:pt x="2025016" y="2598077"/>
                </a:lnTo>
                <a:lnTo>
                  <a:pt x="2032000" y="2599670"/>
                </a:lnTo>
                <a:lnTo>
                  <a:pt x="2047240" y="2603495"/>
                </a:lnTo>
                <a:lnTo>
                  <a:pt x="2061846" y="2607958"/>
                </a:lnTo>
                <a:lnTo>
                  <a:pt x="2073593" y="2612420"/>
                </a:lnTo>
                <a:lnTo>
                  <a:pt x="2080260" y="2614970"/>
                </a:lnTo>
                <a:lnTo>
                  <a:pt x="2082483" y="2616245"/>
                </a:lnTo>
                <a:lnTo>
                  <a:pt x="2083118" y="2616245"/>
                </a:lnTo>
                <a:lnTo>
                  <a:pt x="2086610" y="2618794"/>
                </a:lnTo>
                <a:lnTo>
                  <a:pt x="2088516" y="2619751"/>
                </a:lnTo>
                <a:lnTo>
                  <a:pt x="2090420" y="2621026"/>
                </a:lnTo>
                <a:lnTo>
                  <a:pt x="2095183" y="2622300"/>
                </a:lnTo>
                <a:lnTo>
                  <a:pt x="2100898" y="2622938"/>
                </a:lnTo>
                <a:lnTo>
                  <a:pt x="2106613" y="2622938"/>
                </a:lnTo>
                <a:lnTo>
                  <a:pt x="2112646" y="2622619"/>
                </a:lnTo>
                <a:lnTo>
                  <a:pt x="2118360" y="2621982"/>
                </a:lnTo>
                <a:lnTo>
                  <a:pt x="2124393" y="2620388"/>
                </a:lnTo>
                <a:lnTo>
                  <a:pt x="2129790" y="2618794"/>
                </a:lnTo>
                <a:lnTo>
                  <a:pt x="2135188" y="2616563"/>
                </a:lnTo>
                <a:lnTo>
                  <a:pt x="2139633" y="2614332"/>
                </a:lnTo>
                <a:lnTo>
                  <a:pt x="2143760" y="2612101"/>
                </a:lnTo>
                <a:lnTo>
                  <a:pt x="2146618" y="2609232"/>
                </a:lnTo>
                <a:lnTo>
                  <a:pt x="2147570" y="2607958"/>
                </a:lnTo>
                <a:lnTo>
                  <a:pt x="2148523" y="2606683"/>
                </a:lnTo>
                <a:lnTo>
                  <a:pt x="2148840" y="2605089"/>
                </a:lnTo>
                <a:lnTo>
                  <a:pt x="2148840" y="2604133"/>
                </a:lnTo>
                <a:lnTo>
                  <a:pt x="2148523" y="2602858"/>
                </a:lnTo>
                <a:lnTo>
                  <a:pt x="2148206" y="2601583"/>
                </a:lnTo>
                <a:lnTo>
                  <a:pt x="2146936" y="2600627"/>
                </a:lnTo>
                <a:lnTo>
                  <a:pt x="2145666" y="2599352"/>
                </a:lnTo>
                <a:lnTo>
                  <a:pt x="2141220" y="2596483"/>
                </a:lnTo>
                <a:lnTo>
                  <a:pt x="2136776" y="2593615"/>
                </a:lnTo>
                <a:lnTo>
                  <a:pt x="2131060" y="2591383"/>
                </a:lnTo>
                <a:lnTo>
                  <a:pt x="2125663" y="2588515"/>
                </a:lnTo>
                <a:lnTo>
                  <a:pt x="2112646" y="2583734"/>
                </a:lnTo>
                <a:lnTo>
                  <a:pt x="2098358" y="2579590"/>
                </a:lnTo>
                <a:lnTo>
                  <a:pt x="2083436" y="2575766"/>
                </a:lnTo>
                <a:lnTo>
                  <a:pt x="2067878" y="2572259"/>
                </a:lnTo>
                <a:lnTo>
                  <a:pt x="2052638" y="2569710"/>
                </a:lnTo>
                <a:lnTo>
                  <a:pt x="2038033" y="2567479"/>
                </a:lnTo>
                <a:lnTo>
                  <a:pt x="2018666" y="2565566"/>
                </a:lnTo>
                <a:lnTo>
                  <a:pt x="1998980" y="2564291"/>
                </a:lnTo>
                <a:lnTo>
                  <a:pt x="1998980" y="2546123"/>
                </a:lnTo>
                <a:lnTo>
                  <a:pt x="1998663" y="2545167"/>
                </a:lnTo>
                <a:lnTo>
                  <a:pt x="1997710" y="2543892"/>
                </a:lnTo>
                <a:lnTo>
                  <a:pt x="1996758" y="2542936"/>
                </a:lnTo>
                <a:lnTo>
                  <a:pt x="1995170" y="2542299"/>
                </a:lnTo>
                <a:lnTo>
                  <a:pt x="1992630" y="2541342"/>
                </a:lnTo>
                <a:lnTo>
                  <a:pt x="1990726" y="2540705"/>
                </a:lnTo>
                <a:lnTo>
                  <a:pt x="1987868" y="2540705"/>
                </a:lnTo>
                <a:lnTo>
                  <a:pt x="1985328" y="2540386"/>
                </a:lnTo>
                <a:lnTo>
                  <a:pt x="1938656" y="2540386"/>
                </a:lnTo>
                <a:close/>
                <a:moveTo>
                  <a:pt x="1959293" y="2522537"/>
                </a:moveTo>
                <a:lnTo>
                  <a:pt x="1982788" y="2522856"/>
                </a:lnTo>
                <a:lnTo>
                  <a:pt x="2005966" y="2523493"/>
                </a:lnTo>
                <a:lnTo>
                  <a:pt x="2028826" y="2524450"/>
                </a:lnTo>
                <a:lnTo>
                  <a:pt x="2051368" y="2526043"/>
                </a:lnTo>
                <a:lnTo>
                  <a:pt x="2073910" y="2527637"/>
                </a:lnTo>
                <a:lnTo>
                  <a:pt x="2095500" y="2529868"/>
                </a:lnTo>
                <a:lnTo>
                  <a:pt x="2116773" y="2532737"/>
                </a:lnTo>
                <a:lnTo>
                  <a:pt x="2137728" y="2535605"/>
                </a:lnTo>
                <a:lnTo>
                  <a:pt x="2158048" y="2538793"/>
                </a:lnTo>
                <a:lnTo>
                  <a:pt x="2177733" y="2542299"/>
                </a:lnTo>
                <a:lnTo>
                  <a:pt x="2197100" y="2546123"/>
                </a:lnTo>
                <a:lnTo>
                  <a:pt x="2215516" y="2550586"/>
                </a:lnTo>
                <a:lnTo>
                  <a:pt x="2233613" y="2555367"/>
                </a:lnTo>
                <a:lnTo>
                  <a:pt x="2251076" y="2560148"/>
                </a:lnTo>
                <a:lnTo>
                  <a:pt x="2267586" y="2565247"/>
                </a:lnTo>
                <a:lnTo>
                  <a:pt x="2283778" y="2570666"/>
                </a:lnTo>
                <a:lnTo>
                  <a:pt x="2298700" y="2576403"/>
                </a:lnTo>
                <a:lnTo>
                  <a:pt x="2313306" y="2582140"/>
                </a:lnTo>
                <a:lnTo>
                  <a:pt x="2326640" y="2588515"/>
                </a:lnTo>
                <a:lnTo>
                  <a:pt x="2339658" y="2594889"/>
                </a:lnTo>
                <a:lnTo>
                  <a:pt x="2351723" y="2601583"/>
                </a:lnTo>
                <a:lnTo>
                  <a:pt x="2362518" y="2608914"/>
                </a:lnTo>
                <a:lnTo>
                  <a:pt x="2372996" y="2615607"/>
                </a:lnTo>
                <a:lnTo>
                  <a:pt x="2381886" y="2622938"/>
                </a:lnTo>
                <a:lnTo>
                  <a:pt x="2390140" y="2630587"/>
                </a:lnTo>
                <a:lnTo>
                  <a:pt x="2397443" y="2638237"/>
                </a:lnTo>
                <a:lnTo>
                  <a:pt x="2403793" y="2645568"/>
                </a:lnTo>
                <a:lnTo>
                  <a:pt x="2406016" y="2649711"/>
                </a:lnTo>
                <a:lnTo>
                  <a:pt x="2408873" y="2653855"/>
                </a:lnTo>
                <a:lnTo>
                  <a:pt x="2410778" y="2657998"/>
                </a:lnTo>
                <a:lnTo>
                  <a:pt x="2412683" y="2661823"/>
                </a:lnTo>
                <a:lnTo>
                  <a:pt x="2414270" y="2665967"/>
                </a:lnTo>
                <a:lnTo>
                  <a:pt x="2415540" y="2670110"/>
                </a:lnTo>
                <a:lnTo>
                  <a:pt x="2416810" y="2674254"/>
                </a:lnTo>
                <a:lnTo>
                  <a:pt x="2417446" y="2678397"/>
                </a:lnTo>
                <a:lnTo>
                  <a:pt x="2417763" y="2682541"/>
                </a:lnTo>
                <a:lnTo>
                  <a:pt x="2417763" y="2686684"/>
                </a:lnTo>
                <a:lnTo>
                  <a:pt x="2417763" y="2691147"/>
                </a:lnTo>
                <a:lnTo>
                  <a:pt x="2417446" y="2694971"/>
                </a:lnTo>
                <a:lnTo>
                  <a:pt x="2416810" y="2699434"/>
                </a:lnTo>
                <a:lnTo>
                  <a:pt x="2415540" y="2703896"/>
                </a:lnTo>
                <a:lnTo>
                  <a:pt x="2414270" y="2707721"/>
                </a:lnTo>
                <a:lnTo>
                  <a:pt x="2412683" y="2711864"/>
                </a:lnTo>
                <a:lnTo>
                  <a:pt x="2410778" y="2716008"/>
                </a:lnTo>
                <a:lnTo>
                  <a:pt x="2408873" y="2720151"/>
                </a:lnTo>
                <a:lnTo>
                  <a:pt x="2406016" y="2723976"/>
                </a:lnTo>
                <a:lnTo>
                  <a:pt x="2403793" y="2728120"/>
                </a:lnTo>
                <a:lnTo>
                  <a:pt x="2397443" y="2735769"/>
                </a:lnTo>
                <a:lnTo>
                  <a:pt x="2390140" y="2743419"/>
                </a:lnTo>
                <a:lnTo>
                  <a:pt x="2381886" y="2751068"/>
                </a:lnTo>
                <a:lnTo>
                  <a:pt x="2372996" y="2758080"/>
                </a:lnTo>
                <a:lnTo>
                  <a:pt x="2362518" y="2765093"/>
                </a:lnTo>
                <a:lnTo>
                  <a:pt x="2351723" y="2772105"/>
                </a:lnTo>
                <a:lnTo>
                  <a:pt x="2339658" y="2778798"/>
                </a:lnTo>
                <a:lnTo>
                  <a:pt x="2326640" y="2785173"/>
                </a:lnTo>
                <a:lnTo>
                  <a:pt x="2313306" y="2791229"/>
                </a:lnTo>
                <a:lnTo>
                  <a:pt x="2298700" y="2797284"/>
                </a:lnTo>
                <a:lnTo>
                  <a:pt x="2283778" y="2803340"/>
                </a:lnTo>
                <a:lnTo>
                  <a:pt x="2267586" y="2808440"/>
                </a:lnTo>
                <a:lnTo>
                  <a:pt x="2251076" y="2813540"/>
                </a:lnTo>
                <a:lnTo>
                  <a:pt x="2233613" y="2818640"/>
                </a:lnTo>
                <a:lnTo>
                  <a:pt x="2215516" y="2823102"/>
                </a:lnTo>
                <a:lnTo>
                  <a:pt x="2197100" y="2827245"/>
                </a:lnTo>
                <a:lnTo>
                  <a:pt x="2177733" y="2831389"/>
                </a:lnTo>
                <a:lnTo>
                  <a:pt x="2158048" y="2834895"/>
                </a:lnTo>
                <a:lnTo>
                  <a:pt x="2137728" y="2838401"/>
                </a:lnTo>
                <a:lnTo>
                  <a:pt x="2116773" y="2841270"/>
                </a:lnTo>
                <a:lnTo>
                  <a:pt x="2095500" y="2844138"/>
                </a:lnTo>
                <a:lnTo>
                  <a:pt x="2073910" y="2846051"/>
                </a:lnTo>
                <a:lnTo>
                  <a:pt x="2051368" y="2847963"/>
                </a:lnTo>
                <a:lnTo>
                  <a:pt x="2028826" y="2849238"/>
                </a:lnTo>
                <a:lnTo>
                  <a:pt x="2005966" y="2850513"/>
                </a:lnTo>
                <a:lnTo>
                  <a:pt x="1982788" y="2851150"/>
                </a:lnTo>
                <a:lnTo>
                  <a:pt x="1959293" y="2851150"/>
                </a:lnTo>
                <a:lnTo>
                  <a:pt x="1935480" y="2851150"/>
                </a:lnTo>
                <a:lnTo>
                  <a:pt x="1912303" y="2850513"/>
                </a:lnTo>
                <a:lnTo>
                  <a:pt x="1889443" y="2849238"/>
                </a:lnTo>
                <a:lnTo>
                  <a:pt x="1866900" y="2847963"/>
                </a:lnTo>
                <a:lnTo>
                  <a:pt x="1844358" y="2846051"/>
                </a:lnTo>
                <a:lnTo>
                  <a:pt x="1822768" y="2844138"/>
                </a:lnTo>
                <a:lnTo>
                  <a:pt x="1801496" y="2841270"/>
                </a:lnTo>
                <a:lnTo>
                  <a:pt x="1780540" y="2838401"/>
                </a:lnTo>
                <a:lnTo>
                  <a:pt x="1760220" y="2834895"/>
                </a:lnTo>
                <a:lnTo>
                  <a:pt x="1740536" y="2831389"/>
                </a:lnTo>
                <a:lnTo>
                  <a:pt x="1721168" y="2827245"/>
                </a:lnTo>
                <a:lnTo>
                  <a:pt x="1702753" y="2823102"/>
                </a:lnTo>
                <a:lnTo>
                  <a:pt x="1684656" y="2818640"/>
                </a:lnTo>
                <a:lnTo>
                  <a:pt x="1667193" y="2813540"/>
                </a:lnTo>
                <a:lnTo>
                  <a:pt x="1650683" y="2808440"/>
                </a:lnTo>
                <a:lnTo>
                  <a:pt x="1634490" y="2803340"/>
                </a:lnTo>
                <a:lnTo>
                  <a:pt x="1619568" y="2797284"/>
                </a:lnTo>
                <a:lnTo>
                  <a:pt x="1604963" y="2791229"/>
                </a:lnTo>
                <a:lnTo>
                  <a:pt x="1591628" y="2785173"/>
                </a:lnTo>
                <a:lnTo>
                  <a:pt x="1578610" y="2778798"/>
                </a:lnTo>
                <a:lnTo>
                  <a:pt x="1566863" y="2772105"/>
                </a:lnTo>
                <a:lnTo>
                  <a:pt x="1555750" y="2765093"/>
                </a:lnTo>
                <a:lnTo>
                  <a:pt x="1545273" y="2758080"/>
                </a:lnTo>
                <a:lnTo>
                  <a:pt x="1536383" y="2751068"/>
                </a:lnTo>
                <a:lnTo>
                  <a:pt x="1528128" y="2743419"/>
                </a:lnTo>
                <a:lnTo>
                  <a:pt x="1520826" y="2735769"/>
                </a:lnTo>
                <a:lnTo>
                  <a:pt x="1514793" y="2728120"/>
                </a:lnTo>
                <a:lnTo>
                  <a:pt x="1511936" y="2723976"/>
                </a:lnTo>
                <a:lnTo>
                  <a:pt x="1509396" y="2720151"/>
                </a:lnTo>
                <a:lnTo>
                  <a:pt x="1507490" y="2716008"/>
                </a:lnTo>
                <a:lnTo>
                  <a:pt x="1505586" y="2711864"/>
                </a:lnTo>
                <a:lnTo>
                  <a:pt x="1503998" y="2707721"/>
                </a:lnTo>
                <a:lnTo>
                  <a:pt x="1502410" y="2703896"/>
                </a:lnTo>
                <a:lnTo>
                  <a:pt x="1501776" y="2699434"/>
                </a:lnTo>
                <a:lnTo>
                  <a:pt x="1500823" y="2694971"/>
                </a:lnTo>
                <a:lnTo>
                  <a:pt x="1500506" y="2691147"/>
                </a:lnTo>
                <a:lnTo>
                  <a:pt x="1500188" y="2686684"/>
                </a:lnTo>
                <a:lnTo>
                  <a:pt x="1500506" y="2682541"/>
                </a:lnTo>
                <a:lnTo>
                  <a:pt x="1500823" y="2678397"/>
                </a:lnTo>
                <a:lnTo>
                  <a:pt x="1501776" y="2674254"/>
                </a:lnTo>
                <a:lnTo>
                  <a:pt x="1502410" y="2670110"/>
                </a:lnTo>
                <a:lnTo>
                  <a:pt x="1503998" y="2665967"/>
                </a:lnTo>
                <a:lnTo>
                  <a:pt x="1505586" y="2661823"/>
                </a:lnTo>
                <a:lnTo>
                  <a:pt x="1507490" y="2657998"/>
                </a:lnTo>
                <a:lnTo>
                  <a:pt x="1509396" y="2653855"/>
                </a:lnTo>
                <a:lnTo>
                  <a:pt x="1511936" y="2649711"/>
                </a:lnTo>
                <a:lnTo>
                  <a:pt x="1514793" y="2645568"/>
                </a:lnTo>
                <a:lnTo>
                  <a:pt x="1520826" y="2638237"/>
                </a:lnTo>
                <a:lnTo>
                  <a:pt x="1528128" y="2630587"/>
                </a:lnTo>
                <a:lnTo>
                  <a:pt x="1536383" y="2622938"/>
                </a:lnTo>
                <a:lnTo>
                  <a:pt x="1545273" y="2615607"/>
                </a:lnTo>
                <a:lnTo>
                  <a:pt x="1555750" y="2608914"/>
                </a:lnTo>
                <a:lnTo>
                  <a:pt x="1566863" y="2601583"/>
                </a:lnTo>
                <a:lnTo>
                  <a:pt x="1578610" y="2594889"/>
                </a:lnTo>
                <a:lnTo>
                  <a:pt x="1591628" y="2588515"/>
                </a:lnTo>
                <a:lnTo>
                  <a:pt x="1604963" y="2582140"/>
                </a:lnTo>
                <a:lnTo>
                  <a:pt x="1619568" y="2576403"/>
                </a:lnTo>
                <a:lnTo>
                  <a:pt x="1634490" y="2570666"/>
                </a:lnTo>
                <a:lnTo>
                  <a:pt x="1650683" y="2565247"/>
                </a:lnTo>
                <a:lnTo>
                  <a:pt x="1667193" y="2560148"/>
                </a:lnTo>
                <a:lnTo>
                  <a:pt x="1684656" y="2555367"/>
                </a:lnTo>
                <a:lnTo>
                  <a:pt x="1702753" y="2550586"/>
                </a:lnTo>
                <a:lnTo>
                  <a:pt x="1721168" y="2546123"/>
                </a:lnTo>
                <a:lnTo>
                  <a:pt x="1740536" y="2542299"/>
                </a:lnTo>
                <a:lnTo>
                  <a:pt x="1760220" y="2538793"/>
                </a:lnTo>
                <a:lnTo>
                  <a:pt x="1780540" y="2535605"/>
                </a:lnTo>
                <a:lnTo>
                  <a:pt x="1801496" y="2532737"/>
                </a:lnTo>
                <a:lnTo>
                  <a:pt x="1822768" y="2529868"/>
                </a:lnTo>
                <a:lnTo>
                  <a:pt x="1844358" y="2527637"/>
                </a:lnTo>
                <a:lnTo>
                  <a:pt x="1866900" y="2526043"/>
                </a:lnTo>
                <a:lnTo>
                  <a:pt x="1889443" y="2524450"/>
                </a:lnTo>
                <a:lnTo>
                  <a:pt x="1912303" y="2523493"/>
                </a:lnTo>
                <a:lnTo>
                  <a:pt x="1935480" y="2522856"/>
                </a:lnTo>
                <a:lnTo>
                  <a:pt x="1959293" y="2522537"/>
                </a:lnTo>
                <a:close/>
                <a:moveTo>
                  <a:pt x="2854584" y="2507933"/>
                </a:moveTo>
                <a:lnTo>
                  <a:pt x="2854584" y="2625091"/>
                </a:lnTo>
                <a:lnTo>
                  <a:pt x="2873946" y="2630488"/>
                </a:lnTo>
                <a:lnTo>
                  <a:pt x="2893626" y="2636203"/>
                </a:lnTo>
                <a:lnTo>
                  <a:pt x="2914258" y="2640966"/>
                </a:lnTo>
                <a:lnTo>
                  <a:pt x="2935524" y="2645728"/>
                </a:lnTo>
                <a:lnTo>
                  <a:pt x="2935524" y="2529523"/>
                </a:lnTo>
                <a:lnTo>
                  <a:pt x="2914258" y="2524761"/>
                </a:lnTo>
                <a:lnTo>
                  <a:pt x="2893626" y="2519363"/>
                </a:lnTo>
                <a:lnTo>
                  <a:pt x="2873946" y="2513965"/>
                </a:lnTo>
                <a:lnTo>
                  <a:pt x="2854584" y="2507933"/>
                </a:lnTo>
                <a:close/>
                <a:moveTo>
                  <a:pt x="2692385" y="2444750"/>
                </a:moveTo>
                <a:lnTo>
                  <a:pt x="2692385" y="2542223"/>
                </a:lnTo>
                <a:lnTo>
                  <a:pt x="2695241" y="2545081"/>
                </a:lnTo>
                <a:lnTo>
                  <a:pt x="2698098" y="2548256"/>
                </a:lnTo>
                <a:lnTo>
                  <a:pt x="2705399" y="2554923"/>
                </a:lnTo>
                <a:lnTo>
                  <a:pt x="2714921" y="2561591"/>
                </a:lnTo>
                <a:lnTo>
                  <a:pt x="2725078" y="2568576"/>
                </a:lnTo>
                <a:lnTo>
                  <a:pt x="2737140" y="2576196"/>
                </a:lnTo>
                <a:lnTo>
                  <a:pt x="2748884" y="2582863"/>
                </a:lnTo>
                <a:lnTo>
                  <a:pt x="2761581" y="2589213"/>
                </a:lnTo>
                <a:lnTo>
                  <a:pt x="2773325" y="2595246"/>
                </a:lnTo>
                <a:lnTo>
                  <a:pt x="2773325" y="2486343"/>
                </a:lnTo>
                <a:lnTo>
                  <a:pt x="2758407" y="2480628"/>
                </a:lnTo>
                <a:lnTo>
                  <a:pt x="2744441" y="2475230"/>
                </a:lnTo>
                <a:lnTo>
                  <a:pt x="2732379" y="2469198"/>
                </a:lnTo>
                <a:lnTo>
                  <a:pt x="2721269" y="2464118"/>
                </a:lnTo>
                <a:lnTo>
                  <a:pt x="2712064" y="2458720"/>
                </a:lnTo>
                <a:lnTo>
                  <a:pt x="2704446" y="2453958"/>
                </a:lnTo>
                <a:lnTo>
                  <a:pt x="2697781" y="2449195"/>
                </a:lnTo>
                <a:lnTo>
                  <a:pt x="2692385" y="2444750"/>
                </a:lnTo>
                <a:close/>
                <a:moveTo>
                  <a:pt x="3744614" y="2439353"/>
                </a:moveTo>
                <a:lnTo>
                  <a:pt x="3737949" y="2444433"/>
                </a:lnTo>
                <a:lnTo>
                  <a:pt x="3730648" y="2449195"/>
                </a:lnTo>
                <a:lnTo>
                  <a:pt x="3722713" y="2454275"/>
                </a:lnTo>
                <a:lnTo>
                  <a:pt x="3715095" y="2459038"/>
                </a:lnTo>
                <a:lnTo>
                  <a:pt x="3706524" y="2462848"/>
                </a:lnTo>
                <a:lnTo>
                  <a:pt x="3698907" y="2466975"/>
                </a:lnTo>
                <a:lnTo>
                  <a:pt x="3691289" y="2470468"/>
                </a:lnTo>
                <a:lnTo>
                  <a:pt x="3683671" y="2473325"/>
                </a:lnTo>
                <a:lnTo>
                  <a:pt x="3683671" y="2592706"/>
                </a:lnTo>
                <a:lnTo>
                  <a:pt x="3692558" y="2588578"/>
                </a:lnTo>
                <a:lnTo>
                  <a:pt x="3701128" y="2583816"/>
                </a:lnTo>
                <a:lnTo>
                  <a:pt x="3709381" y="2579053"/>
                </a:lnTo>
                <a:lnTo>
                  <a:pt x="3717634" y="2573973"/>
                </a:lnTo>
                <a:lnTo>
                  <a:pt x="3725252" y="2568258"/>
                </a:lnTo>
                <a:lnTo>
                  <a:pt x="3732235" y="2563178"/>
                </a:lnTo>
                <a:lnTo>
                  <a:pt x="3738901" y="2557781"/>
                </a:lnTo>
                <a:lnTo>
                  <a:pt x="3744614" y="2553018"/>
                </a:lnTo>
                <a:lnTo>
                  <a:pt x="3744614" y="2439353"/>
                </a:lnTo>
                <a:close/>
                <a:moveTo>
                  <a:pt x="3151360" y="2322195"/>
                </a:moveTo>
                <a:lnTo>
                  <a:pt x="3151360" y="2437130"/>
                </a:lnTo>
                <a:lnTo>
                  <a:pt x="3174848" y="2437765"/>
                </a:lnTo>
                <a:lnTo>
                  <a:pt x="3198972" y="2437765"/>
                </a:lnTo>
                <a:lnTo>
                  <a:pt x="3215477" y="2437765"/>
                </a:lnTo>
                <a:lnTo>
                  <a:pt x="3231983" y="2437448"/>
                </a:lnTo>
                <a:lnTo>
                  <a:pt x="3231983" y="2322512"/>
                </a:lnTo>
                <a:lnTo>
                  <a:pt x="3198972" y="2323147"/>
                </a:lnTo>
                <a:lnTo>
                  <a:pt x="3174848" y="2323147"/>
                </a:lnTo>
                <a:lnTo>
                  <a:pt x="3151360" y="2322195"/>
                </a:lnTo>
                <a:close/>
                <a:moveTo>
                  <a:pt x="3815080" y="2317750"/>
                </a:moveTo>
                <a:lnTo>
                  <a:pt x="3816033" y="2325370"/>
                </a:lnTo>
                <a:lnTo>
                  <a:pt x="3816350" y="2332673"/>
                </a:lnTo>
                <a:lnTo>
                  <a:pt x="3816350" y="2483803"/>
                </a:lnTo>
                <a:lnTo>
                  <a:pt x="3816033" y="2484438"/>
                </a:lnTo>
                <a:lnTo>
                  <a:pt x="3815398" y="2493010"/>
                </a:lnTo>
                <a:lnTo>
                  <a:pt x="3814763" y="2498408"/>
                </a:lnTo>
                <a:lnTo>
                  <a:pt x="3813493" y="2504123"/>
                </a:lnTo>
                <a:lnTo>
                  <a:pt x="3811906" y="2509520"/>
                </a:lnTo>
                <a:lnTo>
                  <a:pt x="3810319" y="2514600"/>
                </a:lnTo>
                <a:lnTo>
                  <a:pt x="3808097" y="2520316"/>
                </a:lnTo>
                <a:lnTo>
                  <a:pt x="3805558" y="2525713"/>
                </a:lnTo>
                <a:lnTo>
                  <a:pt x="3803019" y="2530793"/>
                </a:lnTo>
                <a:lnTo>
                  <a:pt x="3799844" y="2536508"/>
                </a:lnTo>
                <a:lnTo>
                  <a:pt x="3796036" y="2541588"/>
                </a:lnTo>
                <a:lnTo>
                  <a:pt x="3792226" y="2546668"/>
                </a:lnTo>
                <a:lnTo>
                  <a:pt x="3788418" y="2551748"/>
                </a:lnTo>
                <a:lnTo>
                  <a:pt x="3783974" y="2556828"/>
                </a:lnTo>
                <a:lnTo>
                  <a:pt x="3779212" y="2561591"/>
                </a:lnTo>
                <a:lnTo>
                  <a:pt x="3774134" y="2566671"/>
                </a:lnTo>
                <a:lnTo>
                  <a:pt x="3768420" y="2571433"/>
                </a:lnTo>
                <a:lnTo>
                  <a:pt x="3763024" y="2576513"/>
                </a:lnTo>
                <a:lnTo>
                  <a:pt x="3750963" y="2586038"/>
                </a:lnTo>
                <a:lnTo>
                  <a:pt x="3737314" y="2595246"/>
                </a:lnTo>
                <a:lnTo>
                  <a:pt x="3722713" y="2604136"/>
                </a:lnTo>
                <a:lnTo>
                  <a:pt x="3707477" y="2613026"/>
                </a:lnTo>
                <a:lnTo>
                  <a:pt x="3690971" y="2621281"/>
                </a:lnTo>
                <a:lnTo>
                  <a:pt x="3673513" y="2628901"/>
                </a:lnTo>
                <a:lnTo>
                  <a:pt x="3655103" y="2636838"/>
                </a:lnTo>
                <a:lnTo>
                  <a:pt x="3635424" y="2644458"/>
                </a:lnTo>
                <a:lnTo>
                  <a:pt x="3615109" y="2651443"/>
                </a:lnTo>
                <a:lnTo>
                  <a:pt x="3593842" y="2658111"/>
                </a:lnTo>
                <a:lnTo>
                  <a:pt x="3571941" y="2664461"/>
                </a:lnTo>
                <a:lnTo>
                  <a:pt x="3549087" y="2670493"/>
                </a:lnTo>
                <a:lnTo>
                  <a:pt x="3525281" y="2675891"/>
                </a:lnTo>
                <a:lnTo>
                  <a:pt x="3501157" y="2680971"/>
                </a:lnTo>
                <a:lnTo>
                  <a:pt x="3476082" y="2685733"/>
                </a:lnTo>
                <a:lnTo>
                  <a:pt x="3450371" y="2689861"/>
                </a:lnTo>
                <a:lnTo>
                  <a:pt x="3424343" y="2693671"/>
                </a:lnTo>
                <a:lnTo>
                  <a:pt x="3397680" y="2697163"/>
                </a:lnTo>
                <a:lnTo>
                  <a:pt x="3370065" y="2700021"/>
                </a:lnTo>
                <a:lnTo>
                  <a:pt x="3341815" y="2702561"/>
                </a:lnTo>
                <a:lnTo>
                  <a:pt x="3313565" y="2704466"/>
                </a:lnTo>
                <a:lnTo>
                  <a:pt x="3284680" y="2705736"/>
                </a:lnTo>
                <a:lnTo>
                  <a:pt x="3255478" y="2706371"/>
                </a:lnTo>
                <a:lnTo>
                  <a:pt x="3225959" y="2706688"/>
                </a:lnTo>
                <a:lnTo>
                  <a:pt x="3195487" y="2706371"/>
                </a:lnTo>
                <a:lnTo>
                  <a:pt x="3165650" y="2705736"/>
                </a:lnTo>
                <a:lnTo>
                  <a:pt x="3136130" y="2704148"/>
                </a:lnTo>
                <a:lnTo>
                  <a:pt x="3106928" y="2701926"/>
                </a:lnTo>
                <a:lnTo>
                  <a:pt x="3078678" y="2699703"/>
                </a:lnTo>
                <a:lnTo>
                  <a:pt x="3050428" y="2696528"/>
                </a:lnTo>
                <a:lnTo>
                  <a:pt x="3022813" y="2693353"/>
                </a:lnTo>
                <a:lnTo>
                  <a:pt x="2996150" y="2688908"/>
                </a:lnTo>
                <a:lnTo>
                  <a:pt x="2970122" y="2684781"/>
                </a:lnTo>
                <a:lnTo>
                  <a:pt x="2944729" y="2680018"/>
                </a:lnTo>
                <a:lnTo>
                  <a:pt x="2919971" y="2674303"/>
                </a:lnTo>
                <a:lnTo>
                  <a:pt x="2895847" y="2668588"/>
                </a:lnTo>
                <a:lnTo>
                  <a:pt x="2872994" y="2662556"/>
                </a:lnTo>
                <a:lnTo>
                  <a:pt x="2850775" y="2655888"/>
                </a:lnTo>
                <a:lnTo>
                  <a:pt x="2829190" y="2648903"/>
                </a:lnTo>
                <a:lnTo>
                  <a:pt x="2808876" y="2641601"/>
                </a:lnTo>
                <a:lnTo>
                  <a:pt x="2789196" y="2633663"/>
                </a:lnTo>
                <a:lnTo>
                  <a:pt x="2770469" y="2625408"/>
                </a:lnTo>
                <a:lnTo>
                  <a:pt x="2753328" y="2617153"/>
                </a:lnTo>
                <a:lnTo>
                  <a:pt x="2736823" y="2608581"/>
                </a:lnTo>
                <a:lnTo>
                  <a:pt x="2721269" y="2599373"/>
                </a:lnTo>
                <a:lnTo>
                  <a:pt x="2706986" y="2590483"/>
                </a:lnTo>
                <a:lnTo>
                  <a:pt x="2693972" y="2580641"/>
                </a:lnTo>
                <a:lnTo>
                  <a:pt x="2688258" y="2575878"/>
                </a:lnTo>
                <a:lnTo>
                  <a:pt x="2682227" y="2570798"/>
                </a:lnTo>
                <a:lnTo>
                  <a:pt x="2676831" y="2566036"/>
                </a:lnTo>
                <a:lnTo>
                  <a:pt x="2671753" y="2560956"/>
                </a:lnTo>
                <a:lnTo>
                  <a:pt x="2666991" y="2555558"/>
                </a:lnTo>
                <a:lnTo>
                  <a:pt x="2662548" y="2550161"/>
                </a:lnTo>
                <a:lnTo>
                  <a:pt x="2658104" y="2545081"/>
                </a:lnTo>
                <a:lnTo>
                  <a:pt x="2654612" y="2540001"/>
                </a:lnTo>
                <a:lnTo>
                  <a:pt x="2651121" y="2534286"/>
                </a:lnTo>
                <a:lnTo>
                  <a:pt x="2647947" y="2528888"/>
                </a:lnTo>
                <a:lnTo>
                  <a:pt x="2645090" y="2523808"/>
                </a:lnTo>
                <a:lnTo>
                  <a:pt x="2642868" y="2518093"/>
                </a:lnTo>
                <a:lnTo>
                  <a:pt x="2640329" y="2512695"/>
                </a:lnTo>
                <a:lnTo>
                  <a:pt x="2638742" y="2506663"/>
                </a:lnTo>
                <a:lnTo>
                  <a:pt x="2637789" y="2501265"/>
                </a:lnTo>
                <a:lnTo>
                  <a:pt x="2636520" y="2495868"/>
                </a:lnTo>
                <a:lnTo>
                  <a:pt x="2636202" y="2489835"/>
                </a:lnTo>
                <a:lnTo>
                  <a:pt x="2635885" y="2484438"/>
                </a:lnTo>
                <a:lnTo>
                  <a:pt x="2635250" y="2484438"/>
                </a:lnTo>
                <a:lnTo>
                  <a:pt x="2635250" y="2375535"/>
                </a:lnTo>
                <a:lnTo>
                  <a:pt x="2646360" y="2383790"/>
                </a:lnTo>
                <a:lnTo>
                  <a:pt x="2657786" y="2392045"/>
                </a:lnTo>
                <a:lnTo>
                  <a:pt x="2670166" y="2399983"/>
                </a:lnTo>
                <a:lnTo>
                  <a:pt x="2683180" y="2407285"/>
                </a:lnTo>
                <a:lnTo>
                  <a:pt x="2696511" y="2414905"/>
                </a:lnTo>
                <a:lnTo>
                  <a:pt x="2710160" y="2421890"/>
                </a:lnTo>
                <a:lnTo>
                  <a:pt x="2724761" y="2429193"/>
                </a:lnTo>
                <a:lnTo>
                  <a:pt x="2740314" y="2435860"/>
                </a:lnTo>
                <a:lnTo>
                  <a:pt x="2755550" y="2442210"/>
                </a:lnTo>
                <a:lnTo>
                  <a:pt x="2771738" y="2448243"/>
                </a:lnTo>
                <a:lnTo>
                  <a:pt x="2788244" y="2453958"/>
                </a:lnTo>
                <a:lnTo>
                  <a:pt x="2805384" y="2459673"/>
                </a:lnTo>
                <a:lnTo>
                  <a:pt x="2822525" y="2465070"/>
                </a:lnTo>
                <a:lnTo>
                  <a:pt x="2840300" y="2470150"/>
                </a:lnTo>
                <a:lnTo>
                  <a:pt x="2858393" y="2474913"/>
                </a:lnTo>
                <a:lnTo>
                  <a:pt x="2877120" y="2479675"/>
                </a:lnTo>
                <a:lnTo>
                  <a:pt x="2895530" y="2483803"/>
                </a:lnTo>
                <a:lnTo>
                  <a:pt x="2914892" y="2487930"/>
                </a:lnTo>
                <a:lnTo>
                  <a:pt x="2934255" y="2491423"/>
                </a:lnTo>
                <a:lnTo>
                  <a:pt x="2953617" y="2494915"/>
                </a:lnTo>
                <a:lnTo>
                  <a:pt x="2973614" y="2498090"/>
                </a:lnTo>
                <a:lnTo>
                  <a:pt x="2993294" y="2501265"/>
                </a:lnTo>
                <a:lnTo>
                  <a:pt x="3013926" y="2503488"/>
                </a:lnTo>
                <a:lnTo>
                  <a:pt x="3033923" y="2506028"/>
                </a:lnTo>
                <a:lnTo>
                  <a:pt x="3054555" y="2508250"/>
                </a:lnTo>
                <a:lnTo>
                  <a:pt x="3074869" y="2509838"/>
                </a:lnTo>
                <a:lnTo>
                  <a:pt x="3095819" y="2511425"/>
                </a:lnTo>
                <a:lnTo>
                  <a:pt x="3116451" y="2512695"/>
                </a:lnTo>
                <a:lnTo>
                  <a:pt x="3137400" y="2513965"/>
                </a:lnTo>
                <a:lnTo>
                  <a:pt x="3158032" y="2514600"/>
                </a:lnTo>
                <a:lnTo>
                  <a:pt x="3178981" y="2514918"/>
                </a:lnTo>
                <a:lnTo>
                  <a:pt x="3199613" y="2514918"/>
                </a:lnTo>
                <a:lnTo>
                  <a:pt x="3224372" y="2514918"/>
                </a:lnTo>
                <a:lnTo>
                  <a:pt x="3249765" y="2514283"/>
                </a:lnTo>
                <a:lnTo>
                  <a:pt x="3274523" y="2513330"/>
                </a:lnTo>
                <a:lnTo>
                  <a:pt x="3299282" y="2511743"/>
                </a:lnTo>
                <a:lnTo>
                  <a:pt x="3324040" y="2510473"/>
                </a:lnTo>
                <a:lnTo>
                  <a:pt x="3348481" y="2507933"/>
                </a:lnTo>
                <a:lnTo>
                  <a:pt x="3372922" y="2505710"/>
                </a:lnTo>
                <a:lnTo>
                  <a:pt x="3397680" y="2502535"/>
                </a:lnTo>
                <a:lnTo>
                  <a:pt x="3421486" y="2499360"/>
                </a:lnTo>
                <a:lnTo>
                  <a:pt x="3445292" y="2495233"/>
                </a:lnTo>
                <a:lnTo>
                  <a:pt x="3468464" y="2491423"/>
                </a:lnTo>
                <a:lnTo>
                  <a:pt x="3491635" y="2486978"/>
                </a:lnTo>
                <a:lnTo>
                  <a:pt x="3514171" y="2481898"/>
                </a:lnTo>
                <a:lnTo>
                  <a:pt x="3536390" y="2476818"/>
                </a:lnTo>
                <a:lnTo>
                  <a:pt x="3557974" y="2471420"/>
                </a:lnTo>
                <a:lnTo>
                  <a:pt x="3579241" y="2465070"/>
                </a:lnTo>
                <a:lnTo>
                  <a:pt x="3599873" y="2458720"/>
                </a:lnTo>
                <a:lnTo>
                  <a:pt x="3619870" y="2452053"/>
                </a:lnTo>
                <a:lnTo>
                  <a:pt x="3639233" y="2444750"/>
                </a:lnTo>
                <a:lnTo>
                  <a:pt x="3657643" y="2437448"/>
                </a:lnTo>
                <a:lnTo>
                  <a:pt x="3676053" y="2429510"/>
                </a:lnTo>
                <a:lnTo>
                  <a:pt x="3692876" y="2421255"/>
                </a:lnTo>
                <a:lnTo>
                  <a:pt x="3709381" y="2412365"/>
                </a:lnTo>
                <a:lnTo>
                  <a:pt x="3724935" y="2403475"/>
                </a:lnTo>
                <a:lnTo>
                  <a:pt x="3739853" y="2393950"/>
                </a:lnTo>
                <a:lnTo>
                  <a:pt x="3753502" y="2384108"/>
                </a:lnTo>
                <a:lnTo>
                  <a:pt x="3766198" y="2374265"/>
                </a:lnTo>
                <a:lnTo>
                  <a:pt x="3772547" y="2368550"/>
                </a:lnTo>
                <a:lnTo>
                  <a:pt x="3777943" y="2363470"/>
                </a:lnTo>
                <a:lnTo>
                  <a:pt x="3783656" y="2358073"/>
                </a:lnTo>
                <a:lnTo>
                  <a:pt x="3789052" y="2352675"/>
                </a:lnTo>
                <a:lnTo>
                  <a:pt x="3793814" y="2346960"/>
                </a:lnTo>
                <a:lnTo>
                  <a:pt x="3798575" y="2341563"/>
                </a:lnTo>
                <a:lnTo>
                  <a:pt x="3803336" y="2335530"/>
                </a:lnTo>
                <a:lnTo>
                  <a:pt x="3807145" y="2329498"/>
                </a:lnTo>
                <a:lnTo>
                  <a:pt x="3811271" y="2323783"/>
                </a:lnTo>
                <a:lnTo>
                  <a:pt x="3815080" y="2317750"/>
                </a:lnTo>
                <a:close/>
                <a:moveTo>
                  <a:pt x="2989478" y="2307907"/>
                </a:moveTo>
                <a:lnTo>
                  <a:pt x="2989478" y="2423478"/>
                </a:lnTo>
                <a:lnTo>
                  <a:pt x="3009158" y="2426018"/>
                </a:lnTo>
                <a:lnTo>
                  <a:pt x="3029472" y="2428240"/>
                </a:lnTo>
                <a:lnTo>
                  <a:pt x="3049469" y="2430780"/>
                </a:lnTo>
                <a:lnTo>
                  <a:pt x="3070419" y="2432685"/>
                </a:lnTo>
                <a:lnTo>
                  <a:pt x="3070419" y="2317432"/>
                </a:lnTo>
                <a:lnTo>
                  <a:pt x="3049469" y="2315527"/>
                </a:lnTo>
                <a:lnTo>
                  <a:pt x="3029472" y="2313305"/>
                </a:lnTo>
                <a:lnTo>
                  <a:pt x="3009158" y="2310765"/>
                </a:lnTo>
                <a:lnTo>
                  <a:pt x="2989478" y="2307907"/>
                </a:lnTo>
                <a:close/>
                <a:moveTo>
                  <a:pt x="2827597" y="2271395"/>
                </a:moveTo>
                <a:lnTo>
                  <a:pt x="2827597" y="2388553"/>
                </a:lnTo>
                <a:lnTo>
                  <a:pt x="2846959" y="2393950"/>
                </a:lnTo>
                <a:lnTo>
                  <a:pt x="2866956" y="2399665"/>
                </a:lnTo>
                <a:lnTo>
                  <a:pt x="2887588" y="2404428"/>
                </a:lnTo>
                <a:lnTo>
                  <a:pt x="2908220" y="2408873"/>
                </a:lnTo>
                <a:lnTo>
                  <a:pt x="2908220" y="2292985"/>
                </a:lnTo>
                <a:lnTo>
                  <a:pt x="2887588" y="2288222"/>
                </a:lnTo>
                <a:lnTo>
                  <a:pt x="2866956" y="2282825"/>
                </a:lnTo>
                <a:lnTo>
                  <a:pt x="2846959" y="2277110"/>
                </a:lnTo>
                <a:lnTo>
                  <a:pt x="2827597" y="2271395"/>
                </a:lnTo>
                <a:close/>
                <a:moveTo>
                  <a:pt x="3717945" y="2227897"/>
                </a:moveTo>
                <a:lnTo>
                  <a:pt x="3711914" y="2232025"/>
                </a:lnTo>
                <a:lnTo>
                  <a:pt x="3704931" y="2235517"/>
                </a:lnTo>
                <a:lnTo>
                  <a:pt x="3696678" y="2239327"/>
                </a:lnTo>
                <a:lnTo>
                  <a:pt x="3688425" y="2242820"/>
                </a:lnTo>
                <a:lnTo>
                  <a:pt x="3671285" y="2249487"/>
                </a:lnTo>
                <a:lnTo>
                  <a:pt x="3656684" y="2255202"/>
                </a:lnTo>
                <a:lnTo>
                  <a:pt x="3656684" y="2356167"/>
                </a:lnTo>
                <a:lnTo>
                  <a:pt x="3665254" y="2351722"/>
                </a:lnTo>
                <a:lnTo>
                  <a:pt x="3674142" y="2347595"/>
                </a:lnTo>
                <a:lnTo>
                  <a:pt x="3682394" y="2342197"/>
                </a:lnTo>
                <a:lnTo>
                  <a:pt x="3690647" y="2337117"/>
                </a:lnTo>
                <a:lnTo>
                  <a:pt x="3698582" y="2331720"/>
                </a:lnTo>
                <a:lnTo>
                  <a:pt x="3705566" y="2326640"/>
                </a:lnTo>
                <a:lnTo>
                  <a:pt x="3711914" y="2321560"/>
                </a:lnTo>
                <a:lnTo>
                  <a:pt x="3717945" y="2316162"/>
                </a:lnTo>
                <a:lnTo>
                  <a:pt x="3717945" y="2227897"/>
                </a:lnTo>
                <a:close/>
                <a:moveTo>
                  <a:pt x="2665715" y="2187575"/>
                </a:moveTo>
                <a:lnTo>
                  <a:pt x="2665715" y="2305685"/>
                </a:lnTo>
                <a:lnTo>
                  <a:pt x="2668254" y="2308542"/>
                </a:lnTo>
                <a:lnTo>
                  <a:pt x="2671429" y="2311717"/>
                </a:lnTo>
                <a:lnTo>
                  <a:pt x="2678729" y="2318385"/>
                </a:lnTo>
                <a:lnTo>
                  <a:pt x="2687934" y="2325052"/>
                </a:lnTo>
                <a:lnTo>
                  <a:pt x="2698726" y="2332037"/>
                </a:lnTo>
                <a:lnTo>
                  <a:pt x="2710153" y="2339657"/>
                </a:lnTo>
                <a:lnTo>
                  <a:pt x="2722215" y="2346325"/>
                </a:lnTo>
                <a:lnTo>
                  <a:pt x="2734594" y="2352675"/>
                </a:lnTo>
                <a:lnTo>
                  <a:pt x="2746656" y="2358390"/>
                </a:lnTo>
                <a:lnTo>
                  <a:pt x="2746656" y="2239327"/>
                </a:lnTo>
                <a:lnTo>
                  <a:pt x="2734594" y="2233612"/>
                </a:lnTo>
                <a:lnTo>
                  <a:pt x="2723167" y="2227580"/>
                </a:lnTo>
                <a:lnTo>
                  <a:pt x="2712058" y="2221230"/>
                </a:lnTo>
                <a:lnTo>
                  <a:pt x="2701583" y="2214562"/>
                </a:lnTo>
                <a:lnTo>
                  <a:pt x="2691743" y="2208212"/>
                </a:lnTo>
                <a:lnTo>
                  <a:pt x="2682538" y="2201545"/>
                </a:lnTo>
                <a:lnTo>
                  <a:pt x="2673650" y="2194560"/>
                </a:lnTo>
                <a:lnTo>
                  <a:pt x="2665715" y="2187575"/>
                </a:lnTo>
                <a:close/>
                <a:moveTo>
                  <a:pt x="2609850" y="2081212"/>
                </a:moveTo>
                <a:lnTo>
                  <a:pt x="2613342" y="2087245"/>
                </a:lnTo>
                <a:lnTo>
                  <a:pt x="2617468" y="2092960"/>
                </a:lnTo>
                <a:lnTo>
                  <a:pt x="2621594" y="2098675"/>
                </a:lnTo>
                <a:lnTo>
                  <a:pt x="2626038" y="2104390"/>
                </a:lnTo>
                <a:lnTo>
                  <a:pt x="2631117" y="2110105"/>
                </a:lnTo>
                <a:lnTo>
                  <a:pt x="2635878" y="2115502"/>
                </a:lnTo>
                <a:lnTo>
                  <a:pt x="2641274" y="2120900"/>
                </a:lnTo>
                <a:lnTo>
                  <a:pt x="2646988" y="2126615"/>
                </a:lnTo>
                <a:lnTo>
                  <a:pt x="2658732" y="2136775"/>
                </a:lnTo>
                <a:lnTo>
                  <a:pt x="2671746" y="2146935"/>
                </a:lnTo>
                <a:lnTo>
                  <a:pt x="2685712" y="2157095"/>
                </a:lnTo>
                <a:lnTo>
                  <a:pt x="2700631" y="2165985"/>
                </a:lnTo>
                <a:lnTo>
                  <a:pt x="2715867" y="2175192"/>
                </a:lnTo>
                <a:lnTo>
                  <a:pt x="2732372" y="2183765"/>
                </a:lnTo>
                <a:lnTo>
                  <a:pt x="2749830" y="2192020"/>
                </a:lnTo>
                <a:lnTo>
                  <a:pt x="2767923" y="2199957"/>
                </a:lnTo>
                <a:lnTo>
                  <a:pt x="2786650" y="2207895"/>
                </a:lnTo>
                <a:lnTo>
                  <a:pt x="2805695" y="2214880"/>
                </a:lnTo>
                <a:lnTo>
                  <a:pt x="2826009" y="2221547"/>
                </a:lnTo>
                <a:lnTo>
                  <a:pt x="2846959" y="2227897"/>
                </a:lnTo>
                <a:lnTo>
                  <a:pt x="2867591" y="2234247"/>
                </a:lnTo>
                <a:lnTo>
                  <a:pt x="2889492" y="2239645"/>
                </a:lnTo>
                <a:lnTo>
                  <a:pt x="2912029" y="2245042"/>
                </a:lnTo>
                <a:lnTo>
                  <a:pt x="2934248" y="2250122"/>
                </a:lnTo>
                <a:lnTo>
                  <a:pt x="2957102" y="2254250"/>
                </a:lnTo>
                <a:lnTo>
                  <a:pt x="2980908" y="2258695"/>
                </a:lnTo>
                <a:lnTo>
                  <a:pt x="3004396" y="2262187"/>
                </a:lnTo>
                <a:lnTo>
                  <a:pt x="3028203" y="2265680"/>
                </a:lnTo>
                <a:lnTo>
                  <a:pt x="3052644" y="2268537"/>
                </a:lnTo>
                <a:lnTo>
                  <a:pt x="3077084" y="2271395"/>
                </a:lnTo>
                <a:lnTo>
                  <a:pt x="3101525" y="2273300"/>
                </a:lnTo>
                <a:lnTo>
                  <a:pt x="3125966" y="2275205"/>
                </a:lnTo>
                <a:lnTo>
                  <a:pt x="3150725" y="2276792"/>
                </a:lnTo>
                <a:lnTo>
                  <a:pt x="3175800" y="2277745"/>
                </a:lnTo>
                <a:lnTo>
                  <a:pt x="3200559" y="2278380"/>
                </a:lnTo>
                <a:lnTo>
                  <a:pt x="3225317" y="2278380"/>
                </a:lnTo>
                <a:lnTo>
                  <a:pt x="3246266" y="2278380"/>
                </a:lnTo>
                <a:lnTo>
                  <a:pt x="3267216" y="2278062"/>
                </a:lnTo>
                <a:lnTo>
                  <a:pt x="3288165" y="2277110"/>
                </a:lnTo>
                <a:lnTo>
                  <a:pt x="3308797" y="2276157"/>
                </a:lnTo>
                <a:lnTo>
                  <a:pt x="3329429" y="2274887"/>
                </a:lnTo>
                <a:lnTo>
                  <a:pt x="3350378" y="2273300"/>
                </a:lnTo>
                <a:lnTo>
                  <a:pt x="3371010" y="2271712"/>
                </a:lnTo>
                <a:lnTo>
                  <a:pt x="3391325" y="2269807"/>
                </a:lnTo>
                <a:lnTo>
                  <a:pt x="3411957" y="2267267"/>
                </a:lnTo>
                <a:lnTo>
                  <a:pt x="3431954" y="2264727"/>
                </a:lnTo>
                <a:lnTo>
                  <a:pt x="3451951" y="2261870"/>
                </a:lnTo>
                <a:lnTo>
                  <a:pt x="3471948" y="2258695"/>
                </a:lnTo>
                <a:lnTo>
                  <a:pt x="3491628" y="2255202"/>
                </a:lnTo>
                <a:lnTo>
                  <a:pt x="3510990" y="2251710"/>
                </a:lnTo>
                <a:lnTo>
                  <a:pt x="3530035" y="2247582"/>
                </a:lnTo>
                <a:lnTo>
                  <a:pt x="3548763" y="2243455"/>
                </a:lnTo>
                <a:lnTo>
                  <a:pt x="3567173" y="2239010"/>
                </a:lnTo>
                <a:lnTo>
                  <a:pt x="3585265" y="2233930"/>
                </a:lnTo>
                <a:lnTo>
                  <a:pt x="3603041" y="2229167"/>
                </a:lnTo>
                <a:lnTo>
                  <a:pt x="3620498" y="2223452"/>
                </a:lnTo>
                <a:lnTo>
                  <a:pt x="3637004" y="2218055"/>
                </a:lnTo>
                <a:lnTo>
                  <a:pt x="3653510" y="2212022"/>
                </a:lnTo>
                <a:lnTo>
                  <a:pt x="3669698" y="2206307"/>
                </a:lnTo>
                <a:lnTo>
                  <a:pt x="3685251" y="2199957"/>
                </a:lnTo>
                <a:lnTo>
                  <a:pt x="3700170" y="2193290"/>
                </a:lnTo>
                <a:lnTo>
                  <a:pt x="3714770" y="2185987"/>
                </a:lnTo>
                <a:lnTo>
                  <a:pt x="3728419" y="2179002"/>
                </a:lnTo>
                <a:lnTo>
                  <a:pt x="3741751" y="2171382"/>
                </a:lnTo>
                <a:lnTo>
                  <a:pt x="3754765" y="2164080"/>
                </a:lnTo>
                <a:lnTo>
                  <a:pt x="3767144" y="2156142"/>
                </a:lnTo>
                <a:lnTo>
                  <a:pt x="3778571" y="2147887"/>
                </a:lnTo>
                <a:lnTo>
                  <a:pt x="3789363" y="2139632"/>
                </a:lnTo>
                <a:lnTo>
                  <a:pt x="3789363" y="2247265"/>
                </a:lnTo>
                <a:lnTo>
                  <a:pt x="3788728" y="2247582"/>
                </a:lnTo>
                <a:lnTo>
                  <a:pt x="3788728" y="2252027"/>
                </a:lnTo>
                <a:lnTo>
                  <a:pt x="3788411" y="2256472"/>
                </a:lnTo>
                <a:lnTo>
                  <a:pt x="3787776" y="2261870"/>
                </a:lnTo>
                <a:lnTo>
                  <a:pt x="3786506" y="2267267"/>
                </a:lnTo>
                <a:lnTo>
                  <a:pt x="3785237" y="2272982"/>
                </a:lnTo>
                <a:lnTo>
                  <a:pt x="3783332" y="2278062"/>
                </a:lnTo>
                <a:lnTo>
                  <a:pt x="3781428" y="2283460"/>
                </a:lnTo>
                <a:lnTo>
                  <a:pt x="3778571" y="2289175"/>
                </a:lnTo>
                <a:lnTo>
                  <a:pt x="3775714" y="2294255"/>
                </a:lnTo>
                <a:lnTo>
                  <a:pt x="3772540" y="2299335"/>
                </a:lnTo>
                <a:lnTo>
                  <a:pt x="3769048" y="2304732"/>
                </a:lnTo>
                <a:lnTo>
                  <a:pt x="3765557" y="2310130"/>
                </a:lnTo>
                <a:lnTo>
                  <a:pt x="3761113" y="2315210"/>
                </a:lnTo>
                <a:lnTo>
                  <a:pt x="3756987" y="2320290"/>
                </a:lnTo>
                <a:lnTo>
                  <a:pt x="3752226" y="2325052"/>
                </a:lnTo>
                <a:lnTo>
                  <a:pt x="3747147" y="2330132"/>
                </a:lnTo>
                <a:lnTo>
                  <a:pt x="3741433" y="2334895"/>
                </a:lnTo>
                <a:lnTo>
                  <a:pt x="3736037" y="2339975"/>
                </a:lnTo>
                <a:lnTo>
                  <a:pt x="3723658" y="2349500"/>
                </a:lnTo>
                <a:lnTo>
                  <a:pt x="3710327" y="2358390"/>
                </a:lnTo>
                <a:lnTo>
                  <a:pt x="3696043" y="2367598"/>
                </a:lnTo>
                <a:lnTo>
                  <a:pt x="3680490" y="2376170"/>
                </a:lnTo>
                <a:lnTo>
                  <a:pt x="3663667" y="2384425"/>
                </a:lnTo>
                <a:lnTo>
                  <a:pt x="3646526" y="2392363"/>
                </a:lnTo>
                <a:lnTo>
                  <a:pt x="3627799" y="2400300"/>
                </a:lnTo>
                <a:lnTo>
                  <a:pt x="3608754" y="2407920"/>
                </a:lnTo>
                <a:lnTo>
                  <a:pt x="3588122" y="2414905"/>
                </a:lnTo>
                <a:lnTo>
                  <a:pt x="3566855" y="2421573"/>
                </a:lnTo>
                <a:lnTo>
                  <a:pt x="3544636" y="2427923"/>
                </a:lnTo>
                <a:lnTo>
                  <a:pt x="3522417" y="2433955"/>
                </a:lnTo>
                <a:lnTo>
                  <a:pt x="3498611" y="2439353"/>
                </a:lnTo>
                <a:lnTo>
                  <a:pt x="3474170" y="2444433"/>
                </a:lnTo>
                <a:lnTo>
                  <a:pt x="3449412" y="2449195"/>
                </a:lnTo>
                <a:lnTo>
                  <a:pt x="3423701" y="2453323"/>
                </a:lnTo>
                <a:lnTo>
                  <a:pt x="3397356" y="2457133"/>
                </a:lnTo>
                <a:lnTo>
                  <a:pt x="3370376" y="2460625"/>
                </a:lnTo>
                <a:lnTo>
                  <a:pt x="3343395" y="2463483"/>
                </a:lnTo>
                <a:lnTo>
                  <a:pt x="3315146" y="2465705"/>
                </a:lnTo>
                <a:lnTo>
                  <a:pt x="3286896" y="2467928"/>
                </a:lnTo>
                <a:lnTo>
                  <a:pt x="3258011" y="2468880"/>
                </a:lnTo>
                <a:lnTo>
                  <a:pt x="3228491" y="2469833"/>
                </a:lnTo>
                <a:lnTo>
                  <a:pt x="3198972" y="2470150"/>
                </a:lnTo>
                <a:lnTo>
                  <a:pt x="3168500" y="2469833"/>
                </a:lnTo>
                <a:lnTo>
                  <a:pt x="3138663" y="2468880"/>
                </a:lnTo>
                <a:lnTo>
                  <a:pt x="3109143" y="2467293"/>
                </a:lnTo>
                <a:lnTo>
                  <a:pt x="3080259" y="2465388"/>
                </a:lnTo>
                <a:lnTo>
                  <a:pt x="3051374" y="2463165"/>
                </a:lnTo>
                <a:lnTo>
                  <a:pt x="3023441" y="2459990"/>
                </a:lnTo>
                <a:lnTo>
                  <a:pt x="2996144" y="2456815"/>
                </a:lnTo>
                <a:lnTo>
                  <a:pt x="2969481" y="2452370"/>
                </a:lnTo>
                <a:lnTo>
                  <a:pt x="2943453" y="2447925"/>
                </a:lnTo>
                <a:lnTo>
                  <a:pt x="2917742" y="2443480"/>
                </a:lnTo>
                <a:lnTo>
                  <a:pt x="2892984" y="2437765"/>
                </a:lnTo>
                <a:lnTo>
                  <a:pt x="2869178" y="2432050"/>
                </a:lnTo>
                <a:lnTo>
                  <a:pt x="2846007" y="2426018"/>
                </a:lnTo>
                <a:lnTo>
                  <a:pt x="2823470" y="2419350"/>
                </a:lnTo>
                <a:lnTo>
                  <a:pt x="2802203" y="2412048"/>
                </a:lnTo>
                <a:lnTo>
                  <a:pt x="2781889" y="2405063"/>
                </a:lnTo>
                <a:lnTo>
                  <a:pt x="2762527" y="2397125"/>
                </a:lnTo>
                <a:lnTo>
                  <a:pt x="2743799" y="2389188"/>
                </a:lnTo>
                <a:lnTo>
                  <a:pt x="2726024" y="2380615"/>
                </a:lnTo>
                <a:lnTo>
                  <a:pt x="2709518" y="2372043"/>
                </a:lnTo>
                <a:lnTo>
                  <a:pt x="2694600" y="2362835"/>
                </a:lnTo>
                <a:lnTo>
                  <a:pt x="2679999" y="2353945"/>
                </a:lnTo>
                <a:lnTo>
                  <a:pt x="2666985" y="2343785"/>
                </a:lnTo>
                <a:lnTo>
                  <a:pt x="2660954" y="2339340"/>
                </a:lnTo>
                <a:lnTo>
                  <a:pt x="2655240" y="2333942"/>
                </a:lnTo>
                <a:lnTo>
                  <a:pt x="2650162" y="2328862"/>
                </a:lnTo>
                <a:lnTo>
                  <a:pt x="2645083" y="2324100"/>
                </a:lnTo>
                <a:lnTo>
                  <a:pt x="2639687" y="2319020"/>
                </a:lnTo>
                <a:lnTo>
                  <a:pt x="2635561" y="2313622"/>
                </a:lnTo>
                <a:lnTo>
                  <a:pt x="2631434" y="2308542"/>
                </a:lnTo>
                <a:lnTo>
                  <a:pt x="2627625" y="2303145"/>
                </a:lnTo>
                <a:lnTo>
                  <a:pt x="2624134" y="2297747"/>
                </a:lnTo>
                <a:lnTo>
                  <a:pt x="2620960" y="2292350"/>
                </a:lnTo>
                <a:lnTo>
                  <a:pt x="2618103" y="2286635"/>
                </a:lnTo>
                <a:lnTo>
                  <a:pt x="2615881" y="2281555"/>
                </a:lnTo>
                <a:lnTo>
                  <a:pt x="2613659" y="2275840"/>
                </a:lnTo>
                <a:lnTo>
                  <a:pt x="2612072" y="2270125"/>
                </a:lnTo>
                <a:lnTo>
                  <a:pt x="2610485" y="2264727"/>
                </a:lnTo>
                <a:lnTo>
                  <a:pt x="2609850" y="2259012"/>
                </a:lnTo>
                <a:lnTo>
                  <a:pt x="2609215" y="2253297"/>
                </a:lnTo>
                <a:lnTo>
                  <a:pt x="2609215" y="2247582"/>
                </a:lnTo>
                <a:lnTo>
                  <a:pt x="2608580" y="2247582"/>
                </a:lnTo>
                <a:lnTo>
                  <a:pt x="2608580" y="2101215"/>
                </a:lnTo>
                <a:lnTo>
                  <a:pt x="2608263" y="2097405"/>
                </a:lnTo>
                <a:lnTo>
                  <a:pt x="2608580" y="2089150"/>
                </a:lnTo>
                <a:lnTo>
                  <a:pt x="2609850" y="2081212"/>
                </a:lnTo>
                <a:close/>
                <a:moveTo>
                  <a:pt x="3270250" y="1882775"/>
                </a:moveTo>
                <a:lnTo>
                  <a:pt x="3307579" y="1890615"/>
                </a:lnTo>
                <a:lnTo>
                  <a:pt x="3314856" y="1892183"/>
                </a:lnTo>
                <a:lnTo>
                  <a:pt x="3321499" y="1894064"/>
                </a:lnTo>
                <a:lnTo>
                  <a:pt x="3326877" y="1895945"/>
                </a:lnTo>
                <a:lnTo>
                  <a:pt x="3331622" y="1898141"/>
                </a:lnTo>
                <a:lnTo>
                  <a:pt x="3336367" y="1900649"/>
                </a:lnTo>
                <a:lnTo>
                  <a:pt x="3340164" y="1902844"/>
                </a:lnTo>
                <a:lnTo>
                  <a:pt x="3348389" y="1908802"/>
                </a:lnTo>
                <a:lnTo>
                  <a:pt x="3351236" y="1911625"/>
                </a:lnTo>
                <a:lnTo>
                  <a:pt x="3353767" y="1914133"/>
                </a:lnTo>
                <a:lnTo>
                  <a:pt x="3355665" y="1916955"/>
                </a:lnTo>
                <a:lnTo>
                  <a:pt x="3356930" y="1919778"/>
                </a:lnTo>
                <a:lnTo>
                  <a:pt x="3357563" y="1922913"/>
                </a:lnTo>
                <a:lnTo>
                  <a:pt x="3357563" y="1925422"/>
                </a:lnTo>
                <a:lnTo>
                  <a:pt x="3357247" y="1928244"/>
                </a:lnTo>
                <a:lnTo>
                  <a:pt x="3355981" y="1931066"/>
                </a:lnTo>
                <a:lnTo>
                  <a:pt x="3354716" y="1933889"/>
                </a:lnTo>
                <a:lnTo>
                  <a:pt x="3352818" y="1936397"/>
                </a:lnTo>
                <a:lnTo>
                  <a:pt x="3350603" y="1939220"/>
                </a:lnTo>
                <a:lnTo>
                  <a:pt x="3347440" y="1941415"/>
                </a:lnTo>
                <a:lnTo>
                  <a:pt x="3344276" y="1943923"/>
                </a:lnTo>
                <a:lnTo>
                  <a:pt x="3340164" y="1945805"/>
                </a:lnTo>
                <a:lnTo>
                  <a:pt x="3336051" y="1947686"/>
                </a:lnTo>
                <a:lnTo>
                  <a:pt x="3331306" y="1949568"/>
                </a:lnTo>
                <a:lnTo>
                  <a:pt x="3324979" y="1951763"/>
                </a:lnTo>
                <a:lnTo>
                  <a:pt x="3318335" y="1953644"/>
                </a:lnTo>
                <a:lnTo>
                  <a:pt x="3310743" y="1955212"/>
                </a:lnTo>
                <a:lnTo>
                  <a:pt x="3303467" y="1956466"/>
                </a:lnTo>
                <a:lnTo>
                  <a:pt x="3295558" y="1957094"/>
                </a:lnTo>
                <a:lnTo>
                  <a:pt x="3287333" y="1958034"/>
                </a:lnTo>
                <a:lnTo>
                  <a:pt x="3270250" y="1958975"/>
                </a:lnTo>
                <a:lnTo>
                  <a:pt x="3270250" y="1882775"/>
                </a:lnTo>
                <a:close/>
                <a:moveTo>
                  <a:pt x="2635250" y="1862137"/>
                </a:moveTo>
                <a:lnTo>
                  <a:pt x="2635885" y="1868810"/>
                </a:lnTo>
                <a:lnTo>
                  <a:pt x="2636520" y="1875166"/>
                </a:lnTo>
                <a:lnTo>
                  <a:pt x="2637789" y="1881521"/>
                </a:lnTo>
                <a:lnTo>
                  <a:pt x="2639694" y="1887559"/>
                </a:lnTo>
                <a:lnTo>
                  <a:pt x="2641598" y="1893914"/>
                </a:lnTo>
                <a:lnTo>
                  <a:pt x="2644455" y="1900270"/>
                </a:lnTo>
                <a:lnTo>
                  <a:pt x="2647629" y="1906307"/>
                </a:lnTo>
                <a:lnTo>
                  <a:pt x="2650803" y="1912663"/>
                </a:lnTo>
                <a:lnTo>
                  <a:pt x="2654612" y="1918383"/>
                </a:lnTo>
                <a:lnTo>
                  <a:pt x="2659056" y="1924420"/>
                </a:lnTo>
                <a:lnTo>
                  <a:pt x="2663817" y="1930458"/>
                </a:lnTo>
                <a:lnTo>
                  <a:pt x="2668896" y="1936178"/>
                </a:lnTo>
                <a:lnTo>
                  <a:pt x="2673975" y="1941898"/>
                </a:lnTo>
                <a:lnTo>
                  <a:pt x="2680005" y="1947618"/>
                </a:lnTo>
                <a:lnTo>
                  <a:pt x="2686354" y="1953338"/>
                </a:lnTo>
                <a:lnTo>
                  <a:pt x="2692385" y="1958740"/>
                </a:lnTo>
                <a:lnTo>
                  <a:pt x="2692385" y="2069006"/>
                </a:lnTo>
                <a:lnTo>
                  <a:pt x="2695241" y="2071549"/>
                </a:lnTo>
                <a:lnTo>
                  <a:pt x="2698098" y="2074726"/>
                </a:lnTo>
                <a:lnTo>
                  <a:pt x="2705399" y="2081400"/>
                </a:lnTo>
                <a:lnTo>
                  <a:pt x="2714921" y="2088391"/>
                </a:lnTo>
                <a:lnTo>
                  <a:pt x="2725078" y="2095699"/>
                </a:lnTo>
                <a:lnTo>
                  <a:pt x="2737140" y="2103008"/>
                </a:lnTo>
                <a:lnTo>
                  <a:pt x="2748884" y="2109681"/>
                </a:lnTo>
                <a:lnTo>
                  <a:pt x="2761581" y="2116354"/>
                </a:lnTo>
                <a:lnTo>
                  <a:pt x="2773325" y="2121757"/>
                </a:lnTo>
                <a:lnTo>
                  <a:pt x="2773325" y="2007994"/>
                </a:lnTo>
                <a:lnTo>
                  <a:pt x="2792370" y="2016256"/>
                </a:lnTo>
                <a:lnTo>
                  <a:pt x="2812050" y="2024201"/>
                </a:lnTo>
                <a:lnTo>
                  <a:pt x="2832999" y="2031827"/>
                </a:lnTo>
                <a:lnTo>
                  <a:pt x="2854584" y="2038818"/>
                </a:lnTo>
                <a:lnTo>
                  <a:pt x="2854584" y="2151945"/>
                </a:lnTo>
                <a:lnTo>
                  <a:pt x="2873946" y="2157347"/>
                </a:lnTo>
                <a:lnTo>
                  <a:pt x="2893626" y="2162749"/>
                </a:lnTo>
                <a:lnTo>
                  <a:pt x="2914258" y="2167516"/>
                </a:lnTo>
                <a:lnTo>
                  <a:pt x="2935524" y="2172282"/>
                </a:lnTo>
                <a:lnTo>
                  <a:pt x="2935524" y="2060744"/>
                </a:lnTo>
                <a:lnTo>
                  <a:pt x="2955204" y="2064558"/>
                </a:lnTo>
                <a:lnTo>
                  <a:pt x="2974884" y="2068371"/>
                </a:lnTo>
                <a:lnTo>
                  <a:pt x="2995198" y="2071549"/>
                </a:lnTo>
                <a:lnTo>
                  <a:pt x="3016148" y="2075362"/>
                </a:lnTo>
                <a:lnTo>
                  <a:pt x="3016148" y="2186900"/>
                </a:lnTo>
                <a:lnTo>
                  <a:pt x="3035827" y="2189442"/>
                </a:lnTo>
                <a:lnTo>
                  <a:pt x="3056142" y="2191666"/>
                </a:lnTo>
                <a:lnTo>
                  <a:pt x="3076456" y="2194208"/>
                </a:lnTo>
                <a:lnTo>
                  <a:pt x="3097406" y="2196115"/>
                </a:lnTo>
                <a:lnTo>
                  <a:pt x="3097406" y="2084577"/>
                </a:lnTo>
                <a:lnTo>
                  <a:pt x="3117085" y="2086166"/>
                </a:lnTo>
                <a:lnTo>
                  <a:pt x="3137400" y="2087437"/>
                </a:lnTo>
                <a:lnTo>
                  <a:pt x="3157715" y="2088708"/>
                </a:lnTo>
                <a:lnTo>
                  <a:pt x="3178346" y="2089344"/>
                </a:lnTo>
                <a:lnTo>
                  <a:pt x="3178346" y="2200246"/>
                </a:lnTo>
                <a:lnTo>
                  <a:pt x="3201835" y="2201199"/>
                </a:lnTo>
                <a:lnTo>
                  <a:pt x="3225959" y="2201199"/>
                </a:lnTo>
                <a:lnTo>
                  <a:pt x="3258970" y="2200882"/>
                </a:lnTo>
                <a:lnTo>
                  <a:pt x="3258970" y="2089344"/>
                </a:lnTo>
                <a:lnTo>
                  <a:pt x="3291029" y="2088708"/>
                </a:lnTo>
                <a:lnTo>
                  <a:pt x="3322135" y="2087119"/>
                </a:lnTo>
                <a:lnTo>
                  <a:pt x="3352925" y="2084577"/>
                </a:lnTo>
                <a:lnTo>
                  <a:pt x="3383396" y="2082035"/>
                </a:lnTo>
                <a:lnTo>
                  <a:pt x="3412916" y="2078540"/>
                </a:lnTo>
                <a:lnTo>
                  <a:pt x="3441801" y="2074091"/>
                </a:lnTo>
                <a:lnTo>
                  <a:pt x="3470051" y="2069642"/>
                </a:lnTo>
                <a:lnTo>
                  <a:pt x="3497348" y="2064558"/>
                </a:lnTo>
                <a:lnTo>
                  <a:pt x="3524011" y="2058520"/>
                </a:lnTo>
                <a:lnTo>
                  <a:pt x="3549722" y="2052482"/>
                </a:lnTo>
                <a:lnTo>
                  <a:pt x="3574480" y="2046127"/>
                </a:lnTo>
                <a:lnTo>
                  <a:pt x="3598604" y="2038500"/>
                </a:lnTo>
                <a:lnTo>
                  <a:pt x="3621457" y="2030874"/>
                </a:lnTo>
                <a:lnTo>
                  <a:pt x="3643042" y="2023247"/>
                </a:lnTo>
                <a:lnTo>
                  <a:pt x="3663991" y="2014350"/>
                </a:lnTo>
                <a:lnTo>
                  <a:pt x="3683671" y="2005770"/>
                </a:lnTo>
                <a:lnTo>
                  <a:pt x="3683671" y="2119532"/>
                </a:lnTo>
                <a:lnTo>
                  <a:pt x="3692558" y="2115083"/>
                </a:lnTo>
                <a:lnTo>
                  <a:pt x="3701128" y="2110635"/>
                </a:lnTo>
                <a:lnTo>
                  <a:pt x="3709381" y="2105550"/>
                </a:lnTo>
                <a:lnTo>
                  <a:pt x="3717634" y="2100466"/>
                </a:lnTo>
                <a:lnTo>
                  <a:pt x="3725252" y="2095064"/>
                </a:lnTo>
                <a:lnTo>
                  <a:pt x="3732235" y="2089979"/>
                </a:lnTo>
                <a:lnTo>
                  <a:pt x="3738901" y="2084577"/>
                </a:lnTo>
                <a:lnTo>
                  <a:pt x="3744614" y="2079493"/>
                </a:lnTo>
                <a:lnTo>
                  <a:pt x="3744614" y="1970179"/>
                </a:lnTo>
                <a:lnTo>
                  <a:pt x="3752867" y="1964142"/>
                </a:lnTo>
                <a:lnTo>
                  <a:pt x="3760802" y="1958104"/>
                </a:lnTo>
                <a:lnTo>
                  <a:pt x="3767786" y="1951749"/>
                </a:lnTo>
                <a:lnTo>
                  <a:pt x="3774769" y="1945393"/>
                </a:lnTo>
                <a:lnTo>
                  <a:pt x="3781117" y="1939038"/>
                </a:lnTo>
                <a:lnTo>
                  <a:pt x="3786830" y="1932365"/>
                </a:lnTo>
                <a:lnTo>
                  <a:pt x="3792226" y="1925691"/>
                </a:lnTo>
                <a:lnTo>
                  <a:pt x="3796988" y="1919018"/>
                </a:lnTo>
                <a:lnTo>
                  <a:pt x="3801432" y="1912027"/>
                </a:lnTo>
                <a:lnTo>
                  <a:pt x="3805240" y="1905354"/>
                </a:lnTo>
                <a:lnTo>
                  <a:pt x="3808415" y="1898363"/>
                </a:lnTo>
                <a:lnTo>
                  <a:pt x="3811271" y="1891372"/>
                </a:lnTo>
                <a:lnTo>
                  <a:pt x="3813176" y="1884063"/>
                </a:lnTo>
                <a:lnTo>
                  <a:pt x="3814763" y="1877072"/>
                </a:lnTo>
                <a:lnTo>
                  <a:pt x="3816033" y="1869446"/>
                </a:lnTo>
                <a:lnTo>
                  <a:pt x="3816350" y="1862455"/>
                </a:lnTo>
                <a:lnTo>
                  <a:pt x="3816350" y="2010536"/>
                </a:lnTo>
                <a:lnTo>
                  <a:pt x="3816033" y="2010854"/>
                </a:lnTo>
                <a:lnTo>
                  <a:pt x="3815398" y="2019434"/>
                </a:lnTo>
                <a:lnTo>
                  <a:pt x="3814763" y="2025154"/>
                </a:lnTo>
                <a:lnTo>
                  <a:pt x="3813493" y="2030556"/>
                </a:lnTo>
                <a:lnTo>
                  <a:pt x="3811906" y="2036276"/>
                </a:lnTo>
                <a:lnTo>
                  <a:pt x="3810319" y="2041678"/>
                </a:lnTo>
                <a:lnTo>
                  <a:pt x="3808097" y="2046762"/>
                </a:lnTo>
                <a:lnTo>
                  <a:pt x="3805558" y="2052482"/>
                </a:lnTo>
                <a:lnTo>
                  <a:pt x="3803019" y="2057567"/>
                </a:lnTo>
                <a:lnTo>
                  <a:pt x="3799844" y="2062969"/>
                </a:lnTo>
                <a:lnTo>
                  <a:pt x="3796036" y="2068053"/>
                </a:lnTo>
                <a:lnTo>
                  <a:pt x="3792226" y="2073137"/>
                </a:lnTo>
                <a:lnTo>
                  <a:pt x="3788418" y="2078540"/>
                </a:lnTo>
                <a:lnTo>
                  <a:pt x="3783974" y="2083624"/>
                </a:lnTo>
                <a:lnTo>
                  <a:pt x="3779212" y="2088391"/>
                </a:lnTo>
                <a:lnTo>
                  <a:pt x="3774134" y="2093475"/>
                </a:lnTo>
                <a:lnTo>
                  <a:pt x="3768420" y="2098241"/>
                </a:lnTo>
                <a:lnTo>
                  <a:pt x="3763024" y="2103326"/>
                </a:lnTo>
                <a:lnTo>
                  <a:pt x="3750963" y="2112859"/>
                </a:lnTo>
                <a:lnTo>
                  <a:pt x="3737314" y="2121757"/>
                </a:lnTo>
                <a:lnTo>
                  <a:pt x="3722713" y="2130972"/>
                </a:lnTo>
                <a:lnTo>
                  <a:pt x="3707477" y="2139552"/>
                </a:lnTo>
                <a:lnTo>
                  <a:pt x="3690971" y="2147814"/>
                </a:lnTo>
                <a:lnTo>
                  <a:pt x="3673513" y="2156076"/>
                </a:lnTo>
                <a:lnTo>
                  <a:pt x="3655103" y="2163702"/>
                </a:lnTo>
                <a:lnTo>
                  <a:pt x="3635424" y="2171011"/>
                </a:lnTo>
                <a:lnTo>
                  <a:pt x="3615109" y="2178320"/>
                </a:lnTo>
                <a:lnTo>
                  <a:pt x="3593842" y="2184993"/>
                </a:lnTo>
                <a:lnTo>
                  <a:pt x="3571941" y="2191349"/>
                </a:lnTo>
                <a:lnTo>
                  <a:pt x="3549087" y="2197068"/>
                </a:lnTo>
                <a:lnTo>
                  <a:pt x="3525281" y="2202788"/>
                </a:lnTo>
                <a:lnTo>
                  <a:pt x="3501157" y="2207873"/>
                </a:lnTo>
                <a:lnTo>
                  <a:pt x="3476082" y="2212639"/>
                </a:lnTo>
                <a:lnTo>
                  <a:pt x="3450371" y="2217088"/>
                </a:lnTo>
                <a:lnTo>
                  <a:pt x="3424343" y="2220584"/>
                </a:lnTo>
                <a:lnTo>
                  <a:pt x="3397680" y="2224079"/>
                </a:lnTo>
                <a:lnTo>
                  <a:pt x="3370065" y="2226939"/>
                </a:lnTo>
                <a:lnTo>
                  <a:pt x="3341815" y="2229163"/>
                </a:lnTo>
                <a:lnTo>
                  <a:pt x="3313565" y="2231070"/>
                </a:lnTo>
                <a:lnTo>
                  <a:pt x="3284680" y="2232341"/>
                </a:lnTo>
                <a:lnTo>
                  <a:pt x="3255478" y="2233294"/>
                </a:lnTo>
                <a:lnTo>
                  <a:pt x="3225959" y="2233612"/>
                </a:lnTo>
                <a:lnTo>
                  <a:pt x="3195487" y="2233294"/>
                </a:lnTo>
                <a:lnTo>
                  <a:pt x="3165650" y="2232341"/>
                </a:lnTo>
                <a:lnTo>
                  <a:pt x="3136130" y="2231070"/>
                </a:lnTo>
                <a:lnTo>
                  <a:pt x="3106928" y="2229163"/>
                </a:lnTo>
                <a:lnTo>
                  <a:pt x="3078678" y="2226303"/>
                </a:lnTo>
                <a:lnTo>
                  <a:pt x="3050428" y="2223761"/>
                </a:lnTo>
                <a:lnTo>
                  <a:pt x="3022813" y="2220266"/>
                </a:lnTo>
                <a:lnTo>
                  <a:pt x="2996150" y="2216135"/>
                </a:lnTo>
                <a:lnTo>
                  <a:pt x="2970122" y="2211368"/>
                </a:lnTo>
                <a:lnTo>
                  <a:pt x="2944729" y="2206602"/>
                </a:lnTo>
                <a:lnTo>
                  <a:pt x="2919971" y="2201199"/>
                </a:lnTo>
                <a:lnTo>
                  <a:pt x="2895847" y="2195797"/>
                </a:lnTo>
                <a:lnTo>
                  <a:pt x="2872994" y="2189442"/>
                </a:lnTo>
                <a:lnTo>
                  <a:pt x="2850775" y="2182769"/>
                </a:lnTo>
                <a:lnTo>
                  <a:pt x="2829190" y="2175460"/>
                </a:lnTo>
                <a:lnTo>
                  <a:pt x="2808876" y="2168469"/>
                </a:lnTo>
                <a:lnTo>
                  <a:pt x="2789196" y="2160525"/>
                </a:lnTo>
                <a:lnTo>
                  <a:pt x="2770469" y="2152580"/>
                </a:lnTo>
                <a:lnTo>
                  <a:pt x="2753328" y="2144001"/>
                </a:lnTo>
                <a:lnTo>
                  <a:pt x="2736823" y="2135103"/>
                </a:lnTo>
                <a:lnTo>
                  <a:pt x="2721269" y="2126205"/>
                </a:lnTo>
                <a:lnTo>
                  <a:pt x="2706986" y="2116990"/>
                </a:lnTo>
                <a:lnTo>
                  <a:pt x="2693972" y="2107139"/>
                </a:lnTo>
                <a:lnTo>
                  <a:pt x="2688258" y="2102372"/>
                </a:lnTo>
                <a:lnTo>
                  <a:pt x="2682227" y="2097288"/>
                </a:lnTo>
                <a:lnTo>
                  <a:pt x="2676831" y="2092522"/>
                </a:lnTo>
                <a:lnTo>
                  <a:pt x="2671753" y="2087437"/>
                </a:lnTo>
                <a:lnTo>
                  <a:pt x="2666991" y="2082353"/>
                </a:lnTo>
                <a:lnTo>
                  <a:pt x="2662548" y="2076951"/>
                </a:lnTo>
                <a:lnTo>
                  <a:pt x="2658104" y="2071549"/>
                </a:lnTo>
                <a:lnTo>
                  <a:pt x="2654612" y="2066464"/>
                </a:lnTo>
                <a:lnTo>
                  <a:pt x="2651121" y="2061062"/>
                </a:lnTo>
                <a:lnTo>
                  <a:pt x="2647947" y="2055342"/>
                </a:lnTo>
                <a:lnTo>
                  <a:pt x="2645090" y="2050258"/>
                </a:lnTo>
                <a:lnTo>
                  <a:pt x="2642868" y="2044856"/>
                </a:lnTo>
                <a:lnTo>
                  <a:pt x="2640329" y="2039454"/>
                </a:lnTo>
                <a:lnTo>
                  <a:pt x="2638742" y="2033416"/>
                </a:lnTo>
                <a:lnTo>
                  <a:pt x="2637789" y="2027696"/>
                </a:lnTo>
                <a:lnTo>
                  <a:pt x="2636520" y="2022294"/>
                </a:lnTo>
                <a:lnTo>
                  <a:pt x="2636202" y="2016256"/>
                </a:lnTo>
                <a:lnTo>
                  <a:pt x="2635885" y="2010854"/>
                </a:lnTo>
                <a:lnTo>
                  <a:pt x="2635250" y="2010854"/>
                </a:lnTo>
                <a:lnTo>
                  <a:pt x="2635250" y="1862137"/>
                </a:lnTo>
                <a:close/>
                <a:moveTo>
                  <a:pt x="3815353" y="1849331"/>
                </a:moveTo>
                <a:lnTo>
                  <a:pt x="3816061" y="1854393"/>
                </a:lnTo>
                <a:lnTo>
                  <a:pt x="3816350" y="1860279"/>
                </a:lnTo>
                <a:lnTo>
                  <a:pt x="3816061" y="1862137"/>
                </a:lnTo>
                <a:lnTo>
                  <a:pt x="3816061" y="1859040"/>
                </a:lnTo>
                <a:lnTo>
                  <a:pt x="3815773" y="1853154"/>
                </a:lnTo>
                <a:lnTo>
                  <a:pt x="3815353" y="1849331"/>
                </a:lnTo>
                <a:close/>
                <a:moveTo>
                  <a:pt x="2636143" y="1848861"/>
                </a:moveTo>
                <a:lnTo>
                  <a:pt x="2635885" y="1853247"/>
                </a:lnTo>
                <a:lnTo>
                  <a:pt x="2635250" y="1859280"/>
                </a:lnTo>
                <a:lnTo>
                  <a:pt x="2635250" y="1854517"/>
                </a:lnTo>
                <a:lnTo>
                  <a:pt x="2636143" y="1848861"/>
                </a:lnTo>
                <a:close/>
                <a:moveTo>
                  <a:pt x="3814618" y="1842622"/>
                </a:moveTo>
                <a:lnTo>
                  <a:pt x="3815195" y="1847888"/>
                </a:lnTo>
                <a:lnTo>
                  <a:pt x="3815353" y="1849331"/>
                </a:lnTo>
                <a:lnTo>
                  <a:pt x="3815195" y="1848198"/>
                </a:lnTo>
                <a:lnTo>
                  <a:pt x="3814618" y="1842622"/>
                </a:lnTo>
                <a:close/>
                <a:moveTo>
                  <a:pt x="2638425" y="1836737"/>
                </a:moveTo>
                <a:lnTo>
                  <a:pt x="2636838" y="1842770"/>
                </a:lnTo>
                <a:lnTo>
                  <a:pt x="2636202" y="1848485"/>
                </a:lnTo>
                <a:lnTo>
                  <a:pt x="2636143" y="1848861"/>
                </a:lnTo>
                <a:lnTo>
                  <a:pt x="2636202" y="1847850"/>
                </a:lnTo>
                <a:lnTo>
                  <a:pt x="2636838" y="1842452"/>
                </a:lnTo>
                <a:lnTo>
                  <a:pt x="2638425" y="1836737"/>
                </a:lnTo>
                <a:close/>
                <a:moveTo>
                  <a:pt x="3187700" y="1751012"/>
                </a:moveTo>
                <a:lnTo>
                  <a:pt x="3187700" y="1827212"/>
                </a:lnTo>
                <a:lnTo>
                  <a:pt x="3172031" y="1824063"/>
                </a:lnTo>
                <a:lnTo>
                  <a:pt x="3153163" y="1820285"/>
                </a:lnTo>
                <a:lnTo>
                  <a:pt x="3144209" y="1818396"/>
                </a:lnTo>
                <a:lnTo>
                  <a:pt x="3136535" y="1816191"/>
                </a:lnTo>
                <a:lnTo>
                  <a:pt x="3129179" y="1813987"/>
                </a:lnTo>
                <a:lnTo>
                  <a:pt x="3122144" y="1811153"/>
                </a:lnTo>
                <a:lnTo>
                  <a:pt x="3115749" y="1808005"/>
                </a:lnTo>
                <a:lnTo>
                  <a:pt x="3109673" y="1804541"/>
                </a:lnTo>
                <a:lnTo>
                  <a:pt x="3106475" y="1801707"/>
                </a:lnTo>
                <a:lnTo>
                  <a:pt x="3103917" y="1799503"/>
                </a:lnTo>
                <a:lnTo>
                  <a:pt x="3101998" y="1796669"/>
                </a:lnTo>
                <a:lnTo>
                  <a:pt x="3100399" y="1793835"/>
                </a:lnTo>
                <a:lnTo>
                  <a:pt x="3099120" y="1791001"/>
                </a:lnTo>
                <a:lnTo>
                  <a:pt x="3098800" y="1788167"/>
                </a:lnTo>
                <a:lnTo>
                  <a:pt x="3098800" y="1785334"/>
                </a:lnTo>
                <a:lnTo>
                  <a:pt x="3099120" y="1782500"/>
                </a:lnTo>
                <a:lnTo>
                  <a:pt x="3099759" y="1779351"/>
                </a:lnTo>
                <a:lnTo>
                  <a:pt x="3101358" y="1777147"/>
                </a:lnTo>
                <a:lnTo>
                  <a:pt x="3103597" y="1774313"/>
                </a:lnTo>
                <a:lnTo>
                  <a:pt x="3105835" y="1771794"/>
                </a:lnTo>
                <a:lnTo>
                  <a:pt x="3108713" y="1769275"/>
                </a:lnTo>
                <a:lnTo>
                  <a:pt x="3112231" y="1767386"/>
                </a:lnTo>
                <a:lnTo>
                  <a:pt x="3116068" y="1765182"/>
                </a:lnTo>
                <a:lnTo>
                  <a:pt x="3120545" y="1763607"/>
                </a:lnTo>
                <a:lnTo>
                  <a:pt x="3127581" y="1760773"/>
                </a:lnTo>
                <a:lnTo>
                  <a:pt x="3135255" y="1758884"/>
                </a:lnTo>
                <a:lnTo>
                  <a:pt x="3143250" y="1756680"/>
                </a:lnTo>
                <a:lnTo>
                  <a:pt x="3151564" y="1755106"/>
                </a:lnTo>
                <a:lnTo>
                  <a:pt x="3160199" y="1753531"/>
                </a:lnTo>
                <a:lnTo>
                  <a:pt x="3169472" y="1752587"/>
                </a:lnTo>
                <a:lnTo>
                  <a:pt x="3178426" y="1751642"/>
                </a:lnTo>
                <a:lnTo>
                  <a:pt x="3187700" y="1751012"/>
                </a:lnTo>
                <a:close/>
                <a:moveTo>
                  <a:pt x="3203106" y="1692876"/>
                </a:moveTo>
                <a:lnTo>
                  <a:pt x="3200250" y="1693193"/>
                </a:lnTo>
                <a:lnTo>
                  <a:pt x="3197710" y="1693827"/>
                </a:lnTo>
                <a:lnTo>
                  <a:pt x="3194854" y="1694144"/>
                </a:lnTo>
                <a:lnTo>
                  <a:pt x="3192949" y="1694778"/>
                </a:lnTo>
                <a:lnTo>
                  <a:pt x="3191045" y="1696045"/>
                </a:lnTo>
                <a:lnTo>
                  <a:pt x="3189458" y="1697313"/>
                </a:lnTo>
                <a:lnTo>
                  <a:pt x="3188506" y="1698581"/>
                </a:lnTo>
                <a:lnTo>
                  <a:pt x="3188188" y="1699532"/>
                </a:lnTo>
                <a:lnTo>
                  <a:pt x="3188188" y="1720450"/>
                </a:lnTo>
                <a:lnTo>
                  <a:pt x="3171684" y="1721718"/>
                </a:lnTo>
                <a:lnTo>
                  <a:pt x="3155179" y="1723620"/>
                </a:lnTo>
                <a:lnTo>
                  <a:pt x="3139309" y="1726155"/>
                </a:lnTo>
                <a:lnTo>
                  <a:pt x="3123756" y="1728691"/>
                </a:lnTo>
                <a:lnTo>
                  <a:pt x="3108838" y="1731860"/>
                </a:lnTo>
                <a:lnTo>
                  <a:pt x="3095190" y="1735347"/>
                </a:lnTo>
                <a:lnTo>
                  <a:pt x="3081542" y="1739784"/>
                </a:lnTo>
                <a:lnTo>
                  <a:pt x="3069480" y="1744538"/>
                </a:lnTo>
                <a:lnTo>
                  <a:pt x="3061228" y="1748342"/>
                </a:lnTo>
                <a:lnTo>
                  <a:pt x="3053293" y="1752462"/>
                </a:lnTo>
                <a:lnTo>
                  <a:pt x="3046310" y="1756582"/>
                </a:lnTo>
                <a:lnTo>
                  <a:pt x="3040280" y="1761019"/>
                </a:lnTo>
                <a:lnTo>
                  <a:pt x="3034884" y="1765774"/>
                </a:lnTo>
                <a:lnTo>
                  <a:pt x="3030440" y="1770528"/>
                </a:lnTo>
                <a:lnTo>
                  <a:pt x="3026949" y="1775282"/>
                </a:lnTo>
                <a:lnTo>
                  <a:pt x="3024092" y="1780353"/>
                </a:lnTo>
                <a:lnTo>
                  <a:pt x="3022505" y="1785107"/>
                </a:lnTo>
                <a:lnTo>
                  <a:pt x="3021235" y="1790179"/>
                </a:lnTo>
                <a:lnTo>
                  <a:pt x="3021235" y="1794933"/>
                </a:lnTo>
                <a:lnTo>
                  <a:pt x="3022505" y="1800004"/>
                </a:lnTo>
                <a:lnTo>
                  <a:pt x="3024092" y="1805075"/>
                </a:lnTo>
                <a:lnTo>
                  <a:pt x="3026949" y="1809829"/>
                </a:lnTo>
                <a:lnTo>
                  <a:pt x="3030758" y="1814583"/>
                </a:lnTo>
                <a:lnTo>
                  <a:pt x="3035519" y="1819338"/>
                </a:lnTo>
                <a:lnTo>
                  <a:pt x="3040597" y="1823775"/>
                </a:lnTo>
                <a:lnTo>
                  <a:pt x="3046310" y="1827578"/>
                </a:lnTo>
                <a:lnTo>
                  <a:pt x="3052976" y="1831065"/>
                </a:lnTo>
                <a:lnTo>
                  <a:pt x="3059958" y="1835185"/>
                </a:lnTo>
                <a:lnTo>
                  <a:pt x="3067893" y="1838354"/>
                </a:lnTo>
                <a:lnTo>
                  <a:pt x="3076146" y="1841524"/>
                </a:lnTo>
                <a:lnTo>
                  <a:pt x="3084716" y="1844059"/>
                </a:lnTo>
                <a:lnTo>
                  <a:pt x="3094555" y="1846595"/>
                </a:lnTo>
                <a:lnTo>
                  <a:pt x="3130104" y="1853885"/>
                </a:lnTo>
                <a:lnTo>
                  <a:pt x="3188188" y="1865929"/>
                </a:lnTo>
                <a:lnTo>
                  <a:pt x="3188188" y="1956259"/>
                </a:lnTo>
                <a:lnTo>
                  <a:pt x="3173588" y="1954357"/>
                </a:lnTo>
                <a:lnTo>
                  <a:pt x="3159305" y="1952455"/>
                </a:lnTo>
                <a:lnTo>
                  <a:pt x="3152005" y="1951187"/>
                </a:lnTo>
                <a:lnTo>
                  <a:pt x="3144070" y="1949603"/>
                </a:lnTo>
                <a:lnTo>
                  <a:pt x="3127565" y="1945799"/>
                </a:lnTo>
                <a:lnTo>
                  <a:pt x="3111695" y="1941362"/>
                </a:lnTo>
                <a:lnTo>
                  <a:pt x="3098681" y="1936608"/>
                </a:lnTo>
                <a:lnTo>
                  <a:pt x="3095190" y="1935657"/>
                </a:lnTo>
                <a:lnTo>
                  <a:pt x="3091699" y="1934072"/>
                </a:lnTo>
                <a:lnTo>
                  <a:pt x="3088842" y="1932805"/>
                </a:lnTo>
                <a:lnTo>
                  <a:pt x="3088524" y="1932488"/>
                </a:lnTo>
                <a:lnTo>
                  <a:pt x="3084398" y="1929952"/>
                </a:lnTo>
                <a:lnTo>
                  <a:pt x="3082176" y="1928684"/>
                </a:lnTo>
                <a:lnTo>
                  <a:pt x="3079637" y="1927733"/>
                </a:lnTo>
                <a:lnTo>
                  <a:pt x="3077415" y="1926783"/>
                </a:lnTo>
                <a:lnTo>
                  <a:pt x="3074559" y="1926149"/>
                </a:lnTo>
                <a:lnTo>
                  <a:pt x="3068211" y="1925198"/>
                </a:lnTo>
                <a:lnTo>
                  <a:pt x="3061863" y="1924881"/>
                </a:lnTo>
                <a:lnTo>
                  <a:pt x="3055197" y="1925515"/>
                </a:lnTo>
                <a:lnTo>
                  <a:pt x="3048532" y="1926466"/>
                </a:lnTo>
                <a:lnTo>
                  <a:pt x="3042184" y="1928050"/>
                </a:lnTo>
                <a:lnTo>
                  <a:pt x="3035836" y="1929952"/>
                </a:lnTo>
                <a:lnTo>
                  <a:pt x="3030123" y="1932488"/>
                </a:lnTo>
                <a:lnTo>
                  <a:pt x="3025044" y="1934706"/>
                </a:lnTo>
                <a:lnTo>
                  <a:pt x="3020918" y="1937559"/>
                </a:lnTo>
                <a:lnTo>
                  <a:pt x="3017427" y="1940728"/>
                </a:lnTo>
                <a:lnTo>
                  <a:pt x="3016157" y="1941679"/>
                </a:lnTo>
                <a:lnTo>
                  <a:pt x="3015522" y="1943264"/>
                </a:lnTo>
                <a:lnTo>
                  <a:pt x="3015205" y="1944849"/>
                </a:lnTo>
                <a:lnTo>
                  <a:pt x="3015205" y="1946116"/>
                </a:lnTo>
                <a:lnTo>
                  <a:pt x="3015205" y="1947701"/>
                </a:lnTo>
                <a:lnTo>
                  <a:pt x="3015840" y="1948969"/>
                </a:lnTo>
                <a:lnTo>
                  <a:pt x="3017109" y="1950554"/>
                </a:lnTo>
                <a:lnTo>
                  <a:pt x="3018696" y="1951504"/>
                </a:lnTo>
                <a:lnTo>
                  <a:pt x="3025044" y="1955625"/>
                </a:lnTo>
                <a:lnTo>
                  <a:pt x="3032027" y="1959428"/>
                </a:lnTo>
                <a:lnTo>
                  <a:pt x="3039962" y="1962915"/>
                </a:lnTo>
                <a:lnTo>
                  <a:pt x="3048532" y="1966084"/>
                </a:lnTo>
                <a:lnTo>
                  <a:pt x="3057737" y="1969253"/>
                </a:lnTo>
                <a:lnTo>
                  <a:pt x="3067576" y="1972106"/>
                </a:lnTo>
                <a:lnTo>
                  <a:pt x="3077733" y="1974959"/>
                </a:lnTo>
                <a:lnTo>
                  <a:pt x="3088842" y="1977177"/>
                </a:lnTo>
                <a:lnTo>
                  <a:pt x="3100268" y="1979713"/>
                </a:lnTo>
                <a:lnTo>
                  <a:pt x="3111695" y="1981614"/>
                </a:lnTo>
                <a:lnTo>
                  <a:pt x="3123756" y="1983516"/>
                </a:lnTo>
                <a:lnTo>
                  <a:pt x="3136452" y="1985101"/>
                </a:lnTo>
                <a:lnTo>
                  <a:pt x="3149148" y="1986369"/>
                </a:lnTo>
                <a:lnTo>
                  <a:pt x="3162162" y="1987636"/>
                </a:lnTo>
                <a:lnTo>
                  <a:pt x="3188188" y="1989538"/>
                </a:lnTo>
                <a:lnTo>
                  <a:pt x="3188188" y="2009823"/>
                </a:lnTo>
                <a:lnTo>
                  <a:pt x="3188506" y="2011407"/>
                </a:lnTo>
                <a:lnTo>
                  <a:pt x="3189458" y="2012675"/>
                </a:lnTo>
                <a:lnTo>
                  <a:pt x="3191045" y="2013626"/>
                </a:lnTo>
                <a:lnTo>
                  <a:pt x="3192949" y="2014577"/>
                </a:lnTo>
                <a:lnTo>
                  <a:pt x="3194854" y="2015528"/>
                </a:lnTo>
                <a:lnTo>
                  <a:pt x="3197710" y="2015845"/>
                </a:lnTo>
                <a:lnTo>
                  <a:pt x="3200250" y="2016162"/>
                </a:lnTo>
                <a:lnTo>
                  <a:pt x="3203106" y="2016479"/>
                </a:lnTo>
                <a:lnTo>
                  <a:pt x="3254843" y="2016479"/>
                </a:lnTo>
                <a:lnTo>
                  <a:pt x="3258017" y="2016162"/>
                </a:lnTo>
                <a:lnTo>
                  <a:pt x="3260556" y="2015845"/>
                </a:lnTo>
                <a:lnTo>
                  <a:pt x="3263413" y="2015528"/>
                </a:lnTo>
                <a:lnTo>
                  <a:pt x="3265317" y="2014577"/>
                </a:lnTo>
                <a:lnTo>
                  <a:pt x="3267539" y="2013626"/>
                </a:lnTo>
                <a:lnTo>
                  <a:pt x="3269126" y="2012675"/>
                </a:lnTo>
                <a:lnTo>
                  <a:pt x="3269761" y="2011407"/>
                </a:lnTo>
                <a:lnTo>
                  <a:pt x="3270078" y="2009823"/>
                </a:lnTo>
                <a:lnTo>
                  <a:pt x="3270078" y="1988587"/>
                </a:lnTo>
                <a:lnTo>
                  <a:pt x="3286265" y="1987636"/>
                </a:lnTo>
                <a:lnTo>
                  <a:pt x="3302136" y="1986369"/>
                </a:lnTo>
                <a:lnTo>
                  <a:pt x="3317371" y="1984467"/>
                </a:lnTo>
                <a:lnTo>
                  <a:pt x="3331971" y="1981931"/>
                </a:lnTo>
                <a:lnTo>
                  <a:pt x="3345937" y="1979079"/>
                </a:lnTo>
                <a:lnTo>
                  <a:pt x="3358950" y="1976543"/>
                </a:lnTo>
                <a:lnTo>
                  <a:pt x="3370694" y="1973057"/>
                </a:lnTo>
                <a:lnTo>
                  <a:pt x="3381486" y="1968937"/>
                </a:lnTo>
                <a:lnTo>
                  <a:pt x="3390056" y="1965450"/>
                </a:lnTo>
                <a:lnTo>
                  <a:pt x="3398308" y="1961964"/>
                </a:lnTo>
                <a:lnTo>
                  <a:pt x="3405291" y="1957843"/>
                </a:lnTo>
                <a:lnTo>
                  <a:pt x="3411956" y="1953723"/>
                </a:lnTo>
                <a:lnTo>
                  <a:pt x="3417670" y="1949286"/>
                </a:lnTo>
                <a:lnTo>
                  <a:pt x="3422748" y="1944849"/>
                </a:lnTo>
                <a:lnTo>
                  <a:pt x="3427192" y="1940094"/>
                </a:lnTo>
                <a:lnTo>
                  <a:pt x="3430683" y="1935657"/>
                </a:lnTo>
                <a:lnTo>
                  <a:pt x="3433540" y="1930903"/>
                </a:lnTo>
                <a:lnTo>
                  <a:pt x="3435444" y="1926149"/>
                </a:lnTo>
                <a:lnTo>
                  <a:pt x="3436396" y="1921078"/>
                </a:lnTo>
                <a:lnTo>
                  <a:pt x="3437031" y="1916323"/>
                </a:lnTo>
                <a:lnTo>
                  <a:pt x="3436079" y="1910935"/>
                </a:lnTo>
                <a:lnTo>
                  <a:pt x="3434492" y="1905864"/>
                </a:lnTo>
                <a:lnTo>
                  <a:pt x="3432270" y="1901110"/>
                </a:lnTo>
                <a:lnTo>
                  <a:pt x="3429096" y="1896039"/>
                </a:lnTo>
                <a:lnTo>
                  <a:pt x="3426557" y="1893820"/>
                </a:lnTo>
                <a:lnTo>
                  <a:pt x="3424335" y="1890968"/>
                </a:lnTo>
                <a:lnTo>
                  <a:pt x="3418304" y="1886530"/>
                </a:lnTo>
                <a:lnTo>
                  <a:pt x="3411639" y="1882093"/>
                </a:lnTo>
                <a:lnTo>
                  <a:pt x="3404339" y="1877973"/>
                </a:lnTo>
                <a:lnTo>
                  <a:pt x="3395451" y="1874169"/>
                </a:lnTo>
                <a:lnTo>
                  <a:pt x="3385929" y="1870683"/>
                </a:lnTo>
                <a:lnTo>
                  <a:pt x="3375772" y="1866880"/>
                </a:lnTo>
                <a:lnTo>
                  <a:pt x="3365298" y="1863710"/>
                </a:lnTo>
                <a:lnTo>
                  <a:pt x="3354189" y="1860541"/>
                </a:lnTo>
                <a:lnTo>
                  <a:pt x="3342763" y="1858005"/>
                </a:lnTo>
                <a:lnTo>
                  <a:pt x="3318640" y="1852300"/>
                </a:lnTo>
                <a:lnTo>
                  <a:pt x="3294200" y="1847546"/>
                </a:lnTo>
                <a:lnTo>
                  <a:pt x="3270078" y="1843426"/>
                </a:lnTo>
                <a:lnTo>
                  <a:pt x="3270078" y="1752779"/>
                </a:lnTo>
                <a:lnTo>
                  <a:pt x="3291026" y="1755631"/>
                </a:lnTo>
                <a:lnTo>
                  <a:pt x="3298961" y="1756582"/>
                </a:lnTo>
                <a:lnTo>
                  <a:pt x="3306896" y="1758801"/>
                </a:lnTo>
                <a:lnTo>
                  <a:pt x="3323719" y="1762921"/>
                </a:lnTo>
                <a:lnTo>
                  <a:pt x="3339589" y="1767992"/>
                </a:lnTo>
                <a:lnTo>
                  <a:pt x="3352920" y="1772746"/>
                </a:lnTo>
                <a:lnTo>
                  <a:pt x="3360537" y="1775599"/>
                </a:lnTo>
                <a:lnTo>
                  <a:pt x="3363076" y="1777184"/>
                </a:lnTo>
                <a:lnTo>
                  <a:pt x="3367203" y="1779402"/>
                </a:lnTo>
                <a:lnTo>
                  <a:pt x="3369424" y="1780670"/>
                </a:lnTo>
                <a:lnTo>
                  <a:pt x="3371964" y="1781938"/>
                </a:lnTo>
                <a:lnTo>
                  <a:pt x="3374186" y="1783206"/>
                </a:lnTo>
                <a:lnTo>
                  <a:pt x="3377042" y="1783523"/>
                </a:lnTo>
                <a:lnTo>
                  <a:pt x="3383390" y="1784157"/>
                </a:lnTo>
                <a:lnTo>
                  <a:pt x="3389738" y="1784790"/>
                </a:lnTo>
                <a:lnTo>
                  <a:pt x="3396404" y="1784157"/>
                </a:lnTo>
                <a:lnTo>
                  <a:pt x="3403069" y="1783206"/>
                </a:lnTo>
                <a:lnTo>
                  <a:pt x="3409417" y="1781621"/>
                </a:lnTo>
                <a:lnTo>
                  <a:pt x="3415765" y="1779402"/>
                </a:lnTo>
                <a:lnTo>
                  <a:pt x="3421478" y="1777184"/>
                </a:lnTo>
                <a:lnTo>
                  <a:pt x="3426557" y="1774965"/>
                </a:lnTo>
                <a:lnTo>
                  <a:pt x="3430683" y="1772113"/>
                </a:lnTo>
                <a:lnTo>
                  <a:pt x="3434174" y="1769260"/>
                </a:lnTo>
                <a:lnTo>
                  <a:pt x="3435127" y="1767675"/>
                </a:lnTo>
                <a:lnTo>
                  <a:pt x="3436079" y="1766091"/>
                </a:lnTo>
                <a:lnTo>
                  <a:pt x="3436396" y="1765140"/>
                </a:lnTo>
                <a:lnTo>
                  <a:pt x="3436396" y="1763555"/>
                </a:lnTo>
                <a:lnTo>
                  <a:pt x="3436079" y="1761970"/>
                </a:lnTo>
                <a:lnTo>
                  <a:pt x="3435761" y="1760702"/>
                </a:lnTo>
                <a:lnTo>
                  <a:pt x="3434492" y="1759118"/>
                </a:lnTo>
                <a:lnTo>
                  <a:pt x="3432905" y="1757850"/>
                </a:lnTo>
                <a:lnTo>
                  <a:pt x="3428144" y="1754997"/>
                </a:lnTo>
                <a:lnTo>
                  <a:pt x="3423065" y="1752145"/>
                </a:lnTo>
                <a:lnTo>
                  <a:pt x="3417352" y="1749292"/>
                </a:lnTo>
                <a:lnTo>
                  <a:pt x="3410369" y="1746440"/>
                </a:lnTo>
                <a:lnTo>
                  <a:pt x="3403386" y="1743587"/>
                </a:lnTo>
                <a:lnTo>
                  <a:pt x="3396404" y="1741369"/>
                </a:lnTo>
                <a:lnTo>
                  <a:pt x="3380534" y="1736614"/>
                </a:lnTo>
                <a:lnTo>
                  <a:pt x="3363711" y="1732177"/>
                </a:lnTo>
                <a:lnTo>
                  <a:pt x="3346572" y="1728374"/>
                </a:lnTo>
                <a:lnTo>
                  <a:pt x="3329749" y="1725204"/>
                </a:lnTo>
                <a:lnTo>
                  <a:pt x="3313562" y="1723303"/>
                </a:lnTo>
                <a:lnTo>
                  <a:pt x="3292296" y="1720767"/>
                </a:lnTo>
                <a:lnTo>
                  <a:pt x="3270078" y="1719182"/>
                </a:lnTo>
                <a:lnTo>
                  <a:pt x="3270078" y="1699532"/>
                </a:lnTo>
                <a:lnTo>
                  <a:pt x="3269761" y="1698581"/>
                </a:lnTo>
                <a:lnTo>
                  <a:pt x="3269126" y="1697313"/>
                </a:lnTo>
                <a:lnTo>
                  <a:pt x="3267539" y="1696045"/>
                </a:lnTo>
                <a:lnTo>
                  <a:pt x="3265317" y="1694778"/>
                </a:lnTo>
                <a:lnTo>
                  <a:pt x="3263413" y="1694144"/>
                </a:lnTo>
                <a:lnTo>
                  <a:pt x="3260556" y="1693827"/>
                </a:lnTo>
                <a:lnTo>
                  <a:pt x="3258017" y="1693193"/>
                </a:lnTo>
                <a:lnTo>
                  <a:pt x="3254843" y="1692876"/>
                </a:lnTo>
                <a:lnTo>
                  <a:pt x="3203106" y="1692876"/>
                </a:lnTo>
                <a:close/>
                <a:moveTo>
                  <a:pt x="3225959" y="1673225"/>
                </a:moveTo>
                <a:lnTo>
                  <a:pt x="3251986" y="1673542"/>
                </a:lnTo>
                <a:lnTo>
                  <a:pt x="3278013" y="1674493"/>
                </a:lnTo>
                <a:lnTo>
                  <a:pt x="3303722" y="1675444"/>
                </a:lnTo>
                <a:lnTo>
                  <a:pt x="3328480" y="1677028"/>
                </a:lnTo>
                <a:lnTo>
                  <a:pt x="3353237" y="1679247"/>
                </a:lnTo>
                <a:lnTo>
                  <a:pt x="3377360" y="1681466"/>
                </a:lnTo>
                <a:lnTo>
                  <a:pt x="3401165" y="1684318"/>
                </a:lnTo>
                <a:lnTo>
                  <a:pt x="3424335" y="1687805"/>
                </a:lnTo>
                <a:lnTo>
                  <a:pt x="3446870" y="1691291"/>
                </a:lnTo>
                <a:lnTo>
                  <a:pt x="3468771" y="1695411"/>
                </a:lnTo>
                <a:lnTo>
                  <a:pt x="3490037" y="1699532"/>
                </a:lnTo>
                <a:lnTo>
                  <a:pt x="3510668" y="1704286"/>
                </a:lnTo>
                <a:lnTo>
                  <a:pt x="3530664" y="1709357"/>
                </a:lnTo>
                <a:lnTo>
                  <a:pt x="3550026" y="1715062"/>
                </a:lnTo>
                <a:lnTo>
                  <a:pt x="3568752" y="1720450"/>
                </a:lnTo>
                <a:lnTo>
                  <a:pt x="3586527" y="1726789"/>
                </a:lnTo>
                <a:lnTo>
                  <a:pt x="3603349" y="1733128"/>
                </a:lnTo>
                <a:lnTo>
                  <a:pt x="3619219" y="1739467"/>
                </a:lnTo>
                <a:lnTo>
                  <a:pt x="3634454" y="1746440"/>
                </a:lnTo>
                <a:lnTo>
                  <a:pt x="3648738" y="1753413"/>
                </a:lnTo>
                <a:lnTo>
                  <a:pt x="3661751" y="1760702"/>
                </a:lnTo>
                <a:lnTo>
                  <a:pt x="3673812" y="1768626"/>
                </a:lnTo>
                <a:lnTo>
                  <a:pt x="3685239" y="1776550"/>
                </a:lnTo>
                <a:lnTo>
                  <a:pt x="3695713" y="1784157"/>
                </a:lnTo>
                <a:lnTo>
                  <a:pt x="3704600" y="1792397"/>
                </a:lnTo>
                <a:lnTo>
                  <a:pt x="3708726" y="1796834"/>
                </a:lnTo>
                <a:lnTo>
                  <a:pt x="3712535" y="1800955"/>
                </a:lnTo>
                <a:lnTo>
                  <a:pt x="3716027" y="1805075"/>
                </a:lnTo>
                <a:lnTo>
                  <a:pt x="3719518" y="1809512"/>
                </a:lnTo>
                <a:lnTo>
                  <a:pt x="3722375" y="1813950"/>
                </a:lnTo>
                <a:lnTo>
                  <a:pt x="3725231" y="1818704"/>
                </a:lnTo>
                <a:lnTo>
                  <a:pt x="3727453" y="1822824"/>
                </a:lnTo>
                <a:lnTo>
                  <a:pt x="3729357" y="1827261"/>
                </a:lnTo>
                <a:lnTo>
                  <a:pt x="3731579" y="1832015"/>
                </a:lnTo>
                <a:lnTo>
                  <a:pt x="3733166" y="1836136"/>
                </a:lnTo>
                <a:lnTo>
                  <a:pt x="3733801" y="1840890"/>
                </a:lnTo>
                <a:lnTo>
                  <a:pt x="3735071" y="1845644"/>
                </a:lnTo>
                <a:lnTo>
                  <a:pt x="3735388" y="1850081"/>
                </a:lnTo>
                <a:lnTo>
                  <a:pt x="3735388" y="1854836"/>
                </a:lnTo>
                <a:lnTo>
                  <a:pt x="3735388" y="1859590"/>
                </a:lnTo>
                <a:lnTo>
                  <a:pt x="3735071" y="1864344"/>
                </a:lnTo>
                <a:lnTo>
                  <a:pt x="3733801" y="1869098"/>
                </a:lnTo>
                <a:lnTo>
                  <a:pt x="3733166" y="1873219"/>
                </a:lnTo>
                <a:lnTo>
                  <a:pt x="3731579" y="1877973"/>
                </a:lnTo>
                <a:lnTo>
                  <a:pt x="3729357" y="1882727"/>
                </a:lnTo>
                <a:lnTo>
                  <a:pt x="3727453" y="1887164"/>
                </a:lnTo>
                <a:lnTo>
                  <a:pt x="3725231" y="1891285"/>
                </a:lnTo>
                <a:lnTo>
                  <a:pt x="3722375" y="1895722"/>
                </a:lnTo>
                <a:lnTo>
                  <a:pt x="3719518" y="1900476"/>
                </a:lnTo>
                <a:lnTo>
                  <a:pt x="3716027" y="1904913"/>
                </a:lnTo>
                <a:lnTo>
                  <a:pt x="3712535" y="1908717"/>
                </a:lnTo>
                <a:lnTo>
                  <a:pt x="3708726" y="1913154"/>
                </a:lnTo>
                <a:lnTo>
                  <a:pt x="3704600" y="1917274"/>
                </a:lnTo>
                <a:lnTo>
                  <a:pt x="3695713" y="1925515"/>
                </a:lnTo>
                <a:lnTo>
                  <a:pt x="3685239" y="1933438"/>
                </a:lnTo>
                <a:lnTo>
                  <a:pt x="3673812" y="1941362"/>
                </a:lnTo>
                <a:lnTo>
                  <a:pt x="3661751" y="1948969"/>
                </a:lnTo>
                <a:lnTo>
                  <a:pt x="3648738" y="1956259"/>
                </a:lnTo>
                <a:lnTo>
                  <a:pt x="3634454" y="1963548"/>
                </a:lnTo>
                <a:lnTo>
                  <a:pt x="3619219" y="1970521"/>
                </a:lnTo>
                <a:lnTo>
                  <a:pt x="3603349" y="1976860"/>
                </a:lnTo>
                <a:lnTo>
                  <a:pt x="3586527" y="1983199"/>
                </a:lnTo>
                <a:lnTo>
                  <a:pt x="3568752" y="1989538"/>
                </a:lnTo>
                <a:lnTo>
                  <a:pt x="3550026" y="1994926"/>
                </a:lnTo>
                <a:lnTo>
                  <a:pt x="3530664" y="2000631"/>
                </a:lnTo>
                <a:lnTo>
                  <a:pt x="3510668" y="2005702"/>
                </a:lnTo>
                <a:lnTo>
                  <a:pt x="3490037" y="2010457"/>
                </a:lnTo>
                <a:lnTo>
                  <a:pt x="3468771" y="2014577"/>
                </a:lnTo>
                <a:lnTo>
                  <a:pt x="3446870" y="2018697"/>
                </a:lnTo>
                <a:lnTo>
                  <a:pt x="3424335" y="2022184"/>
                </a:lnTo>
                <a:lnTo>
                  <a:pt x="3401165" y="2025670"/>
                </a:lnTo>
                <a:lnTo>
                  <a:pt x="3377360" y="2028523"/>
                </a:lnTo>
                <a:lnTo>
                  <a:pt x="3353237" y="2030741"/>
                </a:lnTo>
                <a:lnTo>
                  <a:pt x="3328480" y="2032643"/>
                </a:lnTo>
                <a:lnTo>
                  <a:pt x="3303722" y="2034228"/>
                </a:lnTo>
                <a:lnTo>
                  <a:pt x="3278013" y="2035495"/>
                </a:lnTo>
                <a:lnTo>
                  <a:pt x="3251986" y="2036446"/>
                </a:lnTo>
                <a:lnTo>
                  <a:pt x="3225959" y="2036763"/>
                </a:lnTo>
                <a:lnTo>
                  <a:pt x="3199615" y="2036446"/>
                </a:lnTo>
                <a:lnTo>
                  <a:pt x="3173905" y="2035495"/>
                </a:lnTo>
                <a:lnTo>
                  <a:pt x="3148196" y="2034228"/>
                </a:lnTo>
                <a:lnTo>
                  <a:pt x="3123121" y="2032643"/>
                </a:lnTo>
                <a:lnTo>
                  <a:pt x="3098681" y="2030741"/>
                </a:lnTo>
                <a:lnTo>
                  <a:pt x="3074241" y="2028523"/>
                </a:lnTo>
                <a:lnTo>
                  <a:pt x="3050436" y="2025670"/>
                </a:lnTo>
                <a:lnTo>
                  <a:pt x="3027584" y="2022184"/>
                </a:lnTo>
                <a:lnTo>
                  <a:pt x="3004731" y="2018697"/>
                </a:lnTo>
                <a:lnTo>
                  <a:pt x="2983147" y="2014577"/>
                </a:lnTo>
                <a:lnTo>
                  <a:pt x="2961564" y="2010457"/>
                </a:lnTo>
                <a:lnTo>
                  <a:pt x="2940933" y="2005702"/>
                </a:lnTo>
                <a:lnTo>
                  <a:pt x="2920937" y="2000631"/>
                </a:lnTo>
                <a:lnTo>
                  <a:pt x="2901575" y="1994926"/>
                </a:lnTo>
                <a:lnTo>
                  <a:pt x="2883483" y="1989538"/>
                </a:lnTo>
                <a:lnTo>
                  <a:pt x="2865709" y="1983199"/>
                </a:lnTo>
                <a:lnTo>
                  <a:pt x="2848569" y="1976860"/>
                </a:lnTo>
                <a:lnTo>
                  <a:pt x="2832382" y="1970521"/>
                </a:lnTo>
                <a:lnTo>
                  <a:pt x="2817464" y="1963548"/>
                </a:lnTo>
                <a:lnTo>
                  <a:pt x="2803181" y="1956259"/>
                </a:lnTo>
                <a:lnTo>
                  <a:pt x="2789850" y="1948969"/>
                </a:lnTo>
                <a:lnTo>
                  <a:pt x="2777789" y="1941362"/>
                </a:lnTo>
                <a:lnTo>
                  <a:pt x="2766362" y="1933438"/>
                </a:lnTo>
                <a:lnTo>
                  <a:pt x="2755888" y="1925515"/>
                </a:lnTo>
                <a:lnTo>
                  <a:pt x="2747001" y="1917274"/>
                </a:lnTo>
                <a:lnTo>
                  <a:pt x="2742875" y="1913154"/>
                </a:lnTo>
                <a:lnTo>
                  <a:pt x="2739066" y="1908717"/>
                </a:lnTo>
                <a:lnTo>
                  <a:pt x="2735574" y="1904913"/>
                </a:lnTo>
                <a:lnTo>
                  <a:pt x="2732400" y="1900476"/>
                </a:lnTo>
                <a:lnTo>
                  <a:pt x="2729226" y="1895722"/>
                </a:lnTo>
                <a:lnTo>
                  <a:pt x="2726370" y="1891285"/>
                </a:lnTo>
                <a:lnTo>
                  <a:pt x="2724148" y="1887164"/>
                </a:lnTo>
                <a:lnTo>
                  <a:pt x="2722244" y="1882727"/>
                </a:lnTo>
                <a:lnTo>
                  <a:pt x="2720022" y="1877973"/>
                </a:lnTo>
                <a:lnTo>
                  <a:pt x="2718435" y="1873219"/>
                </a:lnTo>
                <a:lnTo>
                  <a:pt x="2717800" y="1869098"/>
                </a:lnTo>
                <a:lnTo>
                  <a:pt x="2716530" y="1864344"/>
                </a:lnTo>
                <a:lnTo>
                  <a:pt x="2716213" y="1859590"/>
                </a:lnTo>
                <a:lnTo>
                  <a:pt x="2716213" y="1854836"/>
                </a:lnTo>
                <a:lnTo>
                  <a:pt x="2716213" y="1850081"/>
                </a:lnTo>
                <a:lnTo>
                  <a:pt x="2716530" y="1845644"/>
                </a:lnTo>
                <a:lnTo>
                  <a:pt x="2717800" y="1840890"/>
                </a:lnTo>
                <a:lnTo>
                  <a:pt x="2718435" y="1836136"/>
                </a:lnTo>
                <a:lnTo>
                  <a:pt x="2720022" y="1832015"/>
                </a:lnTo>
                <a:lnTo>
                  <a:pt x="2722244" y="1827261"/>
                </a:lnTo>
                <a:lnTo>
                  <a:pt x="2724148" y="1822824"/>
                </a:lnTo>
                <a:lnTo>
                  <a:pt x="2726370" y="1818704"/>
                </a:lnTo>
                <a:lnTo>
                  <a:pt x="2729226" y="1813950"/>
                </a:lnTo>
                <a:lnTo>
                  <a:pt x="2732400" y="1809512"/>
                </a:lnTo>
                <a:lnTo>
                  <a:pt x="2735574" y="1805075"/>
                </a:lnTo>
                <a:lnTo>
                  <a:pt x="2739066" y="1800955"/>
                </a:lnTo>
                <a:lnTo>
                  <a:pt x="2742875" y="1796834"/>
                </a:lnTo>
                <a:lnTo>
                  <a:pt x="2747001" y="1792397"/>
                </a:lnTo>
                <a:lnTo>
                  <a:pt x="2755888" y="1784157"/>
                </a:lnTo>
                <a:lnTo>
                  <a:pt x="2766362" y="1776550"/>
                </a:lnTo>
                <a:lnTo>
                  <a:pt x="2777789" y="1768626"/>
                </a:lnTo>
                <a:lnTo>
                  <a:pt x="2789850" y="1760702"/>
                </a:lnTo>
                <a:lnTo>
                  <a:pt x="2803181" y="1753413"/>
                </a:lnTo>
                <a:lnTo>
                  <a:pt x="2817464" y="1746440"/>
                </a:lnTo>
                <a:lnTo>
                  <a:pt x="2832382" y="1739467"/>
                </a:lnTo>
                <a:lnTo>
                  <a:pt x="2848569" y="1733128"/>
                </a:lnTo>
                <a:lnTo>
                  <a:pt x="2865709" y="1726789"/>
                </a:lnTo>
                <a:lnTo>
                  <a:pt x="2883483" y="1720450"/>
                </a:lnTo>
                <a:lnTo>
                  <a:pt x="2901575" y="1715062"/>
                </a:lnTo>
                <a:lnTo>
                  <a:pt x="2920937" y="1709357"/>
                </a:lnTo>
                <a:lnTo>
                  <a:pt x="2940933" y="1704286"/>
                </a:lnTo>
                <a:lnTo>
                  <a:pt x="2961564" y="1699532"/>
                </a:lnTo>
                <a:lnTo>
                  <a:pt x="2983147" y="1695411"/>
                </a:lnTo>
                <a:lnTo>
                  <a:pt x="3004731" y="1691291"/>
                </a:lnTo>
                <a:lnTo>
                  <a:pt x="3027584" y="1687805"/>
                </a:lnTo>
                <a:lnTo>
                  <a:pt x="3050436" y="1684318"/>
                </a:lnTo>
                <a:lnTo>
                  <a:pt x="3074241" y="1681466"/>
                </a:lnTo>
                <a:lnTo>
                  <a:pt x="3098681" y="1679247"/>
                </a:lnTo>
                <a:lnTo>
                  <a:pt x="3123121" y="1677028"/>
                </a:lnTo>
                <a:lnTo>
                  <a:pt x="3148196" y="1675444"/>
                </a:lnTo>
                <a:lnTo>
                  <a:pt x="3173905" y="1674493"/>
                </a:lnTo>
                <a:lnTo>
                  <a:pt x="3199615" y="1673542"/>
                </a:lnTo>
                <a:lnTo>
                  <a:pt x="3225959" y="1673225"/>
                </a:lnTo>
                <a:close/>
                <a:moveTo>
                  <a:pt x="3454389" y="0"/>
                </a:moveTo>
                <a:lnTo>
                  <a:pt x="3461374" y="0"/>
                </a:lnTo>
                <a:lnTo>
                  <a:pt x="3468995" y="635"/>
                </a:lnTo>
                <a:lnTo>
                  <a:pt x="3475981" y="1587"/>
                </a:lnTo>
                <a:lnTo>
                  <a:pt x="3482966" y="3174"/>
                </a:lnTo>
                <a:lnTo>
                  <a:pt x="3490270" y="5079"/>
                </a:lnTo>
                <a:lnTo>
                  <a:pt x="3497255" y="7300"/>
                </a:lnTo>
                <a:lnTo>
                  <a:pt x="3503923" y="9839"/>
                </a:lnTo>
                <a:lnTo>
                  <a:pt x="3510591" y="13013"/>
                </a:lnTo>
                <a:lnTo>
                  <a:pt x="3517259" y="16505"/>
                </a:lnTo>
                <a:lnTo>
                  <a:pt x="3523610" y="20314"/>
                </a:lnTo>
                <a:lnTo>
                  <a:pt x="3529643" y="24757"/>
                </a:lnTo>
                <a:lnTo>
                  <a:pt x="3535676" y="29518"/>
                </a:lnTo>
                <a:lnTo>
                  <a:pt x="3541074" y="34596"/>
                </a:lnTo>
                <a:lnTo>
                  <a:pt x="3546472" y="39992"/>
                </a:lnTo>
                <a:lnTo>
                  <a:pt x="3551235" y="45705"/>
                </a:lnTo>
                <a:lnTo>
                  <a:pt x="3555998" y="51418"/>
                </a:lnTo>
                <a:lnTo>
                  <a:pt x="3560443" y="57766"/>
                </a:lnTo>
                <a:lnTo>
                  <a:pt x="3564254" y="64113"/>
                </a:lnTo>
                <a:lnTo>
                  <a:pt x="3567746" y="70779"/>
                </a:lnTo>
                <a:lnTo>
                  <a:pt x="3570922" y="77444"/>
                </a:lnTo>
                <a:lnTo>
                  <a:pt x="3573462" y="84109"/>
                </a:lnTo>
                <a:lnTo>
                  <a:pt x="3575684" y="91410"/>
                </a:lnTo>
                <a:lnTo>
                  <a:pt x="3577590" y="98709"/>
                </a:lnTo>
                <a:lnTo>
                  <a:pt x="3579177" y="106009"/>
                </a:lnTo>
                <a:lnTo>
                  <a:pt x="3580448" y="113309"/>
                </a:lnTo>
                <a:lnTo>
                  <a:pt x="3580765" y="120927"/>
                </a:lnTo>
                <a:lnTo>
                  <a:pt x="3581400" y="128544"/>
                </a:lnTo>
                <a:lnTo>
                  <a:pt x="3580765" y="136162"/>
                </a:lnTo>
                <a:lnTo>
                  <a:pt x="3530913" y="1012801"/>
                </a:lnTo>
                <a:lnTo>
                  <a:pt x="3529960" y="1019149"/>
                </a:lnTo>
                <a:lnTo>
                  <a:pt x="3529326" y="1025814"/>
                </a:lnTo>
                <a:lnTo>
                  <a:pt x="3528055" y="1032162"/>
                </a:lnTo>
                <a:lnTo>
                  <a:pt x="3526785" y="1038510"/>
                </a:lnTo>
                <a:lnTo>
                  <a:pt x="3524880" y="1044541"/>
                </a:lnTo>
                <a:lnTo>
                  <a:pt x="3522975" y="1050254"/>
                </a:lnTo>
                <a:lnTo>
                  <a:pt x="3520434" y="1056284"/>
                </a:lnTo>
                <a:lnTo>
                  <a:pt x="3518212" y="1062315"/>
                </a:lnTo>
                <a:lnTo>
                  <a:pt x="3515354" y="1067710"/>
                </a:lnTo>
                <a:lnTo>
                  <a:pt x="3512179" y="1072789"/>
                </a:lnTo>
                <a:lnTo>
                  <a:pt x="3508686" y="1077867"/>
                </a:lnTo>
                <a:lnTo>
                  <a:pt x="3505193" y="1083263"/>
                </a:lnTo>
                <a:lnTo>
                  <a:pt x="3501700" y="1087706"/>
                </a:lnTo>
                <a:lnTo>
                  <a:pt x="3497572" y="1092467"/>
                </a:lnTo>
                <a:lnTo>
                  <a:pt x="3493445" y="1096910"/>
                </a:lnTo>
                <a:lnTo>
                  <a:pt x="3488999" y="1101354"/>
                </a:lnTo>
                <a:lnTo>
                  <a:pt x="3484554" y="1105163"/>
                </a:lnTo>
                <a:lnTo>
                  <a:pt x="3479791" y="1108654"/>
                </a:lnTo>
                <a:lnTo>
                  <a:pt x="3474710" y="1112463"/>
                </a:lnTo>
                <a:lnTo>
                  <a:pt x="3469630" y="1115319"/>
                </a:lnTo>
                <a:lnTo>
                  <a:pt x="3464550" y="1118493"/>
                </a:lnTo>
                <a:lnTo>
                  <a:pt x="3459152" y="1121350"/>
                </a:lnTo>
                <a:lnTo>
                  <a:pt x="3453436" y="1123889"/>
                </a:lnTo>
                <a:lnTo>
                  <a:pt x="3448038" y="1126111"/>
                </a:lnTo>
                <a:lnTo>
                  <a:pt x="3442005" y="1128015"/>
                </a:lnTo>
                <a:lnTo>
                  <a:pt x="3435972" y="1129602"/>
                </a:lnTo>
                <a:lnTo>
                  <a:pt x="3430256" y="1130871"/>
                </a:lnTo>
                <a:lnTo>
                  <a:pt x="3423906" y="1132141"/>
                </a:lnTo>
                <a:lnTo>
                  <a:pt x="3417873" y="1132776"/>
                </a:lnTo>
                <a:lnTo>
                  <a:pt x="3411522" y="1133093"/>
                </a:lnTo>
                <a:lnTo>
                  <a:pt x="3405490" y="1133093"/>
                </a:lnTo>
                <a:lnTo>
                  <a:pt x="3398504" y="1132776"/>
                </a:lnTo>
                <a:lnTo>
                  <a:pt x="3392471" y="1132458"/>
                </a:lnTo>
                <a:lnTo>
                  <a:pt x="3386120" y="1131189"/>
                </a:lnTo>
                <a:lnTo>
                  <a:pt x="3379770" y="1129919"/>
                </a:lnTo>
                <a:lnTo>
                  <a:pt x="3373736" y="1128332"/>
                </a:lnTo>
                <a:lnTo>
                  <a:pt x="3368021" y="1126745"/>
                </a:lnTo>
                <a:lnTo>
                  <a:pt x="3361988" y="1124524"/>
                </a:lnTo>
                <a:lnTo>
                  <a:pt x="3356590" y="1122302"/>
                </a:lnTo>
                <a:lnTo>
                  <a:pt x="3350874" y="1119763"/>
                </a:lnTo>
                <a:lnTo>
                  <a:pt x="3345476" y="1116589"/>
                </a:lnTo>
                <a:lnTo>
                  <a:pt x="3340396" y="1113415"/>
                </a:lnTo>
                <a:lnTo>
                  <a:pt x="3334998" y="1109924"/>
                </a:lnTo>
                <a:lnTo>
                  <a:pt x="3330553" y="1106432"/>
                </a:lnTo>
                <a:lnTo>
                  <a:pt x="3325790" y="1102306"/>
                </a:lnTo>
                <a:lnTo>
                  <a:pt x="3321344" y="1098497"/>
                </a:lnTo>
                <a:lnTo>
                  <a:pt x="3316899" y="1094054"/>
                </a:lnTo>
                <a:lnTo>
                  <a:pt x="3312771" y="1089293"/>
                </a:lnTo>
                <a:lnTo>
                  <a:pt x="3308961" y="1084849"/>
                </a:lnTo>
                <a:lnTo>
                  <a:pt x="3305150" y="1080089"/>
                </a:lnTo>
                <a:lnTo>
                  <a:pt x="3301975" y="1074693"/>
                </a:lnTo>
                <a:lnTo>
                  <a:pt x="3298482" y="1069615"/>
                </a:lnTo>
                <a:lnTo>
                  <a:pt x="3295625" y="1064219"/>
                </a:lnTo>
                <a:lnTo>
                  <a:pt x="3293084" y="1058823"/>
                </a:lnTo>
                <a:lnTo>
                  <a:pt x="3290544" y="1053110"/>
                </a:lnTo>
                <a:lnTo>
                  <a:pt x="3288639" y="1047397"/>
                </a:lnTo>
                <a:lnTo>
                  <a:pt x="3286734" y="1041367"/>
                </a:lnTo>
                <a:lnTo>
                  <a:pt x="3285146" y="1035019"/>
                </a:lnTo>
                <a:lnTo>
                  <a:pt x="3283558" y="1028988"/>
                </a:lnTo>
                <a:lnTo>
                  <a:pt x="3282606" y="1022640"/>
                </a:lnTo>
                <a:lnTo>
                  <a:pt x="3281971" y="1015975"/>
                </a:lnTo>
                <a:lnTo>
                  <a:pt x="3281654" y="1009627"/>
                </a:lnTo>
                <a:lnTo>
                  <a:pt x="3281018" y="1003597"/>
                </a:lnTo>
                <a:lnTo>
                  <a:pt x="3281654" y="996614"/>
                </a:lnTo>
                <a:lnTo>
                  <a:pt x="3306103" y="573529"/>
                </a:lnTo>
                <a:lnTo>
                  <a:pt x="3299118" y="568768"/>
                </a:lnTo>
                <a:lnTo>
                  <a:pt x="2057582" y="2162081"/>
                </a:lnTo>
                <a:lnTo>
                  <a:pt x="2052502" y="2168112"/>
                </a:lnTo>
                <a:lnTo>
                  <a:pt x="2047422" y="2173825"/>
                </a:lnTo>
                <a:lnTo>
                  <a:pt x="2042024" y="2178903"/>
                </a:lnTo>
                <a:lnTo>
                  <a:pt x="2036626" y="2183981"/>
                </a:lnTo>
                <a:lnTo>
                  <a:pt x="2030592" y="2188742"/>
                </a:lnTo>
                <a:lnTo>
                  <a:pt x="2024877" y="2193186"/>
                </a:lnTo>
                <a:lnTo>
                  <a:pt x="2018844" y="2197629"/>
                </a:lnTo>
                <a:lnTo>
                  <a:pt x="2012493" y="2201121"/>
                </a:lnTo>
                <a:lnTo>
                  <a:pt x="2006143" y="2204612"/>
                </a:lnTo>
                <a:lnTo>
                  <a:pt x="1999475" y="2207786"/>
                </a:lnTo>
                <a:lnTo>
                  <a:pt x="1992807" y="2210642"/>
                </a:lnTo>
                <a:lnTo>
                  <a:pt x="1986139" y="2213182"/>
                </a:lnTo>
                <a:lnTo>
                  <a:pt x="1979470" y="2215403"/>
                </a:lnTo>
                <a:lnTo>
                  <a:pt x="1972485" y="2217308"/>
                </a:lnTo>
                <a:lnTo>
                  <a:pt x="1965499" y="2218577"/>
                </a:lnTo>
                <a:lnTo>
                  <a:pt x="1958514" y="2219529"/>
                </a:lnTo>
                <a:lnTo>
                  <a:pt x="1951528" y="2220482"/>
                </a:lnTo>
                <a:lnTo>
                  <a:pt x="1944225" y="2221116"/>
                </a:lnTo>
                <a:lnTo>
                  <a:pt x="1937239" y="2221116"/>
                </a:lnTo>
                <a:lnTo>
                  <a:pt x="1929619" y="2221116"/>
                </a:lnTo>
                <a:lnTo>
                  <a:pt x="1922633" y="2220482"/>
                </a:lnTo>
                <a:lnTo>
                  <a:pt x="1915647" y="2219529"/>
                </a:lnTo>
                <a:lnTo>
                  <a:pt x="1908344" y="2218577"/>
                </a:lnTo>
                <a:lnTo>
                  <a:pt x="1901358" y="2216990"/>
                </a:lnTo>
                <a:lnTo>
                  <a:pt x="1894690" y="2214769"/>
                </a:lnTo>
                <a:lnTo>
                  <a:pt x="1887387" y="2212547"/>
                </a:lnTo>
                <a:lnTo>
                  <a:pt x="1880402" y="2210008"/>
                </a:lnTo>
                <a:lnTo>
                  <a:pt x="1873734" y="2207151"/>
                </a:lnTo>
                <a:lnTo>
                  <a:pt x="1867066" y="2203977"/>
                </a:lnTo>
                <a:lnTo>
                  <a:pt x="1860715" y="2199851"/>
                </a:lnTo>
                <a:lnTo>
                  <a:pt x="1854047" y="2196042"/>
                </a:lnTo>
                <a:lnTo>
                  <a:pt x="1847696" y="2191599"/>
                </a:lnTo>
                <a:lnTo>
                  <a:pt x="1229469" y="1731062"/>
                </a:lnTo>
                <a:lnTo>
                  <a:pt x="271487" y="2768937"/>
                </a:lnTo>
                <a:lnTo>
                  <a:pt x="266406" y="2774967"/>
                </a:lnTo>
                <a:lnTo>
                  <a:pt x="260691" y="2780680"/>
                </a:lnTo>
                <a:lnTo>
                  <a:pt x="254975" y="2785759"/>
                </a:lnTo>
                <a:lnTo>
                  <a:pt x="248942" y="2791154"/>
                </a:lnTo>
                <a:lnTo>
                  <a:pt x="242592" y="2795915"/>
                </a:lnTo>
                <a:lnTo>
                  <a:pt x="236241" y="2800041"/>
                </a:lnTo>
                <a:lnTo>
                  <a:pt x="230208" y="2804167"/>
                </a:lnTo>
                <a:lnTo>
                  <a:pt x="223223" y="2807659"/>
                </a:lnTo>
                <a:lnTo>
                  <a:pt x="216554" y="2810833"/>
                </a:lnTo>
                <a:lnTo>
                  <a:pt x="209886" y="2814007"/>
                </a:lnTo>
                <a:lnTo>
                  <a:pt x="202901" y="2816228"/>
                </a:lnTo>
                <a:lnTo>
                  <a:pt x="195915" y="2818767"/>
                </a:lnTo>
                <a:lnTo>
                  <a:pt x="188612" y="2820354"/>
                </a:lnTo>
                <a:lnTo>
                  <a:pt x="181309" y="2821941"/>
                </a:lnTo>
                <a:lnTo>
                  <a:pt x="174006" y="2822894"/>
                </a:lnTo>
                <a:lnTo>
                  <a:pt x="166703" y="2823846"/>
                </a:lnTo>
                <a:lnTo>
                  <a:pt x="159082" y="2824163"/>
                </a:lnTo>
                <a:lnTo>
                  <a:pt x="152096" y="2824163"/>
                </a:lnTo>
                <a:lnTo>
                  <a:pt x="144476" y="2823846"/>
                </a:lnTo>
                <a:lnTo>
                  <a:pt x="136855" y="2823528"/>
                </a:lnTo>
                <a:lnTo>
                  <a:pt x="129552" y="2822259"/>
                </a:lnTo>
                <a:lnTo>
                  <a:pt x="122249" y="2820672"/>
                </a:lnTo>
                <a:lnTo>
                  <a:pt x="114945" y="2819085"/>
                </a:lnTo>
                <a:lnTo>
                  <a:pt x="107642" y="2816546"/>
                </a:lnTo>
                <a:lnTo>
                  <a:pt x="100657" y="2814324"/>
                </a:lnTo>
                <a:lnTo>
                  <a:pt x="93671" y="2811467"/>
                </a:lnTo>
                <a:lnTo>
                  <a:pt x="87003" y="2807976"/>
                </a:lnTo>
                <a:lnTo>
                  <a:pt x="80335" y="2804485"/>
                </a:lnTo>
                <a:lnTo>
                  <a:pt x="73349" y="2800359"/>
                </a:lnTo>
                <a:lnTo>
                  <a:pt x="66681" y="2796233"/>
                </a:lnTo>
                <a:lnTo>
                  <a:pt x="60331" y="2791472"/>
                </a:lnTo>
                <a:lnTo>
                  <a:pt x="54298" y="2785759"/>
                </a:lnTo>
                <a:lnTo>
                  <a:pt x="48265" y="2780680"/>
                </a:lnTo>
                <a:lnTo>
                  <a:pt x="42867" y="2774967"/>
                </a:lnTo>
                <a:lnTo>
                  <a:pt x="37469" y="2768937"/>
                </a:lnTo>
                <a:lnTo>
                  <a:pt x="32388" y="2762906"/>
                </a:lnTo>
                <a:lnTo>
                  <a:pt x="28260" y="2756876"/>
                </a:lnTo>
                <a:lnTo>
                  <a:pt x="23815" y="2749893"/>
                </a:lnTo>
                <a:lnTo>
                  <a:pt x="19687" y="2743228"/>
                </a:lnTo>
                <a:lnTo>
                  <a:pt x="16194" y="2736563"/>
                </a:lnTo>
                <a:lnTo>
                  <a:pt x="13019" y="2729580"/>
                </a:lnTo>
                <a:lnTo>
                  <a:pt x="10479" y="2722280"/>
                </a:lnTo>
                <a:lnTo>
                  <a:pt x="7938" y="2715297"/>
                </a:lnTo>
                <a:lnTo>
                  <a:pt x="5716" y="2708315"/>
                </a:lnTo>
                <a:lnTo>
                  <a:pt x="3811" y="2700697"/>
                </a:lnTo>
                <a:lnTo>
                  <a:pt x="2540" y="2693080"/>
                </a:lnTo>
                <a:lnTo>
                  <a:pt x="1270" y="2685780"/>
                </a:lnTo>
                <a:lnTo>
                  <a:pt x="635" y="2678162"/>
                </a:lnTo>
                <a:lnTo>
                  <a:pt x="0" y="2670228"/>
                </a:lnTo>
                <a:lnTo>
                  <a:pt x="0" y="2662927"/>
                </a:lnTo>
                <a:lnTo>
                  <a:pt x="0" y="2655310"/>
                </a:lnTo>
                <a:lnTo>
                  <a:pt x="953" y="2648010"/>
                </a:lnTo>
                <a:lnTo>
                  <a:pt x="1588" y="2640075"/>
                </a:lnTo>
                <a:lnTo>
                  <a:pt x="3176" y="2632458"/>
                </a:lnTo>
                <a:lnTo>
                  <a:pt x="4763" y="2625158"/>
                </a:lnTo>
                <a:lnTo>
                  <a:pt x="6668" y="2617858"/>
                </a:lnTo>
                <a:lnTo>
                  <a:pt x="9526" y="2610558"/>
                </a:lnTo>
                <a:lnTo>
                  <a:pt x="12384" y="2603258"/>
                </a:lnTo>
                <a:lnTo>
                  <a:pt x="15559" y="2596275"/>
                </a:lnTo>
                <a:lnTo>
                  <a:pt x="19052" y="2588975"/>
                </a:lnTo>
                <a:lnTo>
                  <a:pt x="22545" y="2582310"/>
                </a:lnTo>
                <a:lnTo>
                  <a:pt x="26990" y="2575644"/>
                </a:lnTo>
                <a:lnTo>
                  <a:pt x="31753" y="2569297"/>
                </a:lnTo>
                <a:lnTo>
                  <a:pt x="36516" y="2562631"/>
                </a:lnTo>
                <a:lnTo>
                  <a:pt x="1086264" y="1414621"/>
                </a:lnTo>
                <a:lnTo>
                  <a:pt x="1091027" y="1408908"/>
                </a:lnTo>
                <a:lnTo>
                  <a:pt x="1096742" y="1403829"/>
                </a:lnTo>
                <a:lnTo>
                  <a:pt x="1101823" y="1398751"/>
                </a:lnTo>
                <a:lnTo>
                  <a:pt x="1107221" y="1393990"/>
                </a:lnTo>
                <a:lnTo>
                  <a:pt x="1113254" y="1389229"/>
                </a:lnTo>
                <a:lnTo>
                  <a:pt x="1119287" y="1385103"/>
                </a:lnTo>
                <a:lnTo>
                  <a:pt x="1125002" y="1381295"/>
                </a:lnTo>
                <a:lnTo>
                  <a:pt x="1131353" y="1377803"/>
                </a:lnTo>
                <a:lnTo>
                  <a:pt x="1137703" y="1374629"/>
                </a:lnTo>
                <a:lnTo>
                  <a:pt x="1144054" y="1371455"/>
                </a:lnTo>
                <a:lnTo>
                  <a:pt x="1150722" y="1368599"/>
                </a:lnTo>
                <a:lnTo>
                  <a:pt x="1157390" y="1366694"/>
                </a:lnTo>
                <a:lnTo>
                  <a:pt x="1164058" y="1364790"/>
                </a:lnTo>
                <a:lnTo>
                  <a:pt x="1170726" y="1362568"/>
                </a:lnTo>
                <a:lnTo>
                  <a:pt x="1177394" y="1361616"/>
                </a:lnTo>
                <a:lnTo>
                  <a:pt x="1184698" y="1360347"/>
                </a:lnTo>
                <a:lnTo>
                  <a:pt x="1191683" y="1360029"/>
                </a:lnTo>
                <a:lnTo>
                  <a:pt x="1198351" y="1359712"/>
                </a:lnTo>
                <a:lnTo>
                  <a:pt x="1205654" y="1359077"/>
                </a:lnTo>
                <a:lnTo>
                  <a:pt x="1212640" y="1359712"/>
                </a:lnTo>
                <a:lnTo>
                  <a:pt x="1219626" y="1360347"/>
                </a:lnTo>
                <a:lnTo>
                  <a:pt x="1226294" y="1361299"/>
                </a:lnTo>
                <a:lnTo>
                  <a:pt x="1233597" y="1362251"/>
                </a:lnTo>
                <a:lnTo>
                  <a:pt x="1240582" y="1363838"/>
                </a:lnTo>
                <a:lnTo>
                  <a:pt x="1247251" y="1365742"/>
                </a:lnTo>
                <a:lnTo>
                  <a:pt x="1253919" y="1368281"/>
                </a:lnTo>
                <a:lnTo>
                  <a:pt x="1260904" y="1371138"/>
                </a:lnTo>
                <a:lnTo>
                  <a:pt x="1267572" y="1373677"/>
                </a:lnTo>
                <a:lnTo>
                  <a:pt x="1274240" y="1376851"/>
                </a:lnTo>
                <a:lnTo>
                  <a:pt x="1280591" y="1380977"/>
                </a:lnTo>
                <a:lnTo>
                  <a:pt x="1286942" y="1384786"/>
                </a:lnTo>
                <a:lnTo>
                  <a:pt x="1292975" y="1389229"/>
                </a:lnTo>
                <a:lnTo>
                  <a:pt x="1907709" y="1846910"/>
                </a:lnTo>
                <a:lnTo>
                  <a:pt x="3043507" y="389124"/>
                </a:lnTo>
                <a:lnTo>
                  <a:pt x="3023186" y="374841"/>
                </a:lnTo>
                <a:lnTo>
                  <a:pt x="2660568" y="470377"/>
                </a:lnTo>
                <a:lnTo>
                  <a:pt x="2654853" y="471646"/>
                </a:lnTo>
                <a:lnTo>
                  <a:pt x="2648502" y="472598"/>
                </a:lnTo>
                <a:lnTo>
                  <a:pt x="2642152" y="473551"/>
                </a:lnTo>
                <a:lnTo>
                  <a:pt x="2635801" y="473868"/>
                </a:lnTo>
                <a:lnTo>
                  <a:pt x="2629450" y="474185"/>
                </a:lnTo>
                <a:lnTo>
                  <a:pt x="2623418" y="473868"/>
                </a:lnTo>
                <a:lnTo>
                  <a:pt x="2617384" y="473551"/>
                </a:lnTo>
                <a:lnTo>
                  <a:pt x="2611352" y="472598"/>
                </a:lnTo>
                <a:lnTo>
                  <a:pt x="2605318" y="471964"/>
                </a:lnTo>
                <a:lnTo>
                  <a:pt x="2599603" y="470377"/>
                </a:lnTo>
                <a:lnTo>
                  <a:pt x="2593570" y="468790"/>
                </a:lnTo>
                <a:lnTo>
                  <a:pt x="2587537" y="466885"/>
                </a:lnTo>
                <a:lnTo>
                  <a:pt x="2582139" y="464346"/>
                </a:lnTo>
                <a:lnTo>
                  <a:pt x="2576741" y="462124"/>
                </a:lnTo>
                <a:lnTo>
                  <a:pt x="2571660" y="459268"/>
                </a:lnTo>
                <a:lnTo>
                  <a:pt x="2565945" y="456094"/>
                </a:lnTo>
                <a:lnTo>
                  <a:pt x="2560864" y="452920"/>
                </a:lnTo>
                <a:lnTo>
                  <a:pt x="2556102" y="449429"/>
                </a:lnTo>
                <a:lnTo>
                  <a:pt x="2551339" y="445937"/>
                </a:lnTo>
                <a:lnTo>
                  <a:pt x="2546576" y="441811"/>
                </a:lnTo>
                <a:lnTo>
                  <a:pt x="2542448" y="437685"/>
                </a:lnTo>
                <a:lnTo>
                  <a:pt x="2538002" y="433242"/>
                </a:lnTo>
                <a:lnTo>
                  <a:pt x="2533875" y="428481"/>
                </a:lnTo>
                <a:lnTo>
                  <a:pt x="2530064" y="423402"/>
                </a:lnTo>
                <a:lnTo>
                  <a:pt x="2526572" y="418324"/>
                </a:lnTo>
                <a:lnTo>
                  <a:pt x="2523396" y="413246"/>
                </a:lnTo>
                <a:lnTo>
                  <a:pt x="2520221" y="407533"/>
                </a:lnTo>
                <a:lnTo>
                  <a:pt x="2517363" y="402137"/>
                </a:lnTo>
                <a:lnTo>
                  <a:pt x="2514823" y="396107"/>
                </a:lnTo>
                <a:lnTo>
                  <a:pt x="2512283" y="390394"/>
                </a:lnTo>
                <a:lnTo>
                  <a:pt x="2510378" y="384046"/>
                </a:lnTo>
                <a:lnTo>
                  <a:pt x="2508472" y="377698"/>
                </a:lnTo>
                <a:lnTo>
                  <a:pt x="2507202" y="371350"/>
                </a:lnTo>
                <a:lnTo>
                  <a:pt x="2505932" y="364685"/>
                </a:lnTo>
                <a:lnTo>
                  <a:pt x="2505297" y="358337"/>
                </a:lnTo>
                <a:lnTo>
                  <a:pt x="2504980" y="351989"/>
                </a:lnTo>
                <a:lnTo>
                  <a:pt x="2504344" y="345641"/>
                </a:lnTo>
                <a:lnTo>
                  <a:pt x="2504344" y="339293"/>
                </a:lnTo>
                <a:lnTo>
                  <a:pt x="2505297" y="332946"/>
                </a:lnTo>
                <a:lnTo>
                  <a:pt x="2505615" y="326915"/>
                </a:lnTo>
                <a:lnTo>
                  <a:pt x="2506885" y="320567"/>
                </a:lnTo>
                <a:lnTo>
                  <a:pt x="2508155" y="314537"/>
                </a:lnTo>
                <a:lnTo>
                  <a:pt x="2509425" y="308506"/>
                </a:lnTo>
                <a:lnTo>
                  <a:pt x="2511648" y="302793"/>
                </a:lnTo>
                <a:lnTo>
                  <a:pt x="2513870" y="296763"/>
                </a:lnTo>
                <a:lnTo>
                  <a:pt x="2516410" y="291367"/>
                </a:lnTo>
                <a:lnTo>
                  <a:pt x="2518633" y="285654"/>
                </a:lnTo>
                <a:lnTo>
                  <a:pt x="2521808" y="280576"/>
                </a:lnTo>
                <a:lnTo>
                  <a:pt x="2524984" y="275180"/>
                </a:lnTo>
                <a:lnTo>
                  <a:pt x="2528159" y="270102"/>
                </a:lnTo>
                <a:lnTo>
                  <a:pt x="2531970" y="265341"/>
                </a:lnTo>
                <a:lnTo>
                  <a:pt x="2535462" y="260580"/>
                </a:lnTo>
                <a:lnTo>
                  <a:pt x="2539908" y="256136"/>
                </a:lnTo>
                <a:lnTo>
                  <a:pt x="2544353" y="251693"/>
                </a:lnTo>
                <a:lnTo>
                  <a:pt x="2548481" y="247567"/>
                </a:lnTo>
                <a:lnTo>
                  <a:pt x="2553244" y="243441"/>
                </a:lnTo>
                <a:lnTo>
                  <a:pt x="2558642" y="239949"/>
                </a:lnTo>
                <a:lnTo>
                  <a:pt x="2563722" y="236458"/>
                </a:lnTo>
                <a:lnTo>
                  <a:pt x="2568803" y="233284"/>
                </a:lnTo>
                <a:lnTo>
                  <a:pt x="2574201" y="230428"/>
                </a:lnTo>
                <a:lnTo>
                  <a:pt x="2579916" y="227889"/>
                </a:lnTo>
                <a:lnTo>
                  <a:pt x="2585632" y="225349"/>
                </a:lnTo>
                <a:lnTo>
                  <a:pt x="2591982" y="223445"/>
                </a:lnTo>
                <a:lnTo>
                  <a:pt x="2598015" y="221541"/>
                </a:lnTo>
                <a:lnTo>
                  <a:pt x="3425176" y="4126"/>
                </a:lnTo>
                <a:lnTo>
                  <a:pt x="3432162" y="2222"/>
                </a:lnTo>
                <a:lnTo>
                  <a:pt x="3439782" y="952"/>
                </a:lnTo>
                <a:lnTo>
                  <a:pt x="3446768" y="318"/>
                </a:lnTo>
                <a:lnTo>
                  <a:pt x="3454389" y="0"/>
                </a:lnTo>
                <a:close/>
              </a:path>
            </a:pathLst>
          </a:custGeom>
          <a:gradFill>
            <a:gsLst>
              <a:gs pos="0">
                <a:srgbClr val="4582ED"/>
              </a:gs>
              <a:gs pos="58000">
                <a:srgbClr val="105AD7"/>
              </a:gs>
            </a:gsLst>
            <a:lin ang="0" scaled="0"/>
          </a:gra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dirty="0">
              <a:solidFill>
                <a:srgbClr val="FFFFFF"/>
              </a:solidFill>
              <a:latin typeface="思源黑体" panose="020B0500000000000000" pitchFamily="34" charset="-122"/>
              <a:ea typeface="思源黑体" panose="020B0500000000000000" pitchFamily="34" charset="-122"/>
            </a:endParaRPr>
          </a:p>
        </p:txBody>
      </p:sp>
      <p:sp>
        <p:nvSpPr>
          <p:cNvPr id="28" name="椭圆 27"/>
          <p:cNvSpPr/>
          <p:nvPr/>
        </p:nvSpPr>
        <p:spPr>
          <a:xfrm>
            <a:off x="462653" y="492370"/>
            <a:ext cx="513595" cy="513594"/>
          </a:xfrm>
          <a:prstGeom prst="ellipse">
            <a:avLst/>
          </a:prstGeom>
          <a:gradFill>
            <a:gsLst>
              <a:gs pos="1000">
                <a:srgbClr val="4582ED"/>
              </a:gs>
              <a:gs pos="66000">
                <a:srgbClr val="105AD7"/>
              </a:gs>
            </a:gsLst>
          </a:gradFill>
          <a:ln>
            <a:noFill/>
          </a:ln>
          <a:effectLst>
            <a:outerShdw blurRad="127000" dist="635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altLang="zh-CN" sz="2400" dirty="0" smtClean="0">
                <a:latin typeface="Agency FB" panose="020B0503020202020204" pitchFamily="34" charset="0"/>
              </a:rPr>
              <a:t>05</a:t>
            </a:r>
            <a:endParaRPr lang="zh-CN" altLang="en-US" sz="2400" dirty="0">
              <a:latin typeface="Agency FB" panose="020B0503020202020204" pitchFamily="34" charset="0"/>
            </a:endParaRPr>
          </a:p>
        </p:txBody>
      </p:sp>
      <p:grpSp>
        <p:nvGrpSpPr>
          <p:cNvPr id="29" name="组合 28"/>
          <p:cNvGrpSpPr/>
          <p:nvPr/>
        </p:nvGrpSpPr>
        <p:grpSpPr>
          <a:xfrm>
            <a:off x="1112716" y="370922"/>
            <a:ext cx="3110091" cy="663260"/>
            <a:chOff x="1220641" y="259282"/>
            <a:chExt cx="3110496" cy="663346"/>
          </a:xfrm>
        </p:grpSpPr>
        <p:sp>
          <p:nvSpPr>
            <p:cNvPr id="30" name="文本框 29">
              <a:extLst>
                <a:ext uri="{FF2B5EF4-FFF2-40B4-BE49-F238E27FC236}">
                  <a16:creationId xmlns="" xmlns:a16="http://schemas.microsoft.com/office/drawing/2014/main" id="{C9FE3F12-EF2B-4C2B-8DA1-3D9B6D947A7C}"/>
                </a:ext>
              </a:extLst>
            </p:cNvPr>
            <p:cNvSpPr txBox="1"/>
            <p:nvPr/>
          </p:nvSpPr>
          <p:spPr>
            <a:xfrm>
              <a:off x="1220641" y="259282"/>
              <a:ext cx="1313351" cy="532522"/>
            </a:xfrm>
            <a:prstGeom prst="rect">
              <a:avLst/>
            </a:prstGeom>
            <a:noFill/>
          </p:spPr>
          <p:txBody>
            <a:bodyPr wrap="none" rtlCol="0">
              <a:spAutoFit/>
            </a:bodyPr>
            <a:lstStyle/>
            <a:p>
              <a:pPr fontAlgn="auto">
                <a:lnSpc>
                  <a:spcPct val="130000"/>
                </a:lnSpc>
                <a:defRPr/>
              </a:pPr>
              <a:r>
                <a:rPr lang="zh-CN" altLang="en-US" sz="2200" dirty="0">
                  <a:solidFill>
                    <a:srgbClr val="554B4F"/>
                  </a:solidFill>
                  <a:latin typeface="思源黑体" panose="020B0500000000000000" pitchFamily="34" charset="-122"/>
                  <a:ea typeface="思源黑体" panose="020B0500000000000000" pitchFamily="34" charset="-122"/>
                  <a:cs typeface="+mn-ea"/>
                  <a:sym typeface="+mn-lt"/>
                </a:rPr>
                <a:t>成本分析</a:t>
              </a:r>
            </a:p>
          </p:txBody>
        </p:sp>
        <p:sp>
          <p:nvSpPr>
            <p:cNvPr id="31" name="矩形 30">
              <a:extLst>
                <a:ext uri="{FF2B5EF4-FFF2-40B4-BE49-F238E27FC236}">
                  <a16:creationId xmlns="" xmlns:a16="http://schemas.microsoft.com/office/drawing/2014/main" id="{F3726BB5-172B-4432-AF35-26229E90CCC6}"/>
                </a:ext>
              </a:extLst>
            </p:cNvPr>
            <p:cNvSpPr/>
            <p:nvPr/>
          </p:nvSpPr>
          <p:spPr>
            <a:xfrm>
              <a:off x="1235631" y="630202"/>
              <a:ext cx="3095506" cy="292426"/>
            </a:xfrm>
            <a:prstGeom prst="rect">
              <a:avLst/>
            </a:prstGeom>
          </p:spPr>
          <p:txBody>
            <a:bodyPr wrap="square">
              <a:spAutoFit/>
            </a:bodyPr>
            <a:lstStyle/>
            <a:p>
              <a:pPr>
                <a:lnSpc>
                  <a:spcPct val="130000"/>
                </a:lnSpc>
              </a:pPr>
              <a:r>
                <a:rPr lang="zh-CN" altLang="en-US" sz="1000" dirty="0">
                  <a:solidFill>
                    <a:schemeClr val="tx1">
                      <a:lumMod val="65000"/>
                      <a:lumOff val="35000"/>
                    </a:schemeClr>
                  </a:solidFill>
                  <a:latin typeface="思源黑体" panose="020B0500000000000000" pitchFamily="34" charset="-122"/>
                  <a:ea typeface="思源黑体" panose="020B0500000000000000" pitchFamily="34" charset="-122"/>
                  <a:cs typeface="+mn-ea"/>
                  <a:sym typeface="+mn-lt"/>
                </a:rPr>
                <a:t>此处添加您的副标题文字</a:t>
              </a:r>
              <a:r>
                <a:rPr lang="zh-CN" altLang="en-US" sz="1000" dirty="0" smtClean="0">
                  <a:solidFill>
                    <a:schemeClr val="tx1">
                      <a:lumMod val="65000"/>
                      <a:lumOff val="35000"/>
                    </a:schemeClr>
                  </a:solidFill>
                  <a:latin typeface="思源黑体" panose="020B0500000000000000" pitchFamily="34" charset="-122"/>
                  <a:ea typeface="思源黑体" panose="020B0500000000000000" pitchFamily="34" charset="-122"/>
                  <a:cs typeface="+mn-ea"/>
                  <a:sym typeface="+mn-lt"/>
                </a:rPr>
                <a:t>说明</a:t>
              </a:r>
              <a:endParaRPr lang="zh-CN" altLang="en-US" sz="1000" dirty="0">
                <a:solidFill>
                  <a:schemeClr val="tx1">
                    <a:lumMod val="65000"/>
                    <a:lumOff val="35000"/>
                  </a:schemeClr>
                </a:solidFill>
                <a:latin typeface="思源黑体" panose="020B0500000000000000" pitchFamily="34" charset="-122"/>
                <a:ea typeface="思源黑体" panose="020B0500000000000000" pitchFamily="34" charset="-122"/>
                <a:cs typeface="+mn-ea"/>
                <a:sym typeface="+mn-lt"/>
              </a:endParaRPr>
            </a:p>
          </p:txBody>
        </p:sp>
      </p:grpSp>
    </p:spTree>
    <p:extLst>
      <p:ext uri="{BB962C8B-B14F-4D97-AF65-F5344CB8AC3E}">
        <p14:creationId xmlns:p14="http://schemas.microsoft.com/office/powerpoint/2010/main" val="3082748007"/>
      </p:ext>
    </p:extLst>
  </p:cSld>
  <p:clrMapOvr>
    <a:masterClrMapping/>
  </p:clrMapOvr>
  <p:transition spd="slow" advClick="0"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7"/>
                                        </p:tgtEl>
                                        <p:attrNameLst>
                                          <p:attrName>style.visibility</p:attrName>
                                        </p:attrNameLst>
                                      </p:cBhvr>
                                      <p:to>
                                        <p:strVal val="visible"/>
                                      </p:to>
                                    </p:set>
                                    <p:animEffect transition="in" filter="fade">
                                      <p:cBhvr>
                                        <p:cTn id="7" dur="500"/>
                                        <p:tgtEl>
                                          <p:spTgt spid="37"/>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8"/>
                                        </p:tgtEl>
                                        <p:attrNameLst>
                                          <p:attrName>style.visibility</p:attrName>
                                        </p:attrNameLst>
                                      </p:cBhvr>
                                      <p:to>
                                        <p:strVal val="visible"/>
                                      </p:to>
                                    </p:set>
                                    <p:animEffect transition="in" filter="fade">
                                      <p:cBhvr>
                                        <p:cTn id="10" dur="500"/>
                                        <p:tgtEl>
                                          <p:spTgt spid="38"/>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9"/>
                                        </p:tgtEl>
                                        <p:attrNameLst>
                                          <p:attrName>style.visibility</p:attrName>
                                        </p:attrNameLst>
                                      </p:cBhvr>
                                      <p:to>
                                        <p:strVal val="visible"/>
                                      </p:to>
                                    </p:set>
                                    <p:animEffect transition="in" filter="fade">
                                      <p:cBhvr>
                                        <p:cTn id="13" dur="500"/>
                                        <p:tgtEl>
                                          <p:spTgt spid="39"/>
                                        </p:tgtEl>
                                      </p:cBhvr>
                                    </p:animEffect>
                                  </p:childTnLst>
                                </p:cTn>
                              </p:par>
                              <p:par>
                                <p:cTn id="14" presetID="10" presetClass="entr" presetSubtype="0" fill="hold" grpId="0" nodeType="withEffect">
                                  <p:stCondLst>
                                    <p:cond delay="200"/>
                                  </p:stCondLst>
                                  <p:childTnLst>
                                    <p:set>
                                      <p:cBhvr>
                                        <p:cTn id="15" dur="1" fill="hold">
                                          <p:stCondLst>
                                            <p:cond delay="0"/>
                                          </p:stCondLst>
                                        </p:cTn>
                                        <p:tgtEl>
                                          <p:spTgt spid="42"/>
                                        </p:tgtEl>
                                        <p:attrNameLst>
                                          <p:attrName>style.visibility</p:attrName>
                                        </p:attrNameLst>
                                      </p:cBhvr>
                                      <p:to>
                                        <p:strVal val="visible"/>
                                      </p:to>
                                    </p:set>
                                    <p:animEffect transition="in" filter="fade">
                                      <p:cBhvr>
                                        <p:cTn id="16" dur="500"/>
                                        <p:tgtEl>
                                          <p:spTgt spid="42"/>
                                        </p:tgtEl>
                                      </p:cBhvr>
                                    </p:animEffect>
                                  </p:childTnLst>
                                </p:cTn>
                              </p:par>
                              <p:par>
                                <p:cTn id="17" presetID="10" presetClass="entr" presetSubtype="0" fill="hold" grpId="0" nodeType="withEffect">
                                  <p:stCondLst>
                                    <p:cond delay="200"/>
                                  </p:stCondLst>
                                  <p:childTnLst>
                                    <p:set>
                                      <p:cBhvr>
                                        <p:cTn id="18" dur="1" fill="hold">
                                          <p:stCondLst>
                                            <p:cond delay="0"/>
                                          </p:stCondLst>
                                        </p:cTn>
                                        <p:tgtEl>
                                          <p:spTgt spid="43"/>
                                        </p:tgtEl>
                                        <p:attrNameLst>
                                          <p:attrName>style.visibility</p:attrName>
                                        </p:attrNameLst>
                                      </p:cBhvr>
                                      <p:to>
                                        <p:strVal val="visible"/>
                                      </p:to>
                                    </p:set>
                                    <p:animEffect transition="in" filter="fade">
                                      <p:cBhvr>
                                        <p:cTn id="19" dur="500"/>
                                        <p:tgtEl>
                                          <p:spTgt spid="43"/>
                                        </p:tgtEl>
                                      </p:cBhvr>
                                    </p:animEffect>
                                  </p:childTnLst>
                                </p:cTn>
                              </p:par>
                              <p:par>
                                <p:cTn id="20" presetID="10" presetClass="entr" presetSubtype="0" fill="hold" grpId="0" nodeType="withEffect">
                                  <p:stCondLst>
                                    <p:cond delay="200"/>
                                  </p:stCondLst>
                                  <p:childTnLst>
                                    <p:set>
                                      <p:cBhvr>
                                        <p:cTn id="21" dur="1" fill="hold">
                                          <p:stCondLst>
                                            <p:cond delay="0"/>
                                          </p:stCondLst>
                                        </p:cTn>
                                        <p:tgtEl>
                                          <p:spTgt spid="44"/>
                                        </p:tgtEl>
                                        <p:attrNameLst>
                                          <p:attrName>style.visibility</p:attrName>
                                        </p:attrNameLst>
                                      </p:cBhvr>
                                      <p:to>
                                        <p:strVal val="visible"/>
                                      </p:to>
                                    </p:set>
                                    <p:animEffect transition="in" filter="fade">
                                      <p:cBhvr>
                                        <p:cTn id="22" dur="500"/>
                                        <p:tgtEl>
                                          <p:spTgt spid="44"/>
                                        </p:tgtEl>
                                      </p:cBhvr>
                                    </p:animEffect>
                                  </p:childTnLst>
                                </p:cTn>
                              </p:par>
                              <p:par>
                                <p:cTn id="23" presetID="10" presetClass="entr" presetSubtype="0" fill="hold" grpId="0" nodeType="withEffect">
                                  <p:stCondLst>
                                    <p:cond delay="400"/>
                                  </p:stCondLst>
                                  <p:childTnLst>
                                    <p:set>
                                      <p:cBhvr>
                                        <p:cTn id="24" dur="1" fill="hold">
                                          <p:stCondLst>
                                            <p:cond delay="0"/>
                                          </p:stCondLst>
                                        </p:cTn>
                                        <p:tgtEl>
                                          <p:spTgt spid="47"/>
                                        </p:tgtEl>
                                        <p:attrNameLst>
                                          <p:attrName>style.visibility</p:attrName>
                                        </p:attrNameLst>
                                      </p:cBhvr>
                                      <p:to>
                                        <p:strVal val="visible"/>
                                      </p:to>
                                    </p:set>
                                    <p:animEffect transition="in" filter="fade">
                                      <p:cBhvr>
                                        <p:cTn id="25" dur="500"/>
                                        <p:tgtEl>
                                          <p:spTgt spid="47"/>
                                        </p:tgtEl>
                                      </p:cBhvr>
                                    </p:animEffect>
                                  </p:childTnLst>
                                </p:cTn>
                              </p:par>
                              <p:par>
                                <p:cTn id="26" presetID="10" presetClass="entr" presetSubtype="0" fill="hold" grpId="0" nodeType="withEffect">
                                  <p:stCondLst>
                                    <p:cond delay="400"/>
                                  </p:stCondLst>
                                  <p:childTnLst>
                                    <p:set>
                                      <p:cBhvr>
                                        <p:cTn id="27" dur="1" fill="hold">
                                          <p:stCondLst>
                                            <p:cond delay="0"/>
                                          </p:stCondLst>
                                        </p:cTn>
                                        <p:tgtEl>
                                          <p:spTgt spid="48"/>
                                        </p:tgtEl>
                                        <p:attrNameLst>
                                          <p:attrName>style.visibility</p:attrName>
                                        </p:attrNameLst>
                                      </p:cBhvr>
                                      <p:to>
                                        <p:strVal val="visible"/>
                                      </p:to>
                                    </p:set>
                                    <p:animEffect transition="in" filter="fade">
                                      <p:cBhvr>
                                        <p:cTn id="28" dur="500"/>
                                        <p:tgtEl>
                                          <p:spTgt spid="48"/>
                                        </p:tgtEl>
                                      </p:cBhvr>
                                    </p:animEffect>
                                  </p:childTnLst>
                                </p:cTn>
                              </p:par>
                              <p:par>
                                <p:cTn id="29" presetID="10" presetClass="entr" presetSubtype="0" fill="hold" grpId="0" nodeType="withEffect">
                                  <p:stCondLst>
                                    <p:cond delay="400"/>
                                  </p:stCondLst>
                                  <p:childTnLst>
                                    <p:set>
                                      <p:cBhvr>
                                        <p:cTn id="30" dur="1" fill="hold">
                                          <p:stCondLst>
                                            <p:cond delay="0"/>
                                          </p:stCondLst>
                                        </p:cTn>
                                        <p:tgtEl>
                                          <p:spTgt spid="49"/>
                                        </p:tgtEl>
                                        <p:attrNameLst>
                                          <p:attrName>style.visibility</p:attrName>
                                        </p:attrNameLst>
                                      </p:cBhvr>
                                      <p:to>
                                        <p:strVal val="visible"/>
                                      </p:to>
                                    </p:set>
                                    <p:animEffect transition="in" filter="fade">
                                      <p:cBhvr>
                                        <p:cTn id="31" dur="500"/>
                                        <p:tgtEl>
                                          <p:spTgt spid="49"/>
                                        </p:tgtEl>
                                      </p:cBhvr>
                                    </p:animEffect>
                                  </p:childTnLst>
                                </p:cTn>
                              </p:par>
                              <p:par>
                                <p:cTn id="32" presetID="10" presetClass="entr" presetSubtype="0" fill="hold" grpId="0" nodeType="withEffect">
                                  <p:stCondLst>
                                    <p:cond delay="600"/>
                                  </p:stCondLst>
                                  <p:childTnLst>
                                    <p:set>
                                      <p:cBhvr>
                                        <p:cTn id="33" dur="1" fill="hold">
                                          <p:stCondLst>
                                            <p:cond delay="0"/>
                                          </p:stCondLst>
                                        </p:cTn>
                                        <p:tgtEl>
                                          <p:spTgt spid="52"/>
                                        </p:tgtEl>
                                        <p:attrNameLst>
                                          <p:attrName>style.visibility</p:attrName>
                                        </p:attrNameLst>
                                      </p:cBhvr>
                                      <p:to>
                                        <p:strVal val="visible"/>
                                      </p:to>
                                    </p:set>
                                    <p:animEffect transition="in" filter="fade">
                                      <p:cBhvr>
                                        <p:cTn id="34" dur="500"/>
                                        <p:tgtEl>
                                          <p:spTgt spid="52"/>
                                        </p:tgtEl>
                                      </p:cBhvr>
                                    </p:animEffect>
                                  </p:childTnLst>
                                </p:cTn>
                              </p:par>
                              <p:par>
                                <p:cTn id="35" presetID="10" presetClass="entr" presetSubtype="0" fill="hold" grpId="0" nodeType="withEffect">
                                  <p:stCondLst>
                                    <p:cond delay="600"/>
                                  </p:stCondLst>
                                  <p:childTnLst>
                                    <p:set>
                                      <p:cBhvr>
                                        <p:cTn id="36" dur="1" fill="hold">
                                          <p:stCondLst>
                                            <p:cond delay="0"/>
                                          </p:stCondLst>
                                        </p:cTn>
                                        <p:tgtEl>
                                          <p:spTgt spid="53"/>
                                        </p:tgtEl>
                                        <p:attrNameLst>
                                          <p:attrName>style.visibility</p:attrName>
                                        </p:attrNameLst>
                                      </p:cBhvr>
                                      <p:to>
                                        <p:strVal val="visible"/>
                                      </p:to>
                                    </p:set>
                                    <p:animEffect transition="in" filter="fade">
                                      <p:cBhvr>
                                        <p:cTn id="37" dur="500"/>
                                        <p:tgtEl>
                                          <p:spTgt spid="53"/>
                                        </p:tgtEl>
                                      </p:cBhvr>
                                    </p:animEffect>
                                  </p:childTnLst>
                                </p:cTn>
                              </p:par>
                              <p:par>
                                <p:cTn id="38" presetID="10" presetClass="entr" presetSubtype="0" fill="hold" grpId="0" nodeType="withEffect">
                                  <p:stCondLst>
                                    <p:cond delay="600"/>
                                  </p:stCondLst>
                                  <p:childTnLst>
                                    <p:set>
                                      <p:cBhvr>
                                        <p:cTn id="39" dur="1" fill="hold">
                                          <p:stCondLst>
                                            <p:cond delay="0"/>
                                          </p:stCondLst>
                                        </p:cTn>
                                        <p:tgtEl>
                                          <p:spTgt spid="54"/>
                                        </p:tgtEl>
                                        <p:attrNameLst>
                                          <p:attrName>style.visibility</p:attrName>
                                        </p:attrNameLst>
                                      </p:cBhvr>
                                      <p:to>
                                        <p:strVal val="visible"/>
                                      </p:to>
                                    </p:set>
                                    <p:animEffect transition="in" filter="fade">
                                      <p:cBhvr>
                                        <p:cTn id="40" dur="500"/>
                                        <p:tgtEl>
                                          <p:spTgt spid="54"/>
                                        </p:tgtEl>
                                      </p:cBhvr>
                                    </p:animEffect>
                                  </p:childTnLst>
                                </p:cTn>
                              </p:par>
                            </p:childTnLst>
                          </p:cTn>
                        </p:par>
                        <p:par>
                          <p:cTn id="41" fill="hold">
                            <p:stCondLst>
                              <p:cond delay="1100"/>
                            </p:stCondLst>
                            <p:childTnLst>
                              <p:par>
                                <p:cTn id="42" presetID="37" presetClass="entr" presetSubtype="0" fill="hold" grpId="0" nodeType="afterEffect">
                                  <p:stCondLst>
                                    <p:cond delay="0"/>
                                  </p:stCondLst>
                                  <p:childTnLst>
                                    <p:set>
                                      <p:cBhvr>
                                        <p:cTn id="43" dur="1" fill="hold">
                                          <p:stCondLst>
                                            <p:cond delay="0"/>
                                          </p:stCondLst>
                                        </p:cTn>
                                        <p:tgtEl>
                                          <p:spTgt spid="40"/>
                                        </p:tgtEl>
                                        <p:attrNameLst>
                                          <p:attrName>style.visibility</p:attrName>
                                        </p:attrNameLst>
                                      </p:cBhvr>
                                      <p:to>
                                        <p:strVal val="visible"/>
                                      </p:to>
                                    </p:set>
                                    <p:animEffect transition="in" filter="fade">
                                      <p:cBhvr>
                                        <p:cTn id="44" dur="1000"/>
                                        <p:tgtEl>
                                          <p:spTgt spid="40"/>
                                        </p:tgtEl>
                                      </p:cBhvr>
                                    </p:animEffect>
                                    <p:anim calcmode="lin" valueType="num">
                                      <p:cBhvr>
                                        <p:cTn id="45" dur="1000" fill="hold"/>
                                        <p:tgtEl>
                                          <p:spTgt spid="40"/>
                                        </p:tgtEl>
                                        <p:attrNameLst>
                                          <p:attrName>ppt_x</p:attrName>
                                        </p:attrNameLst>
                                      </p:cBhvr>
                                      <p:tavLst>
                                        <p:tav tm="0">
                                          <p:val>
                                            <p:strVal val="#ppt_x"/>
                                          </p:val>
                                        </p:tav>
                                        <p:tav tm="100000">
                                          <p:val>
                                            <p:strVal val="#ppt_x"/>
                                          </p:val>
                                        </p:tav>
                                      </p:tavLst>
                                    </p:anim>
                                    <p:anim calcmode="lin" valueType="num">
                                      <p:cBhvr>
                                        <p:cTn id="46" dur="900" decel="100000" fill="hold"/>
                                        <p:tgtEl>
                                          <p:spTgt spid="40"/>
                                        </p:tgtEl>
                                        <p:attrNameLst>
                                          <p:attrName>ppt_y</p:attrName>
                                        </p:attrNameLst>
                                      </p:cBhvr>
                                      <p:tavLst>
                                        <p:tav tm="0">
                                          <p:val>
                                            <p:strVal val="#ppt_y+1"/>
                                          </p:val>
                                        </p:tav>
                                        <p:tav tm="100000">
                                          <p:val>
                                            <p:strVal val="#ppt_y-.03"/>
                                          </p:val>
                                        </p:tav>
                                      </p:tavLst>
                                    </p:anim>
                                    <p:anim calcmode="lin" valueType="num">
                                      <p:cBhvr>
                                        <p:cTn id="47" dur="100" accel="100000" fill="hold">
                                          <p:stCondLst>
                                            <p:cond delay="900"/>
                                          </p:stCondLst>
                                        </p:cTn>
                                        <p:tgtEl>
                                          <p:spTgt spid="40"/>
                                        </p:tgtEl>
                                        <p:attrNameLst>
                                          <p:attrName>ppt_y</p:attrName>
                                        </p:attrNameLst>
                                      </p:cBhvr>
                                      <p:tavLst>
                                        <p:tav tm="0">
                                          <p:val>
                                            <p:strVal val="#ppt_y-.03"/>
                                          </p:val>
                                        </p:tav>
                                        <p:tav tm="100000">
                                          <p:val>
                                            <p:strVal val="#ppt_y"/>
                                          </p:val>
                                        </p:tav>
                                      </p:tavLst>
                                    </p:anim>
                                  </p:childTnLst>
                                </p:cTn>
                              </p:par>
                              <p:par>
                                <p:cTn id="48" presetID="37" presetClass="entr" presetSubtype="0" fill="hold" grpId="0" nodeType="withEffect">
                                  <p:stCondLst>
                                    <p:cond delay="0"/>
                                  </p:stCondLst>
                                  <p:childTnLst>
                                    <p:set>
                                      <p:cBhvr>
                                        <p:cTn id="49" dur="1" fill="hold">
                                          <p:stCondLst>
                                            <p:cond delay="0"/>
                                          </p:stCondLst>
                                        </p:cTn>
                                        <p:tgtEl>
                                          <p:spTgt spid="41"/>
                                        </p:tgtEl>
                                        <p:attrNameLst>
                                          <p:attrName>style.visibility</p:attrName>
                                        </p:attrNameLst>
                                      </p:cBhvr>
                                      <p:to>
                                        <p:strVal val="visible"/>
                                      </p:to>
                                    </p:set>
                                    <p:animEffect transition="in" filter="fade">
                                      <p:cBhvr>
                                        <p:cTn id="50" dur="1000"/>
                                        <p:tgtEl>
                                          <p:spTgt spid="41"/>
                                        </p:tgtEl>
                                      </p:cBhvr>
                                    </p:animEffect>
                                    <p:anim calcmode="lin" valueType="num">
                                      <p:cBhvr>
                                        <p:cTn id="51" dur="1000" fill="hold"/>
                                        <p:tgtEl>
                                          <p:spTgt spid="41"/>
                                        </p:tgtEl>
                                        <p:attrNameLst>
                                          <p:attrName>ppt_x</p:attrName>
                                        </p:attrNameLst>
                                      </p:cBhvr>
                                      <p:tavLst>
                                        <p:tav tm="0">
                                          <p:val>
                                            <p:strVal val="#ppt_x"/>
                                          </p:val>
                                        </p:tav>
                                        <p:tav tm="100000">
                                          <p:val>
                                            <p:strVal val="#ppt_x"/>
                                          </p:val>
                                        </p:tav>
                                      </p:tavLst>
                                    </p:anim>
                                    <p:anim calcmode="lin" valueType="num">
                                      <p:cBhvr>
                                        <p:cTn id="52" dur="900" decel="100000" fill="hold"/>
                                        <p:tgtEl>
                                          <p:spTgt spid="41"/>
                                        </p:tgtEl>
                                        <p:attrNameLst>
                                          <p:attrName>ppt_y</p:attrName>
                                        </p:attrNameLst>
                                      </p:cBhvr>
                                      <p:tavLst>
                                        <p:tav tm="0">
                                          <p:val>
                                            <p:strVal val="#ppt_y+1"/>
                                          </p:val>
                                        </p:tav>
                                        <p:tav tm="100000">
                                          <p:val>
                                            <p:strVal val="#ppt_y-.03"/>
                                          </p:val>
                                        </p:tav>
                                      </p:tavLst>
                                    </p:anim>
                                    <p:anim calcmode="lin" valueType="num">
                                      <p:cBhvr>
                                        <p:cTn id="53" dur="100" accel="100000" fill="hold">
                                          <p:stCondLst>
                                            <p:cond delay="900"/>
                                          </p:stCondLst>
                                        </p:cTn>
                                        <p:tgtEl>
                                          <p:spTgt spid="41"/>
                                        </p:tgtEl>
                                        <p:attrNameLst>
                                          <p:attrName>ppt_y</p:attrName>
                                        </p:attrNameLst>
                                      </p:cBhvr>
                                      <p:tavLst>
                                        <p:tav tm="0">
                                          <p:val>
                                            <p:strVal val="#ppt_y-.03"/>
                                          </p:val>
                                        </p:tav>
                                        <p:tav tm="100000">
                                          <p:val>
                                            <p:strVal val="#ppt_y"/>
                                          </p:val>
                                        </p:tav>
                                      </p:tavLst>
                                    </p:anim>
                                  </p:childTnLst>
                                </p:cTn>
                              </p:par>
                              <p:par>
                                <p:cTn id="54" presetID="37" presetClass="entr" presetSubtype="0" fill="hold" grpId="0" nodeType="withEffect">
                                  <p:stCondLst>
                                    <p:cond delay="300"/>
                                  </p:stCondLst>
                                  <p:childTnLst>
                                    <p:set>
                                      <p:cBhvr>
                                        <p:cTn id="55" dur="1" fill="hold">
                                          <p:stCondLst>
                                            <p:cond delay="0"/>
                                          </p:stCondLst>
                                        </p:cTn>
                                        <p:tgtEl>
                                          <p:spTgt spid="45"/>
                                        </p:tgtEl>
                                        <p:attrNameLst>
                                          <p:attrName>style.visibility</p:attrName>
                                        </p:attrNameLst>
                                      </p:cBhvr>
                                      <p:to>
                                        <p:strVal val="visible"/>
                                      </p:to>
                                    </p:set>
                                    <p:animEffect transition="in" filter="fade">
                                      <p:cBhvr>
                                        <p:cTn id="56" dur="1000"/>
                                        <p:tgtEl>
                                          <p:spTgt spid="45"/>
                                        </p:tgtEl>
                                      </p:cBhvr>
                                    </p:animEffect>
                                    <p:anim calcmode="lin" valueType="num">
                                      <p:cBhvr>
                                        <p:cTn id="57" dur="1000" fill="hold"/>
                                        <p:tgtEl>
                                          <p:spTgt spid="45"/>
                                        </p:tgtEl>
                                        <p:attrNameLst>
                                          <p:attrName>ppt_x</p:attrName>
                                        </p:attrNameLst>
                                      </p:cBhvr>
                                      <p:tavLst>
                                        <p:tav tm="0">
                                          <p:val>
                                            <p:strVal val="#ppt_x"/>
                                          </p:val>
                                        </p:tav>
                                        <p:tav tm="100000">
                                          <p:val>
                                            <p:strVal val="#ppt_x"/>
                                          </p:val>
                                        </p:tav>
                                      </p:tavLst>
                                    </p:anim>
                                    <p:anim calcmode="lin" valueType="num">
                                      <p:cBhvr>
                                        <p:cTn id="58" dur="900" decel="100000" fill="hold"/>
                                        <p:tgtEl>
                                          <p:spTgt spid="45"/>
                                        </p:tgtEl>
                                        <p:attrNameLst>
                                          <p:attrName>ppt_y</p:attrName>
                                        </p:attrNameLst>
                                      </p:cBhvr>
                                      <p:tavLst>
                                        <p:tav tm="0">
                                          <p:val>
                                            <p:strVal val="#ppt_y+1"/>
                                          </p:val>
                                        </p:tav>
                                        <p:tav tm="100000">
                                          <p:val>
                                            <p:strVal val="#ppt_y-.03"/>
                                          </p:val>
                                        </p:tav>
                                      </p:tavLst>
                                    </p:anim>
                                    <p:anim calcmode="lin" valueType="num">
                                      <p:cBhvr>
                                        <p:cTn id="59" dur="100" accel="100000" fill="hold">
                                          <p:stCondLst>
                                            <p:cond delay="900"/>
                                          </p:stCondLst>
                                        </p:cTn>
                                        <p:tgtEl>
                                          <p:spTgt spid="45"/>
                                        </p:tgtEl>
                                        <p:attrNameLst>
                                          <p:attrName>ppt_y</p:attrName>
                                        </p:attrNameLst>
                                      </p:cBhvr>
                                      <p:tavLst>
                                        <p:tav tm="0">
                                          <p:val>
                                            <p:strVal val="#ppt_y-.03"/>
                                          </p:val>
                                        </p:tav>
                                        <p:tav tm="100000">
                                          <p:val>
                                            <p:strVal val="#ppt_y"/>
                                          </p:val>
                                        </p:tav>
                                      </p:tavLst>
                                    </p:anim>
                                  </p:childTnLst>
                                </p:cTn>
                              </p:par>
                              <p:par>
                                <p:cTn id="60" presetID="37" presetClass="entr" presetSubtype="0" fill="hold" grpId="0" nodeType="withEffect">
                                  <p:stCondLst>
                                    <p:cond delay="300"/>
                                  </p:stCondLst>
                                  <p:childTnLst>
                                    <p:set>
                                      <p:cBhvr>
                                        <p:cTn id="61" dur="1" fill="hold">
                                          <p:stCondLst>
                                            <p:cond delay="0"/>
                                          </p:stCondLst>
                                        </p:cTn>
                                        <p:tgtEl>
                                          <p:spTgt spid="46"/>
                                        </p:tgtEl>
                                        <p:attrNameLst>
                                          <p:attrName>style.visibility</p:attrName>
                                        </p:attrNameLst>
                                      </p:cBhvr>
                                      <p:to>
                                        <p:strVal val="visible"/>
                                      </p:to>
                                    </p:set>
                                    <p:animEffect transition="in" filter="fade">
                                      <p:cBhvr>
                                        <p:cTn id="62" dur="1000"/>
                                        <p:tgtEl>
                                          <p:spTgt spid="46"/>
                                        </p:tgtEl>
                                      </p:cBhvr>
                                    </p:animEffect>
                                    <p:anim calcmode="lin" valueType="num">
                                      <p:cBhvr>
                                        <p:cTn id="63" dur="1000" fill="hold"/>
                                        <p:tgtEl>
                                          <p:spTgt spid="46"/>
                                        </p:tgtEl>
                                        <p:attrNameLst>
                                          <p:attrName>ppt_x</p:attrName>
                                        </p:attrNameLst>
                                      </p:cBhvr>
                                      <p:tavLst>
                                        <p:tav tm="0">
                                          <p:val>
                                            <p:strVal val="#ppt_x"/>
                                          </p:val>
                                        </p:tav>
                                        <p:tav tm="100000">
                                          <p:val>
                                            <p:strVal val="#ppt_x"/>
                                          </p:val>
                                        </p:tav>
                                      </p:tavLst>
                                    </p:anim>
                                    <p:anim calcmode="lin" valueType="num">
                                      <p:cBhvr>
                                        <p:cTn id="64" dur="900" decel="100000" fill="hold"/>
                                        <p:tgtEl>
                                          <p:spTgt spid="46"/>
                                        </p:tgtEl>
                                        <p:attrNameLst>
                                          <p:attrName>ppt_y</p:attrName>
                                        </p:attrNameLst>
                                      </p:cBhvr>
                                      <p:tavLst>
                                        <p:tav tm="0">
                                          <p:val>
                                            <p:strVal val="#ppt_y+1"/>
                                          </p:val>
                                        </p:tav>
                                        <p:tav tm="100000">
                                          <p:val>
                                            <p:strVal val="#ppt_y-.03"/>
                                          </p:val>
                                        </p:tav>
                                      </p:tavLst>
                                    </p:anim>
                                    <p:anim calcmode="lin" valueType="num">
                                      <p:cBhvr>
                                        <p:cTn id="65" dur="100" accel="100000" fill="hold">
                                          <p:stCondLst>
                                            <p:cond delay="900"/>
                                          </p:stCondLst>
                                        </p:cTn>
                                        <p:tgtEl>
                                          <p:spTgt spid="46"/>
                                        </p:tgtEl>
                                        <p:attrNameLst>
                                          <p:attrName>ppt_y</p:attrName>
                                        </p:attrNameLst>
                                      </p:cBhvr>
                                      <p:tavLst>
                                        <p:tav tm="0">
                                          <p:val>
                                            <p:strVal val="#ppt_y-.03"/>
                                          </p:val>
                                        </p:tav>
                                        <p:tav tm="100000">
                                          <p:val>
                                            <p:strVal val="#ppt_y"/>
                                          </p:val>
                                        </p:tav>
                                      </p:tavLst>
                                    </p:anim>
                                  </p:childTnLst>
                                </p:cTn>
                              </p:par>
                              <p:par>
                                <p:cTn id="66" presetID="37" presetClass="entr" presetSubtype="0" fill="hold" grpId="0" nodeType="withEffect">
                                  <p:stCondLst>
                                    <p:cond delay="600"/>
                                  </p:stCondLst>
                                  <p:childTnLst>
                                    <p:set>
                                      <p:cBhvr>
                                        <p:cTn id="67" dur="1" fill="hold">
                                          <p:stCondLst>
                                            <p:cond delay="0"/>
                                          </p:stCondLst>
                                        </p:cTn>
                                        <p:tgtEl>
                                          <p:spTgt spid="50"/>
                                        </p:tgtEl>
                                        <p:attrNameLst>
                                          <p:attrName>style.visibility</p:attrName>
                                        </p:attrNameLst>
                                      </p:cBhvr>
                                      <p:to>
                                        <p:strVal val="visible"/>
                                      </p:to>
                                    </p:set>
                                    <p:animEffect transition="in" filter="fade">
                                      <p:cBhvr>
                                        <p:cTn id="68" dur="1000"/>
                                        <p:tgtEl>
                                          <p:spTgt spid="50"/>
                                        </p:tgtEl>
                                      </p:cBhvr>
                                    </p:animEffect>
                                    <p:anim calcmode="lin" valueType="num">
                                      <p:cBhvr>
                                        <p:cTn id="69" dur="1000" fill="hold"/>
                                        <p:tgtEl>
                                          <p:spTgt spid="50"/>
                                        </p:tgtEl>
                                        <p:attrNameLst>
                                          <p:attrName>ppt_x</p:attrName>
                                        </p:attrNameLst>
                                      </p:cBhvr>
                                      <p:tavLst>
                                        <p:tav tm="0">
                                          <p:val>
                                            <p:strVal val="#ppt_x"/>
                                          </p:val>
                                        </p:tav>
                                        <p:tav tm="100000">
                                          <p:val>
                                            <p:strVal val="#ppt_x"/>
                                          </p:val>
                                        </p:tav>
                                      </p:tavLst>
                                    </p:anim>
                                    <p:anim calcmode="lin" valueType="num">
                                      <p:cBhvr>
                                        <p:cTn id="70" dur="900" decel="100000" fill="hold"/>
                                        <p:tgtEl>
                                          <p:spTgt spid="50"/>
                                        </p:tgtEl>
                                        <p:attrNameLst>
                                          <p:attrName>ppt_y</p:attrName>
                                        </p:attrNameLst>
                                      </p:cBhvr>
                                      <p:tavLst>
                                        <p:tav tm="0">
                                          <p:val>
                                            <p:strVal val="#ppt_y+1"/>
                                          </p:val>
                                        </p:tav>
                                        <p:tav tm="100000">
                                          <p:val>
                                            <p:strVal val="#ppt_y-.03"/>
                                          </p:val>
                                        </p:tav>
                                      </p:tavLst>
                                    </p:anim>
                                    <p:anim calcmode="lin" valueType="num">
                                      <p:cBhvr>
                                        <p:cTn id="71" dur="100" accel="100000" fill="hold">
                                          <p:stCondLst>
                                            <p:cond delay="900"/>
                                          </p:stCondLst>
                                        </p:cTn>
                                        <p:tgtEl>
                                          <p:spTgt spid="50"/>
                                        </p:tgtEl>
                                        <p:attrNameLst>
                                          <p:attrName>ppt_y</p:attrName>
                                        </p:attrNameLst>
                                      </p:cBhvr>
                                      <p:tavLst>
                                        <p:tav tm="0">
                                          <p:val>
                                            <p:strVal val="#ppt_y-.03"/>
                                          </p:val>
                                        </p:tav>
                                        <p:tav tm="100000">
                                          <p:val>
                                            <p:strVal val="#ppt_y"/>
                                          </p:val>
                                        </p:tav>
                                      </p:tavLst>
                                    </p:anim>
                                  </p:childTnLst>
                                </p:cTn>
                              </p:par>
                              <p:par>
                                <p:cTn id="72" presetID="37" presetClass="entr" presetSubtype="0" fill="hold" grpId="0" nodeType="withEffect">
                                  <p:stCondLst>
                                    <p:cond delay="600"/>
                                  </p:stCondLst>
                                  <p:childTnLst>
                                    <p:set>
                                      <p:cBhvr>
                                        <p:cTn id="73" dur="1" fill="hold">
                                          <p:stCondLst>
                                            <p:cond delay="0"/>
                                          </p:stCondLst>
                                        </p:cTn>
                                        <p:tgtEl>
                                          <p:spTgt spid="51"/>
                                        </p:tgtEl>
                                        <p:attrNameLst>
                                          <p:attrName>style.visibility</p:attrName>
                                        </p:attrNameLst>
                                      </p:cBhvr>
                                      <p:to>
                                        <p:strVal val="visible"/>
                                      </p:to>
                                    </p:set>
                                    <p:animEffect transition="in" filter="fade">
                                      <p:cBhvr>
                                        <p:cTn id="74" dur="1000"/>
                                        <p:tgtEl>
                                          <p:spTgt spid="51"/>
                                        </p:tgtEl>
                                      </p:cBhvr>
                                    </p:animEffect>
                                    <p:anim calcmode="lin" valueType="num">
                                      <p:cBhvr>
                                        <p:cTn id="75" dur="1000" fill="hold"/>
                                        <p:tgtEl>
                                          <p:spTgt spid="51"/>
                                        </p:tgtEl>
                                        <p:attrNameLst>
                                          <p:attrName>ppt_x</p:attrName>
                                        </p:attrNameLst>
                                      </p:cBhvr>
                                      <p:tavLst>
                                        <p:tav tm="0">
                                          <p:val>
                                            <p:strVal val="#ppt_x"/>
                                          </p:val>
                                        </p:tav>
                                        <p:tav tm="100000">
                                          <p:val>
                                            <p:strVal val="#ppt_x"/>
                                          </p:val>
                                        </p:tav>
                                      </p:tavLst>
                                    </p:anim>
                                    <p:anim calcmode="lin" valueType="num">
                                      <p:cBhvr>
                                        <p:cTn id="76" dur="900" decel="100000" fill="hold"/>
                                        <p:tgtEl>
                                          <p:spTgt spid="51"/>
                                        </p:tgtEl>
                                        <p:attrNameLst>
                                          <p:attrName>ppt_y</p:attrName>
                                        </p:attrNameLst>
                                      </p:cBhvr>
                                      <p:tavLst>
                                        <p:tav tm="0">
                                          <p:val>
                                            <p:strVal val="#ppt_y+1"/>
                                          </p:val>
                                        </p:tav>
                                        <p:tav tm="100000">
                                          <p:val>
                                            <p:strVal val="#ppt_y-.03"/>
                                          </p:val>
                                        </p:tav>
                                      </p:tavLst>
                                    </p:anim>
                                    <p:anim calcmode="lin" valueType="num">
                                      <p:cBhvr>
                                        <p:cTn id="77" dur="100" accel="100000" fill="hold">
                                          <p:stCondLst>
                                            <p:cond delay="900"/>
                                          </p:stCondLst>
                                        </p:cTn>
                                        <p:tgtEl>
                                          <p:spTgt spid="51"/>
                                        </p:tgtEl>
                                        <p:attrNameLst>
                                          <p:attrName>ppt_y</p:attrName>
                                        </p:attrNameLst>
                                      </p:cBhvr>
                                      <p:tavLst>
                                        <p:tav tm="0">
                                          <p:val>
                                            <p:strVal val="#ppt_y-.03"/>
                                          </p:val>
                                        </p:tav>
                                        <p:tav tm="100000">
                                          <p:val>
                                            <p:strVal val="#ppt_y"/>
                                          </p:val>
                                        </p:tav>
                                      </p:tavLst>
                                    </p:anim>
                                  </p:childTnLst>
                                </p:cTn>
                              </p:par>
                              <p:par>
                                <p:cTn id="78" presetID="37" presetClass="entr" presetSubtype="0" fill="hold" grpId="0" nodeType="withEffect">
                                  <p:stCondLst>
                                    <p:cond delay="900"/>
                                  </p:stCondLst>
                                  <p:childTnLst>
                                    <p:set>
                                      <p:cBhvr>
                                        <p:cTn id="79" dur="1" fill="hold">
                                          <p:stCondLst>
                                            <p:cond delay="0"/>
                                          </p:stCondLst>
                                        </p:cTn>
                                        <p:tgtEl>
                                          <p:spTgt spid="55"/>
                                        </p:tgtEl>
                                        <p:attrNameLst>
                                          <p:attrName>style.visibility</p:attrName>
                                        </p:attrNameLst>
                                      </p:cBhvr>
                                      <p:to>
                                        <p:strVal val="visible"/>
                                      </p:to>
                                    </p:set>
                                    <p:animEffect transition="in" filter="fade">
                                      <p:cBhvr>
                                        <p:cTn id="80" dur="1000"/>
                                        <p:tgtEl>
                                          <p:spTgt spid="55"/>
                                        </p:tgtEl>
                                      </p:cBhvr>
                                    </p:animEffect>
                                    <p:anim calcmode="lin" valueType="num">
                                      <p:cBhvr>
                                        <p:cTn id="81" dur="1000" fill="hold"/>
                                        <p:tgtEl>
                                          <p:spTgt spid="55"/>
                                        </p:tgtEl>
                                        <p:attrNameLst>
                                          <p:attrName>ppt_x</p:attrName>
                                        </p:attrNameLst>
                                      </p:cBhvr>
                                      <p:tavLst>
                                        <p:tav tm="0">
                                          <p:val>
                                            <p:strVal val="#ppt_x"/>
                                          </p:val>
                                        </p:tav>
                                        <p:tav tm="100000">
                                          <p:val>
                                            <p:strVal val="#ppt_x"/>
                                          </p:val>
                                        </p:tav>
                                      </p:tavLst>
                                    </p:anim>
                                    <p:anim calcmode="lin" valueType="num">
                                      <p:cBhvr>
                                        <p:cTn id="82" dur="900" decel="100000" fill="hold"/>
                                        <p:tgtEl>
                                          <p:spTgt spid="55"/>
                                        </p:tgtEl>
                                        <p:attrNameLst>
                                          <p:attrName>ppt_y</p:attrName>
                                        </p:attrNameLst>
                                      </p:cBhvr>
                                      <p:tavLst>
                                        <p:tav tm="0">
                                          <p:val>
                                            <p:strVal val="#ppt_y+1"/>
                                          </p:val>
                                        </p:tav>
                                        <p:tav tm="100000">
                                          <p:val>
                                            <p:strVal val="#ppt_y-.03"/>
                                          </p:val>
                                        </p:tav>
                                      </p:tavLst>
                                    </p:anim>
                                    <p:anim calcmode="lin" valueType="num">
                                      <p:cBhvr>
                                        <p:cTn id="83" dur="100" accel="100000" fill="hold">
                                          <p:stCondLst>
                                            <p:cond delay="900"/>
                                          </p:stCondLst>
                                        </p:cTn>
                                        <p:tgtEl>
                                          <p:spTgt spid="55"/>
                                        </p:tgtEl>
                                        <p:attrNameLst>
                                          <p:attrName>ppt_y</p:attrName>
                                        </p:attrNameLst>
                                      </p:cBhvr>
                                      <p:tavLst>
                                        <p:tav tm="0">
                                          <p:val>
                                            <p:strVal val="#ppt_y-.03"/>
                                          </p:val>
                                        </p:tav>
                                        <p:tav tm="100000">
                                          <p:val>
                                            <p:strVal val="#ppt_y"/>
                                          </p:val>
                                        </p:tav>
                                      </p:tavLst>
                                    </p:anim>
                                  </p:childTnLst>
                                </p:cTn>
                              </p:par>
                              <p:par>
                                <p:cTn id="84" presetID="37" presetClass="entr" presetSubtype="0" fill="hold" grpId="0" nodeType="withEffect">
                                  <p:stCondLst>
                                    <p:cond delay="900"/>
                                  </p:stCondLst>
                                  <p:childTnLst>
                                    <p:set>
                                      <p:cBhvr>
                                        <p:cTn id="85" dur="1" fill="hold">
                                          <p:stCondLst>
                                            <p:cond delay="0"/>
                                          </p:stCondLst>
                                        </p:cTn>
                                        <p:tgtEl>
                                          <p:spTgt spid="56"/>
                                        </p:tgtEl>
                                        <p:attrNameLst>
                                          <p:attrName>style.visibility</p:attrName>
                                        </p:attrNameLst>
                                      </p:cBhvr>
                                      <p:to>
                                        <p:strVal val="visible"/>
                                      </p:to>
                                    </p:set>
                                    <p:animEffect transition="in" filter="fade">
                                      <p:cBhvr>
                                        <p:cTn id="86" dur="1000"/>
                                        <p:tgtEl>
                                          <p:spTgt spid="56"/>
                                        </p:tgtEl>
                                      </p:cBhvr>
                                    </p:animEffect>
                                    <p:anim calcmode="lin" valueType="num">
                                      <p:cBhvr>
                                        <p:cTn id="87" dur="1000" fill="hold"/>
                                        <p:tgtEl>
                                          <p:spTgt spid="56"/>
                                        </p:tgtEl>
                                        <p:attrNameLst>
                                          <p:attrName>ppt_x</p:attrName>
                                        </p:attrNameLst>
                                      </p:cBhvr>
                                      <p:tavLst>
                                        <p:tav tm="0">
                                          <p:val>
                                            <p:strVal val="#ppt_x"/>
                                          </p:val>
                                        </p:tav>
                                        <p:tav tm="100000">
                                          <p:val>
                                            <p:strVal val="#ppt_x"/>
                                          </p:val>
                                        </p:tav>
                                      </p:tavLst>
                                    </p:anim>
                                    <p:anim calcmode="lin" valueType="num">
                                      <p:cBhvr>
                                        <p:cTn id="88" dur="900" decel="100000" fill="hold"/>
                                        <p:tgtEl>
                                          <p:spTgt spid="56"/>
                                        </p:tgtEl>
                                        <p:attrNameLst>
                                          <p:attrName>ppt_y</p:attrName>
                                        </p:attrNameLst>
                                      </p:cBhvr>
                                      <p:tavLst>
                                        <p:tav tm="0">
                                          <p:val>
                                            <p:strVal val="#ppt_y+1"/>
                                          </p:val>
                                        </p:tav>
                                        <p:tav tm="100000">
                                          <p:val>
                                            <p:strVal val="#ppt_y-.03"/>
                                          </p:val>
                                        </p:tav>
                                      </p:tavLst>
                                    </p:anim>
                                    <p:anim calcmode="lin" valueType="num">
                                      <p:cBhvr>
                                        <p:cTn id="89" dur="100" accel="100000" fill="hold">
                                          <p:stCondLst>
                                            <p:cond delay="900"/>
                                          </p:stCondLst>
                                        </p:cTn>
                                        <p:tgtEl>
                                          <p:spTgt spid="56"/>
                                        </p:tgtEl>
                                        <p:attrNameLst>
                                          <p:attrName>ppt_y</p:attrName>
                                        </p:attrNameLst>
                                      </p:cBhvr>
                                      <p:tavLst>
                                        <p:tav tm="0">
                                          <p:val>
                                            <p:strVal val="#ppt_y-.03"/>
                                          </p:val>
                                        </p:tav>
                                        <p:tav tm="100000">
                                          <p:val>
                                            <p:strVal val="#ppt_y"/>
                                          </p:val>
                                        </p:tav>
                                      </p:tavLst>
                                    </p:anim>
                                  </p:childTnLst>
                                </p:cTn>
                              </p:par>
                            </p:childTnLst>
                          </p:cTn>
                        </p:par>
                        <p:par>
                          <p:cTn id="90" fill="hold">
                            <p:stCondLst>
                              <p:cond delay="3000"/>
                            </p:stCondLst>
                            <p:childTnLst>
                              <p:par>
                                <p:cTn id="91" presetID="21" presetClass="entr" presetSubtype="1" fill="hold" grpId="0" nodeType="afterEffect">
                                  <p:stCondLst>
                                    <p:cond delay="0"/>
                                  </p:stCondLst>
                                  <p:childTnLst>
                                    <p:set>
                                      <p:cBhvr>
                                        <p:cTn id="92" dur="1" fill="hold">
                                          <p:stCondLst>
                                            <p:cond delay="0"/>
                                          </p:stCondLst>
                                        </p:cTn>
                                        <p:tgtEl>
                                          <p:spTgt spid="36"/>
                                        </p:tgtEl>
                                        <p:attrNameLst>
                                          <p:attrName>style.visibility</p:attrName>
                                        </p:attrNameLst>
                                      </p:cBhvr>
                                      <p:to>
                                        <p:strVal val="visible"/>
                                      </p:to>
                                    </p:set>
                                    <p:animEffect transition="in" filter="wheel(1)">
                                      <p:cBhvr>
                                        <p:cTn id="93" dur="2000"/>
                                        <p:tgtEl>
                                          <p:spTgt spid="36"/>
                                        </p:tgtEl>
                                      </p:cBhvr>
                                    </p:animEffect>
                                  </p:childTnLst>
                                </p:cTn>
                              </p:par>
                              <p:par>
                                <p:cTn id="94" presetID="10" presetClass="entr" presetSubtype="0" fill="hold" grpId="0" nodeType="withEffect">
                                  <p:stCondLst>
                                    <p:cond delay="1000"/>
                                  </p:stCondLst>
                                  <p:childTnLst>
                                    <p:set>
                                      <p:cBhvr>
                                        <p:cTn id="95" dur="1" fill="hold">
                                          <p:stCondLst>
                                            <p:cond delay="0"/>
                                          </p:stCondLst>
                                        </p:cTn>
                                        <p:tgtEl>
                                          <p:spTgt spid="57"/>
                                        </p:tgtEl>
                                        <p:attrNameLst>
                                          <p:attrName>style.visibility</p:attrName>
                                        </p:attrNameLst>
                                      </p:cBhvr>
                                      <p:to>
                                        <p:strVal val="visible"/>
                                      </p:to>
                                    </p:set>
                                    <p:animEffect transition="in" filter="fade">
                                      <p:cBhvr>
                                        <p:cTn id="96" dur="1000"/>
                                        <p:tgtEl>
                                          <p:spTgt spid="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36" grpId="0">
        <p:bldAsOne/>
      </p:bldGraphic>
      <p:bldP spid="37" grpId="0"/>
      <p:bldP spid="38" grpId="0"/>
      <p:bldP spid="39" grpId="0"/>
      <p:bldP spid="40" grpId="0" animBg="1"/>
      <p:bldP spid="41" grpId="0"/>
      <p:bldP spid="42" grpId="0"/>
      <p:bldP spid="43" grpId="0"/>
      <p:bldP spid="44" grpId="0"/>
      <p:bldP spid="45" grpId="0" animBg="1"/>
      <p:bldP spid="46" grpId="0"/>
      <p:bldP spid="47" grpId="0"/>
      <p:bldP spid="48" grpId="0"/>
      <p:bldP spid="49" grpId="0"/>
      <p:bldP spid="50" grpId="0" animBg="1"/>
      <p:bldP spid="51" grpId="0"/>
      <p:bldP spid="52" grpId="0"/>
      <p:bldP spid="53" grpId="0"/>
      <p:bldP spid="54" grpId="0"/>
      <p:bldP spid="55" grpId="0" animBg="1"/>
      <p:bldP spid="56" grpId="0"/>
      <p:bldP spid="57" grpId="0" animBg="1"/>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TextBox 5"/>
          <p:cNvSpPr txBox="1"/>
          <p:nvPr/>
        </p:nvSpPr>
        <p:spPr>
          <a:xfrm>
            <a:off x="2135561" y="2565316"/>
            <a:ext cx="4023075" cy="230832"/>
          </a:xfrm>
          <a:prstGeom prst="rect">
            <a:avLst/>
          </a:prstGeom>
          <a:noFill/>
        </p:spPr>
        <p:txBody>
          <a:bodyPr wrap="square" lIns="0" tIns="0" rIns="0" bIns="0" rtlCol="0">
            <a:spAutoFit/>
          </a:bodyPr>
          <a:lstStyle>
            <a:defPPr>
              <a:defRPr lang="zh-CN"/>
            </a:defPPr>
            <a:lvl1pPr algn="just">
              <a:lnSpc>
                <a:spcPts val="1800"/>
              </a:lnSpc>
              <a:defRPr sz="1200">
                <a:solidFill>
                  <a:schemeClr val="tx1">
                    <a:lumMod val="65000"/>
                    <a:lumOff val="35000"/>
                  </a:schemeClr>
                </a:solidFill>
                <a:latin typeface="微软雅黑 Light" panose="020B0502040204020203" pitchFamily="34" charset="-122"/>
                <a:ea typeface="微软雅黑 Light" panose="020B0502040204020203" pitchFamily="34" charset="-122"/>
              </a:defRPr>
            </a:lvl1pPr>
          </a:lstStyle>
          <a:p>
            <a:r>
              <a:rPr lang="zh-CN" altLang="en-US" dirty="0" smtClean="0">
                <a:solidFill>
                  <a:srgbClr val="4F4D50"/>
                </a:solidFill>
                <a:latin typeface="思源黑体" panose="020B0500000000000000" pitchFamily="34" charset="-122"/>
                <a:ea typeface="思源黑体" panose="020B0500000000000000" pitchFamily="34" charset="-122"/>
              </a:rPr>
              <a:t>推广商业计划，力争</a:t>
            </a:r>
            <a:r>
              <a:rPr lang="en-US" altLang="zh-CN" dirty="0" smtClean="0">
                <a:solidFill>
                  <a:srgbClr val="4F4D50"/>
                </a:solidFill>
                <a:latin typeface="思源黑体" panose="020B0500000000000000" pitchFamily="34" charset="-122"/>
                <a:ea typeface="思源黑体" panose="020B0500000000000000" pitchFamily="34" charset="-122"/>
              </a:rPr>
              <a:t>200</a:t>
            </a:r>
            <a:r>
              <a:rPr lang="zh-CN" altLang="en-US" dirty="0">
                <a:solidFill>
                  <a:srgbClr val="4F4D50"/>
                </a:solidFill>
                <a:latin typeface="思源黑体" panose="020B0500000000000000" pitchFamily="34" charset="-122"/>
                <a:ea typeface="思源黑体" panose="020B0500000000000000" pitchFamily="34" charset="-122"/>
              </a:rPr>
              <a:t>万元机构投资</a:t>
            </a:r>
            <a:endParaRPr lang="en-US" altLang="zh-CN" dirty="0">
              <a:solidFill>
                <a:srgbClr val="4F4D50"/>
              </a:solidFill>
              <a:latin typeface="思源黑体" panose="020B0500000000000000" pitchFamily="34" charset="-122"/>
              <a:ea typeface="思源黑体" panose="020B0500000000000000" pitchFamily="34" charset="-122"/>
            </a:endParaRPr>
          </a:p>
        </p:txBody>
      </p:sp>
      <p:sp>
        <p:nvSpPr>
          <p:cNvPr id="23" name="TextBox 6"/>
          <p:cNvSpPr txBox="1"/>
          <p:nvPr/>
        </p:nvSpPr>
        <p:spPr>
          <a:xfrm>
            <a:off x="2135561" y="3183296"/>
            <a:ext cx="4023075" cy="230832"/>
          </a:xfrm>
          <a:prstGeom prst="rect">
            <a:avLst/>
          </a:prstGeom>
          <a:noFill/>
        </p:spPr>
        <p:txBody>
          <a:bodyPr wrap="square" lIns="0" tIns="0" rIns="0" bIns="0" rtlCol="0">
            <a:spAutoFit/>
          </a:bodyPr>
          <a:lstStyle>
            <a:defPPr>
              <a:defRPr lang="zh-CN"/>
            </a:defPPr>
            <a:lvl1pPr algn="just">
              <a:lnSpc>
                <a:spcPts val="1800"/>
              </a:lnSpc>
              <a:defRPr sz="1200">
                <a:solidFill>
                  <a:schemeClr val="tx1">
                    <a:lumMod val="65000"/>
                    <a:lumOff val="35000"/>
                  </a:schemeClr>
                </a:solidFill>
                <a:latin typeface="微软雅黑 Light" panose="020B0502040204020203" pitchFamily="34" charset="-122"/>
                <a:ea typeface="微软雅黑 Light" panose="020B0502040204020203" pitchFamily="34" charset="-122"/>
              </a:defRPr>
            </a:lvl1pPr>
          </a:lstStyle>
          <a:p>
            <a:r>
              <a:rPr lang="zh-CN" altLang="en-US" dirty="0">
                <a:solidFill>
                  <a:srgbClr val="4F4D50"/>
                </a:solidFill>
                <a:latin typeface="思源黑体" panose="020B0500000000000000" pitchFamily="34" charset="-122"/>
                <a:ea typeface="思源黑体" panose="020B0500000000000000" pitchFamily="34" charset="-122"/>
              </a:rPr>
              <a:t>引入第二战略投资者，融资金额</a:t>
            </a:r>
            <a:r>
              <a:rPr lang="en-US" altLang="zh-CN" dirty="0">
                <a:solidFill>
                  <a:srgbClr val="4F4D50"/>
                </a:solidFill>
                <a:latin typeface="思源黑体" panose="020B0500000000000000" pitchFamily="34" charset="-122"/>
                <a:ea typeface="思源黑体" panose="020B0500000000000000" pitchFamily="34" charset="-122"/>
              </a:rPr>
              <a:t>250</a:t>
            </a:r>
            <a:r>
              <a:rPr lang="zh-CN" altLang="en-US" dirty="0">
                <a:solidFill>
                  <a:srgbClr val="4F4D50"/>
                </a:solidFill>
                <a:latin typeface="思源黑体" panose="020B0500000000000000" pitchFamily="34" charset="-122"/>
                <a:ea typeface="思源黑体" panose="020B0500000000000000" pitchFamily="34" charset="-122"/>
              </a:rPr>
              <a:t>万元人民币</a:t>
            </a:r>
            <a:endParaRPr lang="en-US" altLang="zh-CN" dirty="0">
              <a:solidFill>
                <a:srgbClr val="4F4D50"/>
              </a:solidFill>
              <a:latin typeface="思源黑体" panose="020B0500000000000000" pitchFamily="34" charset="-122"/>
              <a:ea typeface="思源黑体" panose="020B0500000000000000" pitchFamily="34" charset="-122"/>
            </a:endParaRPr>
          </a:p>
        </p:txBody>
      </p:sp>
      <p:sp>
        <p:nvSpPr>
          <p:cNvPr id="24" name="TextBox 8"/>
          <p:cNvSpPr txBox="1"/>
          <p:nvPr/>
        </p:nvSpPr>
        <p:spPr>
          <a:xfrm>
            <a:off x="2135561" y="3781397"/>
            <a:ext cx="4023075" cy="230832"/>
          </a:xfrm>
          <a:prstGeom prst="rect">
            <a:avLst/>
          </a:prstGeom>
          <a:noFill/>
        </p:spPr>
        <p:txBody>
          <a:bodyPr wrap="square" lIns="0" tIns="0" rIns="0" bIns="0" rtlCol="0">
            <a:spAutoFit/>
          </a:bodyPr>
          <a:lstStyle>
            <a:defPPr>
              <a:defRPr lang="zh-CN"/>
            </a:defPPr>
            <a:lvl1pPr algn="just">
              <a:lnSpc>
                <a:spcPts val="1800"/>
              </a:lnSpc>
              <a:defRPr sz="1200">
                <a:solidFill>
                  <a:schemeClr val="tx1">
                    <a:lumMod val="65000"/>
                    <a:lumOff val="35000"/>
                  </a:schemeClr>
                </a:solidFill>
                <a:latin typeface="微软雅黑 Light" panose="020B0502040204020203" pitchFamily="34" charset="-122"/>
                <a:ea typeface="微软雅黑 Light" panose="020B0502040204020203" pitchFamily="34" charset="-122"/>
              </a:defRPr>
            </a:lvl1pPr>
          </a:lstStyle>
          <a:p>
            <a:r>
              <a:rPr lang="zh-CN" altLang="en-US" dirty="0">
                <a:solidFill>
                  <a:srgbClr val="4F4D50"/>
                </a:solidFill>
                <a:latin typeface="思源黑体" panose="020B0500000000000000" pitchFamily="34" charset="-122"/>
                <a:ea typeface="思源黑体" panose="020B0500000000000000" pitchFamily="34" charset="-122"/>
              </a:rPr>
              <a:t>种子轮融资</a:t>
            </a:r>
            <a:r>
              <a:rPr lang="en-US" altLang="zh-CN" dirty="0">
                <a:solidFill>
                  <a:srgbClr val="4F4D50"/>
                </a:solidFill>
                <a:latin typeface="思源黑体" panose="020B0500000000000000" pitchFamily="34" charset="-122"/>
                <a:ea typeface="思源黑体" panose="020B0500000000000000" pitchFamily="34" charset="-122"/>
              </a:rPr>
              <a:t>50</a:t>
            </a:r>
            <a:r>
              <a:rPr lang="zh-CN" altLang="en-US" dirty="0">
                <a:solidFill>
                  <a:srgbClr val="4F4D50"/>
                </a:solidFill>
                <a:latin typeface="思源黑体" panose="020B0500000000000000" pitchFamily="34" charset="-122"/>
                <a:ea typeface="思源黑体" panose="020B0500000000000000" pitchFamily="34" charset="-122"/>
              </a:rPr>
              <a:t>万人民币</a:t>
            </a:r>
            <a:endParaRPr lang="en-US" altLang="zh-CN" dirty="0">
              <a:solidFill>
                <a:srgbClr val="4F4D50"/>
              </a:solidFill>
              <a:latin typeface="思源黑体" panose="020B0500000000000000" pitchFamily="34" charset="-122"/>
              <a:ea typeface="思源黑体" panose="020B0500000000000000" pitchFamily="34" charset="-122"/>
            </a:endParaRPr>
          </a:p>
        </p:txBody>
      </p:sp>
      <p:sp>
        <p:nvSpPr>
          <p:cNvPr id="25" name="TextBox 38"/>
          <p:cNvSpPr txBox="1"/>
          <p:nvPr/>
        </p:nvSpPr>
        <p:spPr>
          <a:xfrm>
            <a:off x="1205796" y="2570189"/>
            <a:ext cx="929765" cy="215444"/>
          </a:xfrm>
          <a:prstGeom prst="rect">
            <a:avLst/>
          </a:prstGeom>
          <a:noFill/>
        </p:spPr>
        <p:txBody>
          <a:bodyPr wrap="square" lIns="0" tIns="0" rIns="0" bIns="0">
            <a:spAutoFit/>
          </a:bodyPr>
          <a:lstStyle/>
          <a:p>
            <a:pPr algn="just" fontAlgn="auto">
              <a:spcBef>
                <a:spcPts val="0"/>
              </a:spcBef>
              <a:spcAft>
                <a:spcPts val="0"/>
              </a:spcAft>
              <a:defRPr/>
            </a:pPr>
            <a:r>
              <a:rPr lang="zh-CN" altLang="en-US" sz="1400" dirty="0" smtClean="0">
                <a:solidFill>
                  <a:srgbClr val="4F4D50"/>
                </a:solidFill>
                <a:latin typeface="思源黑体" panose="020B0500000000000000" pitchFamily="34" charset="-122"/>
                <a:ea typeface="思源黑体" panose="020B0500000000000000" pitchFamily="34" charset="-122"/>
              </a:rPr>
              <a:t>第一阶段</a:t>
            </a:r>
            <a:endParaRPr lang="zh-CN" altLang="en-US" sz="1400" dirty="0">
              <a:solidFill>
                <a:srgbClr val="4F4D50"/>
              </a:solidFill>
              <a:latin typeface="思源黑体" panose="020B0500000000000000" pitchFamily="34" charset="-122"/>
              <a:ea typeface="思源黑体" panose="020B0500000000000000" pitchFamily="34" charset="-122"/>
            </a:endParaRPr>
          </a:p>
        </p:txBody>
      </p:sp>
      <p:sp>
        <p:nvSpPr>
          <p:cNvPr id="26" name="TextBox 39"/>
          <p:cNvSpPr txBox="1"/>
          <p:nvPr/>
        </p:nvSpPr>
        <p:spPr>
          <a:xfrm>
            <a:off x="1205796" y="3175985"/>
            <a:ext cx="929765" cy="215444"/>
          </a:xfrm>
          <a:prstGeom prst="rect">
            <a:avLst/>
          </a:prstGeom>
          <a:noFill/>
        </p:spPr>
        <p:txBody>
          <a:bodyPr wrap="square" lIns="0" tIns="0" rIns="0" bIns="0">
            <a:spAutoFit/>
          </a:bodyPr>
          <a:lstStyle/>
          <a:p>
            <a:pPr algn="just" fontAlgn="auto">
              <a:spcBef>
                <a:spcPts val="0"/>
              </a:spcBef>
              <a:spcAft>
                <a:spcPts val="0"/>
              </a:spcAft>
              <a:defRPr/>
            </a:pPr>
            <a:r>
              <a:rPr lang="zh-CN" altLang="en-US" sz="1400" dirty="0" smtClean="0">
                <a:solidFill>
                  <a:srgbClr val="4F4D50"/>
                </a:solidFill>
                <a:latin typeface="思源黑体" panose="020B0500000000000000" pitchFamily="34" charset="-122"/>
                <a:ea typeface="思源黑体" panose="020B0500000000000000" pitchFamily="34" charset="-122"/>
              </a:rPr>
              <a:t>第二阶段</a:t>
            </a:r>
            <a:endParaRPr lang="zh-CN" altLang="en-US" sz="1400" dirty="0">
              <a:solidFill>
                <a:srgbClr val="4F4D50"/>
              </a:solidFill>
              <a:latin typeface="思源黑体" panose="020B0500000000000000" pitchFamily="34" charset="-122"/>
              <a:ea typeface="思源黑体" panose="020B0500000000000000" pitchFamily="34" charset="-122"/>
            </a:endParaRPr>
          </a:p>
        </p:txBody>
      </p:sp>
      <p:sp>
        <p:nvSpPr>
          <p:cNvPr id="27" name="TextBox 41"/>
          <p:cNvSpPr txBox="1"/>
          <p:nvPr/>
        </p:nvSpPr>
        <p:spPr>
          <a:xfrm>
            <a:off x="1205796" y="3781781"/>
            <a:ext cx="929765" cy="215444"/>
          </a:xfrm>
          <a:prstGeom prst="rect">
            <a:avLst/>
          </a:prstGeom>
          <a:noFill/>
        </p:spPr>
        <p:txBody>
          <a:bodyPr wrap="square" lIns="0" tIns="0" rIns="0" bIns="0">
            <a:spAutoFit/>
          </a:bodyPr>
          <a:lstStyle/>
          <a:p>
            <a:pPr algn="just" fontAlgn="auto">
              <a:spcBef>
                <a:spcPts val="0"/>
              </a:spcBef>
              <a:spcAft>
                <a:spcPts val="0"/>
              </a:spcAft>
              <a:defRPr/>
            </a:pPr>
            <a:r>
              <a:rPr lang="zh-CN" altLang="en-US" sz="1400" dirty="0" smtClean="0">
                <a:solidFill>
                  <a:srgbClr val="4F4D50"/>
                </a:solidFill>
                <a:latin typeface="思源黑体" panose="020B0500000000000000" pitchFamily="34" charset="-122"/>
                <a:ea typeface="思源黑体" panose="020B0500000000000000" pitchFamily="34" charset="-122"/>
              </a:rPr>
              <a:t>第三阶段</a:t>
            </a:r>
            <a:endParaRPr lang="zh-CN" altLang="en-US" sz="1400" dirty="0">
              <a:solidFill>
                <a:srgbClr val="4F4D50"/>
              </a:solidFill>
              <a:latin typeface="思源黑体" panose="020B0500000000000000" pitchFamily="34" charset="-122"/>
              <a:ea typeface="思源黑体" panose="020B0500000000000000" pitchFamily="34" charset="-122"/>
            </a:endParaRPr>
          </a:p>
        </p:txBody>
      </p:sp>
      <p:graphicFrame>
        <p:nvGraphicFramePr>
          <p:cNvPr id="28" name="图表 27"/>
          <p:cNvGraphicFramePr/>
          <p:nvPr>
            <p:extLst>
              <p:ext uri="{D42A27DB-BD31-4B8C-83A1-F6EECF244321}">
                <p14:modId xmlns:p14="http://schemas.microsoft.com/office/powerpoint/2010/main" val="1808365110"/>
              </p:ext>
            </p:extLst>
          </p:nvPr>
        </p:nvGraphicFramePr>
        <p:xfrm>
          <a:off x="6875149" y="1811717"/>
          <a:ext cx="4390627" cy="4277014"/>
        </p:xfrm>
        <a:graphic>
          <a:graphicData uri="http://schemas.openxmlformats.org/drawingml/2006/chart">
            <c:chart xmlns:c="http://schemas.openxmlformats.org/drawingml/2006/chart" xmlns:r="http://schemas.openxmlformats.org/officeDocument/2006/relationships" r:id="rId3"/>
          </a:graphicData>
        </a:graphic>
      </p:graphicFrame>
      <p:sp>
        <p:nvSpPr>
          <p:cNvPr id="29" name="TextBox 38"/>
          <p:cNvSpPr txBox="1"/>
          <p:nvPr/>
        </p:nvSpPr>
        <p:spPr>
          <a:xfrm>
            <a:off x="1205795" y="2020757"/>
            <a:ext cx="1224136" cy="246221"/>
          </a:xfrm>
          <a:prstGeom prst="rect">
            <a:avLst/>
          </a:prstGeom>
          <a:noFill/>
        </p:spPr>
        <p:txBody>
          <a:bodyPr wrap="square" lIns="0" tIns="0" rIns="0" bIns="0">
            <a:spAutoFit/>
          </a:bodyPr>
          <a:lstStyle/>
          <a:p>
            <a:pPr algn="just" fontAlgn="auto">
              <a:spcBef>
                <a:spcPts val="0"/>
              </a:spcBef>
              <a:spcAft>
                <a:spcPts val="0"/>
              </a:spcAft>
              <a:defRPr/>
            </a:pPr>
            <a:r>
              <a:rPr lang="zh-CN" altLang="en-US" sz="1600" dirty="0">
                <a:solidFill>
                  <a:srgbClr val="4F4D50"/>
                </a:solidFill>
                <a:latin typeface="思源黑体" panose="020B0500000000000000" pitchFamily="34" charset="-122"/>
                <a:ea typeface="思源黑体" panose="020B0500000000000000" pitchFamily="34" charset="-122"/>
              </a:rPr>
              <a:t>融资</a:t>
            </a:r>
            <a:r>
              <a:rPr lang="zh-CN" altLang="en-US" sz="1600" dirty="0" smtClean="0">
                <a:solidFill>
                  <a:srgbClr val="4F4D50"/>
                </a:solidFill>
                <a:latin typeface="思源黑体" panose="020B0500000000000000" pitchFamily="34" charset="-122"/>
                <a:ea typeface="思源黑体" panose="020B0500000000000000" pitchFamily="34" charset="-122"/>
              </a:rPr>
              <a:t>计划</a:t>
            </a:r>
            <a:endParaRPr lang="zh-CN" altLang="en-US" sz="1600" dirty="0">
              <a:solidFill>
                <a:srgbClr val="4F4D50"/>
              </a:solidFill>
              <a:latin typeface="思源黑体" panose="020B0500000000000000" pitchFamily="34" charset="-122"/>
              <a:ea typeface="思源黑体" panose="020B0500000000000000" pitchFamily="34" charset="-122"/>
            </a:endParaRPr>
          </a:p>
        </p:txBody>
      </p:sp>
      <p:sp>
        <p:nvSpPr>
          <p:cNvPr id="30" name="圆角矩形 29"/>
          <p:cNvSpPr/>
          <p:nvPr/>
        </p:nvSpPr>
        <p:spPr>
          <a:xfrm>
            <a:off x="1163261" y="5192499"/>
            <a:ext cx="1280475" cy="320736"/>
          </a:xfrm>
          <a:prstGeom prst="roundRect">
            <a:avLst>
              <a:gd name="adj" fmla="val 50000"/>
            </a:avLst>
          </a:prstGeom>
          <a:gradFill>
            <a:gsLst>
              <a:gs pos="0">
                <a:srgbClr val="4582ED"/>
              </a:gs>
              <a:gs pos="58000">
                <a:srgbClr val="105AD7"/>
              </a:gs>
            </a:gsLst>
            <a:lin ang="0" scaled="0"/>
          </a:gradFill>
          <a:ln w="9525">
            <a:noFill/>
          </a:ln>
          <a:effectLst>
            <a:outerShdw blurRad="88900" dist="381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p>
            <a:pPr algn="ctr"/>
            <a:r>
              <a:rPr lang="zh-CN" altLang="en-US" sz="1200" dirty="0" smtClean="0">
                <a:solidFill>
                  <a:schemeClr val="bg1"/>
                </a:solidFill>
                <a:latin typeface="思源黑体" panose="020B0500000000000000" pitchFamily="34" charset="-122"/>
                <a:ea typeface="思源黑体" panose="020B0500000000000000" pitchFamily="34" charset="-122"/>
              </a:rPr>
              <a:t>平台建设</a:t>
            </a:r>
            <a:endParaRPr lang="zh-CN" altLang="en-US" sz="1200" dirty="0">
              <a:solidFill>
                <a:schemeClr val="bg1"/>
              </a:solidFill>
              <a:latin typeface="思源黑体" panose="020B0500000000000000" pitchFamily="34" charset="-122"/>
              <a:ea typeface="思源黑体" panose="020B0500000000000000" pitchFamily="34" charset="-122"/>
            </a:endParaRPr>
          </a:p>
        </p:txBody>
      </p:sp>
      <p:sp>
        <p:nvSpPr>
          <p:cNvPr id="31" name="圆角矩形 30"/>
          <p:cNvSpPr/>
          <p:nvPr/>
        </p:nvSpPr>
        <p:spPr>
          <a:xfrm>
            <a:off x="2551407" y="5192499"/>
            <a:ext cx="1280475" cy="320736"/>
          </a:xfrm>
          <a:prstGeom prst="roundRect">
            <a:avLst>
              <a:gd name="adj" fmla="val 50000"/>
            </a:avLst>
          </a:prstGeom>
          <a:gradFill>
            <a:gsLst>
              <a:gs pos="0">
                <a:srgbClr val="4582ED"/>
              </a:gs>
              <a:gs pos="58000">
                <a:srgbClr val="105AD7"/>
              </a:gs>
            </a:gsLst>
            <a:lin ang="0" scaled="0"/>
          </a:gradFill>
          <a:ln w="9525">
            <a:noFill/>
          </a:ln>
          <a:effectLst>
            <a:outerShdw blurRad="88900" dist="381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p>
            <a:pPr algn="ctr"/>
            <a:r>
              <a:rPr lang="zh-CN" altLang="en-US" sz="1200" dirty="0" smtClean="0">
                <a:solidFill>
                  <a:schemeClr val="bg1"/>
                </a:solidFill>
                <a:latin typeface="思源黑体" panose="020B0500000000000000" pitchFamily="34" charset="-122"/>
                <a:ea typeface="思源黑体" panose="020B0500000000000000" pitchFamily="34" charset="-122"/>
              </a:rPr>
              <a:t>产品研发</a:t>
            </a:r>
            <a:endParaRPr lang="zh-CN" altLang="en-US" sz="1200" dirty="0">
              <a:solidFill>
                <a:schemeClr val="bg1"/>
              </a:solidFill>
              <a:latin typeface="思源黑体" panose="020B0500000000000000" pitchFamily="34" charset="-122"/>
              <a:ea typeface="思源黑体" panose="020B0500000000000000" pitchFamily="34" charset="-122"/>
            </a:endParaRPr>
          </a:p>
        </p:txBody>
      </p:sp>
      <p:sp>
        <p:nvSpPr>
          <p:cNvPr id="32" name="圆角矩形 31"/>
          <p:cNvSpPr/>
          <p:nvPr/>
        </p:nvSpPr>
        <p:spPr>
          <a:xfrm>
            <a:off x="3939552" y="5192499"/>
            <a:ext cx="1280475" cy="320736"/>
          </a:xfrm>
          <a:prstGeom prst="roundRect">
            <a:avLst>
              <a:gd name="adj" fmla="val 50000"/>
            </a:avLst>
          </a:prstGeom>
          <a:gradFill>
            <a:gsLst>
              <a:gs pos="0">
                <a:srgbClr val="4582ED"/>
              </a:gs>
              <a:gs pos="58000">
                <a:srgbClr val="105AD7"/>
              </a:gs>
            </a:gsLst>
            <a:lin ang="0" scaled="0"/>
          </a:gradFill>
          <a:ln w="9525">
            <a:noFill/>
          </a:ln>
          <a:effectLst>
            <a:outerShdw blurRad="88900" dist="381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p>
            <a:pPr algn="ctr"/>
            <a:r>
              <a:rPr lang="zh-CN" altLang="en-US" sz="1200" dirty="0" smtClean="0">
                <a:solidFill>
                  <a:schemeClr val="bg1"/>
                </a:solidFill>
                <a:latin typeface="思源黑体" panose="020B0500000000000000" pitchFamily="34" charset="-122"/>
                <a:ea typeface="思源黑体" panose="020B0500000000000000" pitchFamily="34" charset="-122"/>
              </a:rPr>
              <a:t>推广运营</a:t>
            </a:r>
            <a:endParaRPr lang="zh-CN" altLang="en-US" sz="1200" dirty="0">
              <a:solidFill>
                <a:schemeClr val="bg1"/>
              </a:solidFill>
              <a:latin typeface="思源黑体" panose="020B0500000000000000" pitchFamily="34" charset="-122"/>
              <a:ea typeface="思源黑体" panose="020B0500000000000000" pitchFamily="34" charset="-122"/>
            </a:endParaRPr>
          </a:p>
        </p:txBody>
      </p:sp>
      <p:sp>
        <p:nvSpPr>
          <p:cNvPr id="34" name="TextBox 38"/>
          <p:cNvSpPr txBox="1"/>
          <p:nvPr/>
        </p:nvSpPr>
        <p:spPr>
          <a:xfrm>
            <a:off x="1205795" y="4592507"/>
            <a:ext cx="1224136" cy="246221"/>
          </a:xfrm>
          <a:prstGeom prst="rect">
            <a:avLst/>
          </a:prstGeom>
          <a:noFill/>
        </p:spPr>
        <p:txBody>
          <a:bodyPr wrap="square" lIns="0" tIns="0" rIns="0" bIns="0">
            <a:spAutoFit/>
          </a:bodyPr>
          <a:lstStyle/>
          <a:p>
            <a:pPr algn="just" fontAlgn="auto">
              <a:spcBef>
                <a:spcPts val="0"/>
              </a:spcBef>
              <a:spcAft>
                <a:spcPts val="0"/>
              </a:spcAft>
              <a:defRPr/>
            </a:pPr>
            <a:r>
              <a:rPr lang="zh-CN" altLang="en-US" sz="1600" dirty="0" smtClean="0">
                <a:solidFill>
                  <a:srgbClr val="4F4D50"/>
                </a:solidFill>
                <a:latin typeface="思源黑体" panose="020B0500000000000000" pitchFamily="34" charset="-122"/>
                <a:ea typeface="思源黑体" panose="020B0500000000000000" pitchFamily="34" charset="-122"/>
              </a:rPr>
              <a:t>资金用途</a:t>
            </a:r>
            <a:endParaRPr lang="zh-CN" altLang="en-US" sz="1600" dirty="0">
              <a:solidFill>
                <a:srgbClr val="4F4D50"/>
              </a:solidFill>
              <a:latin typeface="思源黑体" panose="020B0500000000000000" pitchFamily="34" charset="-122"/>
              <a:ea typeface="思源黑体" panose="020B0500000000000000" pitchFamily="34" charset="-122"/>
            </a:endParaRPr>
          </a:p>
        </p:txBody>
      </p:sp>
      <p:sp>
        <p:nvSpPr>
          <p:cNvPr id="19" name="椭圆 18"/>
          <p:cNvSpPr/>
          <p:nvPr/>
        </p:nvSpPr>
        <p:spPr>
          <a:xfrm>
            <a:off x="462653" y="492370"/>
            <a:ext cx="513595" cy="513594"/>
          </a:xfrm>
          <a:prstGeom prst="ellipse">
            <a:avLst/>
          </a:prstGeom>
          <a:gradFill>
            <a:gsLst>
              <a:gs pos="1000">
                <a:srgbClr val="4582ED"/>
              </a:gs>
              <a:gs pos="66000">
                <a:srgbClr val="105AD7"/>
              </a:gs>
            </a:gsLst>
          </a:gradFill>
          <a:ln>
            <a:noFill/>
          </a:ln>
          <a:effectLst>
            <a:outerShdw blurRad="127000" dist="635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altLang="zh-CN" sz="2400" dirty="0" smtClean="0">
                <a:latin typeface="Agency FB" panose="020B0503020202020204" pitchFamily="34" charset="0"/>
              </a:rPr>
              <a:t>05</a:t>
            </a:r>
            <a:endParaRPr lang="zh-CN" altLang="en-US" sz="2400" dirty="0">
              <a:latin typeface="Agency FB" panose="020B0503020202020204" pitchFamily="34" charset="0"/>
            </a:endParaRPr>
          </a:p>
        </p:txBody>
      </p:sp>
      <p:grpSp>
        <p:nvGrpSpPr>
          <p:cNvPr id="35" name="组合 34"/>
          <p:cNvGrpSpPr/>
          <p:nvPr/>
        </p:nvGrpSpPr>
        <p:grpSpPr>
          <a:xfrm>
            <a:off x="1112716" y="370922"/>
            <a:ext cx="3110091" cy="663260"/>
            <a:chOff x="1220641" y="259282"/>
            <a:chExt cx="3110496" cy="663346"/>
          </a:xfrm>
        </p:grpSpPr>
        <p:sp>
          <p:nvSpPr>
            <p:cNvPr id="36" name="文本框 35">
              <a:extLst>
                <a:ext uri="{FF2B5EF4-FFF2-40B4-BE49-F238E27FC236}">
                  <a16:creationId xmlns="" xmlns:a16="http://schemas.microsoft.com/office/drawing/2014/main" id="{C9FE3F12-EF2B-4C2B-8DA1-3D9B6D947A7C}"/>
                </a:ext>
              </a:extLst>
            </p:cNvPr>
            <p:cNvSpPr txBox="1"/>
            <p:nvPr/>
          </p:nvSpPr>
          <p:spPr>
            <a:xfrm>
              <a:off x="1220641" y="259282"/>
              <a:ext cx="1313351" cy="532522"/>
            </a:xfrm>
            <a:prstGeom prst="rect">
              <a:avLst/>
            </a:prstGeom>
            <a:noFill/>
          </p:spPr>
          <p:txBody>
            <a:bodyPr wrap="none" rtlCol="0">
              <a:spAutoFit/>
            </a:bodyPr>
            <a:lstStyle/>
            <a:p>
              <a:pPr fontAlgn="auto">
                <a:lnSpc>
                  <a:spcPct val="130000"/>
                </a:lnSpc>
                <a:defRPr/>
              </a:pPr>
              <a:r>
                <a:rPr lang="zh-CN" altLang="en-US" sz="2200" dirty="0">
                  <a:solidFill>
                    <a:srgbClr val="554B4F"/>
                  </a:solidFill>
                  <a:latin typeface="思源黑体" panose="020B0500000000000000" pitchFamily="34" charset="-122"/>
                  <a:ea typeface="思源黑体" panose="020B0500000000000000" pitchFamily="34" charset="-122"/>
                  <a:cs typeface="+mn-ea"/>
                  <a:sym typeface="+mn-lt"/>
                </a:rPr>
                <a:t>资金预算</a:t>
              </a:r>
            </a:p>
          </p:txBody>
        </p:sp>
        <p:sp>
          <p:nvSpPr>
            <p:cNvPr id="37" name="矩形 36">
              <a:extLst>
                <a:ext uri="{FF2B5EF4-FFF2-40B4-BE49-F238E27FC236}">
                  <a16:creationId xmlns="" xmlns:a16="http://schemas.microsoft.com/office/drawing/2014/main" id="{F3726BB5-172B-4432-AF35-26229E90CCC6}"/>
                </a:ext>
              </a:extLst>
            </p:cNvPr>
            <p:cNvSpPr/>
            <p:nvPr/>
          </p:nvSpPr>
          <p:spPr>
            <a:xfrm>
              <a:off x="1235631" y="630202"/>
              <a:ext cx="3095506" cy="292426"/>
            </a:xfrm>
            <a:prstGeom prst="rect">
              <a:avLst/>
            </a:prstGeom>
          </p:spPr>
          <p:txBody>
            <a:bodyPr wrap="square">
              <a:spAutoFit/>
            </a:bodyPr>
            <a:lstStyle/>
            <a:p>
              <a:pPr>
                <a:lnSpc>
                  <a:spcPct val="130000"/>
                </a:lnSpc>
              </a:pPr>
              <a:r>
                <a:rPr lang="zh-CN" altLang="en-US" sz="1000" dirty="0">
                  <a:solidFill>
                    <a:schemeClr val="tx1">
                      <a:lumMod val="65000"/>
                      <a:lumOff val="35000"/>
                    </a:schemeClr>
                  </a:solidFill>
                  <a:latin typeface="思源黑体" panose="020B0500000000000000" pitchFamily="34" charset="-122"/>
                  <a:ea typeface="思源黑体" panose="020B0500000000000000" pitchFamily="34" charset="-122"/>
                  <a:cs typeface="+mn-ea"/>
                  <a:sym typeface="+mn-lt"/>
                </a:rPr>
                <a:t>此处添加您的副标题文字</a:t>
              </a:r>
              <a:r>
                <a:rPr lang="zh-CN" altLang="en-US" sz="1000" dirty="0" smtClean="0">
                  <a:solidFill>
                    <a:schemeClr val="tx1">
                      <a:lumMod val="65000"/>
                      <a:lumOff val="35000"/>
                    </a:schemeClr>
                  </a:solidFill>
                  <a:latin typeface="思源黑体" panose="020B0500000000000000" pitchFamily="34" charset="-122"/>
                  <a:ea typeface="思源黑体" panose="020B0500000000000000" pitchFamily="34" charset="-122"/>
                  <a:cs typeface="+mn-ea"/>
                  <a:sym typeface="+mn-lt"/>
                </a:rPr>
                <a:t>说明</a:t>
              </a:r>
              <a:endParaRPr lang="zh-CN" altLang="en-US" sz="1000" dirty="0">
                <a:solidFill>
                  <a:schemeClr val="tx1">
                    <a:lumMod val="65000"/>
                    <a:lumOff val="35000"/>
                  </a:schemeClr>
                </a:solidFill>
                <a:latin typeface="思源黑体" panose="020B0500000000000000" pitchFamily="34" charset="-122"/>
                <a:ea typeface="思源黑体" panose="020B0500000000000000" pitchFamily="34" charset="-122"/>
                <a:cs typeface="+mn-ea"/>
                <a:sym typeface="+mn-lt"/>
              </a:endParaRPr>
            </a:p>
          </p:txBody>
        </p:sp>
      </p:grpSp>
    </p:spTree>
    <p:extLst>
      <p:ext uri="{BB962C8B-B14F-4D97-AF65-F5344CB8AC3E}">
        <p14:creationId xmlns:p14="http://schemas.microsoft.com/office/powerpoint/2010/main" val="2963093088"/>
      </p:ext>
    </p:extLst>
  </p:cSld>
  <p:clrMapOvr>
    <a:masterClrMapping/>
  </p:clrMapOvr>
  <p:transition spd="slow" advClick="0"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29"/>
                                        </p:tgtEl>
                                        <p:attrNameLst>
                                          <p:attrName>style.visibility</p:attrName>
                                        </p:attrNameLst>
                                      </p:cBhvr>
                                      <p:to>
                                        <p:strVal val="visible"/>
                                      </p:to>
                                    </p:set>
                                    <p:anim calcmode="lin" valueType="num">
                                      <p:cBhvr additive="base">
                                        <p:cTn id="7" dur="500" fill="hold"/>
                                        <p:tgtEl>
                                          <p:spTgt spid="29"/>
                                        </p:tgtEl>
                                        <p:attrNameLst>
                                          <p:attrName>ppt_x</p:attrName>
                                        </p:attrNameLst>
                                      </p:cBhvr>
                                      <p:tavLst>
                                        <p:tav tm="0">
                                          <p:val>
                                            <p:strVal val="0-#ppt_w/2"/>
                                          </p:val>
                                        </p:tav>
                                        <p:tav tm="100000">
                                          <p:val>
                                            <p:strVal val="#ppt_x"/>
                                          </p:val>
                                        </p:tav>
                                      </p:tavLst>
                                    </p:anim>
                                    <p:anim calcmode="lin" valueType="num">
                                      <p:cBhvr additive="base">
                                        <p:cTn id="8" dur="500" fill="hold"/>
                                        <p:tgtEl>
                                          <p:spTgt spid="29"/>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53" presetClass="entr" presetSubtype="16" fill="hold" grpId="0" nodeType="afterEffect">
                                  <p:stCondLst>
                                    <p:cond delay="0"/>
                                  </p:stCondLst>
                                  <p:childTnLst>
                                    <p:set>
                                      <p:cBhvr>
                                        <p:cTn id="11" dur="1" fill="hold">
                                          <p:stCondLst>
                                            <p:cond delay="0"/>
                                          </p:stCondLst>
                                        </p:cTn>
                                        <p:tgtEl>
                                          <p:spTgt spid="25"/>
                                        </p:tgtEl>
                                        <p:attrNameLst>
                                          <p:attrName>style.visibility</p:attrName>
                                        </p:attrNameLst>
                                      </p:cBhvr>
                                      <p:to>
                                        <p:strVal val="visible"/>
                                      </p:to>
                                    </p:set>
                                    <p:anim calcmode="lin" valueType="num">
                                      <p:cBhvr>
                                        <p:cTn id="12" dur="500" fill="hold"/>
                                        <p:tgtEl>
                                          <p:spTgt spid="25"/>
                                        </p:tgtEl>
                                        <p:attrNameLst>
                                          <p:attrName>ppt_w</p:attrName>
                                        </p:attrNameLst>
                                      </p:cBhvr>
                                      <p:tavLst>
                                        <p:tav tm="0">
                                          <p:val>
                                            <p:fltVal val="0"/>
                                          </p:val>
                                        </p:tav>
                                        <p:tav tm="100000">
                                          <p:val>
                                            <p:strVal val="#ppt_w"/>
                                          </p:val>
                                        </p:tav>
                                      </p:tavLst>
                                    </p:anim>
                                    <p:anim calcmode="lin" valueType="num">
                                      <p:cBhvr>
                                        <p:cTn id="13" dur="500" fill="hold"/>
                                        <p:tgtEl>
                                          <p:spTgt spid="25"/>
                                        </p:tgtEl>
                                        <p:attrNameLst>
                                          <p:attrName>ppt_h</p:attrName>
                                        </p:attrNameLst>
                                      </p:cBhvr>
                                      <p:tavLst>
                                        <p:tav tm="0">
                                          <p:val>
                                            <p:fltVal val="0"/>
                                          </p:val>
                                        </p:tav>
                                        <p:tav tm="100000">
                                          <p:val>
                                            <p:strVal val="#ppt_h"/>
                                          </p:val>
                                        </p:tav>
                                      </p:tavLst>
                                    </p:anim>
                                    <p:animEffect transition="in" filter="fade">
                                      <p:cBhvr>
                                        <p:cTn id="14" dur="500"/>
                                        <p:tgtEl>
                                          <p:spTgt spid="25"/>
                                        </p:tgtEl>
                                      </p:cBhvr>
                                    </p:animEffect>
                                  </p:childTnLst>
                                </p:cTn>
                              </p:par>
                              <p:par>
                                <p:cTn id="15" presetID="10" presetClass="entr" presetSubtype="0" fill="hold" grpId="0" nodeType="withEffect">
                                  <p:stCondLst>
                                    <p:cond delay="300"/>
                                  </p:stCondLst>
                                  <p:childTnLst>
                                    <p:set>
                                      <p:cBhvr>
                                        <p:cTn id="16" dur="1" fill="hold">
                                          <p:stCondLst>
                                            <p:cond delay="0"/>
                                          </p:stCondLst>
                                        </p:cTn>
                                        <p:tgtEl>
                                          <p:spTgt spid="26"/>
                                        </p:tgtEl>
                                        <p:attrNameLst>
                                          <p:attrName>style.visibility</p:attrName>
                                        </p:attrNameLst>
                                      </p:cBhvr>
                                      <p:to>
                                        <p:strVal val="visible"/>
                                      </p:to>
                                    </p:set>
                                    <p:animEffect transition="in" filter="fade">
                                      <p:cBhvr>
                                        <p:cTn id="17" dur="500"/>
                                        <p:tgtEl>
                                          <p:spTgt spid="26"/>
                                        </p:tgtEl>
                                      </p:cBhvr>
                                    </p:animEffect>
                                  </p:childTnLst>
                                </p:cTn>
                              </p:par>
                              <p:par>
                                <p:cTn id="18" presetID="10" presetClass="entr" presetSubtype="0" fill="hold" grpId="0" nodeType="withEffect">
                                  <p:stCondLst>
                                    <p:cond delay="600"/>
                                  </p:stCondLst>
                                  <p:childTnLst>
                                    <p:set>
                                      <p:cBhvr>
                                        <p:cTn id="19" dur="1" fill="hold">
                                          <p:stCondLst>
                                            <p:cond delay="0"/>
                                          </p:stCondLst>
                                        </p:cTn>
                                        <p:tgtEl>
                                          <p:spTgt spid="27"/>
                                        </p:tgtEl>
                                        <p:attrNameLst>
                                          <p:attrName>style.visibility</p:attrName>
                                        </p:attrNameLst>
                                      </p:cBhvr>
                                      <p:to>
                                        <p:strVal val="visible"/>
                                      </p:to>
                                    </p:set>
                                    <p:animEffect transition="in" filter="fade">
                                      <p:cBhvr>
                                        <p:cTn id="20" dur="500"/>
                                        <p:tgtEl>
                                          <p:spTgt spid="27"/>
                                        </p:tgtEl>
                                      </p:cBhvr>
                                    </p:animEffect>
                                  </p:childTnLst>
                                </p:cTn>
                              </p:par>
                            </p:childTnLst>
                          </p:cTn>
                        </p:par>
                        <p:par>
                          <p:cTn id="21" fill="hold">
                            <p:stCondLst>
                              <p:cond delay="1600"/>
                            </p:stCondLst>
                            <p:childTnLst>
                              <p:par>
                                <p:cTn id="22" presetID="22" presetClass="entr" presetSubtype="8" fill="hold" grpId="0" nodeType="afterEffect">
                                  <p:stCondLst>
                                    <p:cond delay="0"/>
                                  </p:stCondLst>
                                  <p:childTnLst>
                                    <p:set>
                                      <p:cBhvr>
                                        <p:cTn id="23" dur="1" fill="hold">
                                          <p:stCondLst>
                                            <p:cond delay="0"/>
                                          </p:stCondLst>
                                        </p:cTn>
                                        <p:tgtEl>
                                          <p:spTgt spid="22"/>
                                        </p:tgtEl>
                                        <p:attrNameLst>
                                          <p:attrName>style.visibility</p:attrName>
                                        </p:attrNameLst>
                                      </p:cBhvr>
                                      <p:to>
                                        <p:strVal val="visible"/>
                                      </p:to>
                                    </p:set>
                                    <p:animEffect transition="in" filter="wipe(left)">
                                      <p:cBhvr>
                                        <p:cTn id="24" dur="500"/>
                                        <p:tgtEl>
                                          <p:spTgt spid="22"/>
                                        </p:tgtEl>
                                      </p:cBhvr>
                                    </p:animEffect>
                                  </p:childTnLst>
                                </p:cTn>
                              </p:par>
                            </p:childTnLst>
                          </p:cTn>
                        </p:par>
                        <p:par>
                          <p:cTn id="25" fill="hold">
                            <p:stCondLst>
                              <p:cond delay="2100"/>
                            </p:stCondLst>
                            <p:childTnLst>
                              <p:par>
                                <p:cTn id="26" presetID="22" presetClass="entr" presetSubtype="8" fill="hold" grpId="0" nodeType="afterEffect">
                                  <p:stCondLst>
                                    <p:cond delay="0"/>
                                  </p:stCondLst>
                                  <p:childTnLst>
                                    <p:set>
                                      <p:cBhvr>
                                        <p:cTn id="27" dur="1" fill="hold">
                                          <p:stCondLst>
                                            <p:cond delay="0"/>
                                          </p:stCondLst>
                                        </p:cTn>
                                        <p:tgtEl>
                                          <p:spTgt spid="23"/>
                                        </p:tgtEl>
                                        <p:attrNameLst>
                                          <p:attrName>style.visibility</p:attrName>
                                        </p:attrNameLst>
                                      </p:cBhvr>
                                      <p:to>
                                        <p:strVal val="visible"/>
                                      </p:to>
                                    </p:set>
                                    <p:animEffect transition="in" filter="wipe(left)">
                                      <p:cBhvr>
                                        <p:cTn id="28" dur="500"/>
                                        <p:tgtEl>
                                          <p:spTgt spid="23"/>
                                        </p:tgtEl>
                                      </p:cBhvr>
                                    </p:animEffect>
                                  </p:childTnLst>
                                </p:cTn>
                              </p:par>
                            </p:childTnLst>
                          </p:cTn>
                        </p:par>
                        <p:par>
                          <p:cTn id="29" fill="hold">
                            <p:stCondLst>
                              <p:cond delay="2600"/>
                            </p:stCondLst>
                            <p:childTnLst>
                              <p:par>
                                <p:cTn id="30" presetID="22" presetClass="entr" presetSubtype="8" fill="hold" grpId="0" nodeType="afterEffect">
                                  <p:stCondLst>
                                    <p:cond delay="0"/>
                                  </p:stCondLst>
                                  <p:childTnLst>
                                    <p:set>
                                      <p:cBhvr>
                                        <p:cTn id="31" dur="1" fill="hold">
                                          <p:stCondLst>
                                            <p:cond delay="0"/>
                                          </p:stCondLst>
                                        </p:cTn>
                                        <p:tgtEl>
                                          <p:spTgt spid="24"/>
                                        </p:tgtEl>
                                        <p:attrNameLst>
                                          <p:attrName>style.visibility</p:attrName>
                                        </p:attrNameLst>
                                      </p:cBhvr>
                                      <p:to>
                                        <p:strVal val="visible"/>
                                      </p:to>
                                    </p:set>
                                    <p:animEffect transition="in" filter="wipe(left)">
                                      <p:cBhvr>
                                        <p:cTn id="32" dur="500"/>
                                        <p:tgtEl>
                                          <p:spTgt spid="24"/>
                                        </p:tgtEl>
                                      </p:cBhvr>
                                    </p:animEffect>
                                  </p:childTnLst>
                                </p:cTn>
                              </p:par>
                            </p:childTnLst>
                          </p:cTn>
                        </p:par>
                        <p:par>
                          <p:cTn id="33" fill="hold">
                            <p:stCondLst>
                              <p:cond delay="3100"/>
                            </p:stCondLst>
                            <p:childTnLst>
                              <p:par>
                                <p:cTn id="34" presetID="2" presetClass="entr" presetSubtype="8" fill="hold" grpId="0" nodeType="afterEffect">
                                  <p:stCondLst>
                                    <p:cond delay="0"/>
                                  </p:stCondLst>
                                  <p:childTnLst>
                                    <p:set>
                                      <p:cBhvr>
                                        <p:cTn id="35" dur="1" fill="hold">
                                          <p:stCondLst>
                                            <p:cond delay="0"/>
                                          </p:stCondLst>
                                        </p:cTn>
                                        <p:tgtEl>
                                          <p:spTgt spid="34"/>
                                        </p:tgtEl>
                                        <p:attrNameLst>
                                          <p:attrName>style.visibility</p:attrName>
                                        </p:attrNameLst>
                                      </p:cBhvr>
                                      <p:to>
                                        <p:strVal val="visible"/>
                                      </p:to>
                                    </p:set>
                                    <p:anim calcmode="lin" valueType="num">
                                      <p:cBhvr additive="base">
                                        <p:cTn id="36" dur="500" fill="hold"/>
                                        <p:tgtEl>
                                          <p:spTgt spid="34"/>
                                        </p:tgtEl>
                                        <p:attrNameLst>
                                          <p:attrName>ppt_x</p:attrName>
                                        </p:attrNameLst>
                                      </p:cBhvr>
                                      <p:tavLst>
                                        <p:tav tm="0">
                                          <p:val>
                                            <p:strVal val="0-#ppt_w/2"/>
                                          </p:val>
                                        </p:tav>
                                        <p:tav tm="100000">
                                          <p:val>
                                            <p:strVal val="#ppt_x"/>
                                          </p:val>
                                        </p:tav>
                                      </p:tavLst>
                                    </p:anim>
                                    <p:anim calcmode="lin" valueType="num">
                                      <p:cBhvr additive="base">
                                        <p:cTn id="37" dur="500" fill="hold"/>
                                        <p:tgtEl>
                                          <p:spTgt spid="34"/>
                                        </p:tgtEl>
                                        <p:attrNameLst>
                                          <p:attrName>ppt_y</p:attrName>
                                        </p:attrNameLst>
                                      </p:cBhvr>
                                      <p:tavLst>
                                        <p:tav tm="0">
                                          <p:val>
                                            <p:strVal val="#ppt_y"/>
                                          </p:val>
                                        </p:tav>
                                        <p:tav tm="100000">
                                          <p:val>
                                            <p:strVal val="#ppt_y"/>
                                          </p:val>
                                        </p:tav>
                                      </p:tavLst>
                                    </p:anim>
                                  </p:childTnLst>
                                </p:cTn>
                              </p:par>
                            </p:childTnLst>
                          </p:cTn>
                        </p:par>
                        <p:par>
                          <p:cTn id="38" fill="hold">
                            <p:stCondLst>
                              <p:cond delay="3600"/>
                            </p:stCondLst>
                            <p:childTnLst>
                              <p:par>
                                <p:cTn id="39" presetID="1" presetClass="entr" presetSubtype="0" fill="hold" grpId="1" nodeType="afterEffect">
                                  <p:stCondLst>
                                    <p:cond delay="0"/>
                                  </p:stCondLst>
                                  <p:childTnLst>
                                    <p:set>
                                      <p:cBhvr>
                                        <p:cTn id="40" dur="1" fill="hold">
                                          <p:stCondLst>
                                            <p:cond delay="0"/>
                                          </p:stCondLst>
                                        </p:cTn>
                                        <p:tgtEl>
                                          <p:spTgt spid="30"/>
                                        </p:tgtEl>
                                        <p:attrNameLst>
                                          <p:attrName>style.visibility</p:attrName>
                                        </p:attrNameLst>
                                      </p:cBhvr>
                                      <p:to>
                                        <p:strVal val="visible"/>
                                      </p:to>
                                    </p:set>
                                  </p:childTnLst>
                                </p:cTn>
                              </p:par>
                              <p:par>
                                <p:cTn id="41" presetID="64" presetClass="path" presetSubtype="0" accel="50000" decel="50000" fill="hold" grpId="0" nodeType="withEffect">
                                  <p:stCondLst>
                                    <p:cond delay="0"/>
                                  </p:stCondLst>
                                  <p:childTnLst>
                                    <p:animMotion origin="layout" path="M 3.33333E-6 0.25439 L 3.33333E-6 4.44444E-6 " pathEditMode="relative" rAng="0" ptsTypes="AA">
                                      <p:cBhvr>
                                        <p:cTn id="42" dur="500" fill="hold"/>
                                        <p:tgtEl>
                                          <p:spTgt spid="30"/>
                                        </p:tgtEl>
                                        <p:attrNameLst>
                                          <p:attrName>ppt_x</p:attrName>
                                          <p:attrName>ppt_y</p:attrName>
                                        </p:attrNameLst>
                                      </p:cBhvr>
                                      <p:rCtr x="0" y="-12731"/>
                                    </p:animMotion>
                                  </p:childTnLst>
                                </p:cTn>
                              </p:par>
                            </p:childTnLst>
                          </p:cTn>
                        </p:par>
                        <p:par>
                          <p:cTn id="43" fill="hold">
                            <p:stCondLst>
                              <p:cond delay="4100"/>
                            </p:stCondLst>
                            <p:childTnLst>
                              <p:par>
                                <p:cTn id="44" presetID="1" presetClass="entr" presetSubtype="0" fill="hold" grpId="1" nodeType="afterEffect">
                                  <p:stCondLst>
                                    <p:cond delay="0"/>
                                  </p:stCondLst>
                                  <p:childTnLst>
                                    <p:set>
                                      <p:cBhvr>
                                        <p:cTn id="45" dur="1" fill="hold">
                                          <p:stCondLst>
                                            <p:cond delay="0"/>
                                          </p:stCondLst>
                                        </p:cTn>
                                        <p:tgtEl>
                                          <p:spTgt spid="31"/>
                                        </p:tgtEl>
                                        <p:attrNameLst>
                                          <p:attrName>style.visibility</p:attrName>
                                        </p:attrNameLst>
                                      </p:cBhvr>
                                      <p:to>
                                        <p:strVal val="visible"/>
                                      </p:to>
                                    </p:set>
                                  </p:childTnLst>
                                </p:cTn>
                              </p:par>
                              <p:par>
                                <p:cTn id="46" presetID="64" presetClass="path" presetSubtype="0" accel="50000" decel="50000" fill="hold" grpId="0" nodeType="withEffect">
                                  <p:stCondLst>
                                    <p:cond delay="0"/>
                                  </p:stCondLst>
                                  <p:childTnLst>
                                    <p:animMotion origin="layout" path="M 1.25E-6 0.25439 L 1.25E-6 4.44444E-6 " pathEditMode="relative" rAng="0" ptsTypes="AA">
                                      <p:cBhvr>
                                        <p:cTn id="47" dur="500" fill="hold"/>
                                        <p:tgtEl>
                                          <p:spTgt spid="31"/>
                                        </p:tgtEl>
                                        <p:attrNameLst>
                                          <p:attrName>ppt_x</p:attrName>
                                          <p:attrName>ppt_y</p:attrName>
                                        </p:attrNameLst>
                                      </p:cBhvr>
                                      <p:rCtr x="0" y="-12731"/>
                                    </p:animMotion>
                                  </p:childTnLst>
                                </p:cTn>
                              </p:par>
                            </p:childTnLst>
                          </p:cTn>
                        </p:par>
                        <p:par>
                          <p:cTn id="48" fill="hold">
                            <p:stCondLst>
                              <p:cond delay="4600"/>
                            </p:stCondLst>
                            <p:childTnLst>
                              <p:par>
                                <p:cTn id="49" presetID="1" presetClass="entr" presetSubtype="0" fill="hold" grpId="1" nodeType="afterEffect">
                                  <p:stCondLst>
                                    <p:cond delay="0"/>
                                  </p:stCondLst>
                                  <p:childTnLst>
                                    <p:set>
                                      <p:cBhvr>
                                        <p:cTn id="50" dur="1" fill="hold">
                                          <p:stCondLst>
                                            <p:cond delay="0"/>
                                          </p:stCondLst>
                                        </p:cTn>
                                        <p:tgtEl>
                                          <p:spTgt spid="32"/>
                                        </p:tgtEl>
                                        <p:attrNameLst>
                                          <p:attrName>style.visibility</p:attrName>
                                        </p:attrNameLst>
                                      </p:cBhvr>
                                      <p:to>
                                        <p:strVal val="visible"/>
                                      </p:to>
                                    </p:set>
                                  </p:childTnLst>
                                </p:cTn>
                              </p:par>
                              <p:par>
                                <p:cTn id="51" presetID="64" presetClass="path" presetSubtype="0" accel="50000" decel="50000" fill="hold" grpId="0" nodeType="withEffect">
                                  <p:stCondLst>
                                    <p:cond delay="0"/>
                                  </p:stCondLst>
                                  <p:childTnLst>
                                    <p:animMotion origin="layout" path="M -1.04167E-6 0.25439 L -1.04167E-6 4.44444E-6 " pathEditMode="relative" rAng="0" ptsTypes="AA">
                                      <p:cBhvr>
                                        <p:cTn id="52" dur="500" fill="hold"/>
                                        <p:tgtEl>
                                          <p:spTgt spid="32"/>
                                        </p:tgtEl>
                                        <p:attrNameLst>
                                          <p:attrName>ppt_x</p:attrName>
                                          <p:attrName>ppt_y</p:attrName>
                                        </p:attrNameLst>
                                      </p:cBhvr>
                                      <p:rCtr x="0" y="-12731"/>
                                    </p:animMotion>
                                  </p:childTnLst>
                                </p:cTn>
                              </p:par>
                            </p:childTnLst>
                          </p:cTn>
                        </p:par>
                        <p:par>
                          <p:cTn id="53" fill="hold">
                            <p:stCondLst>
                              <p:cond delay="5100"/>
                            </p:stCondLst>
                            <p:childTnLst>
                              <p:par>
                                <p:cTn id="54" presetID="10" presetClass="entr" presetSubtype="0" fill="hold" grpId="0" nodeType="afterEffect">
                                  <p:stCondLst>
                                    <p:cond delay="0"/>
                                  </p:stCondLst>
                                  <p:childTnLst>
                                    <p:set>
                                      <p:cBhvr>
                                        <p:cTn id="55" dur="1" fill="hold">
                                          <p:stCondLst>
                                            <p:cond delay="0"/>
                                          </p:stCondLst>
                                        </p:cTn>
                                        <p:tgtEl>
                                          <p:spTgt spid="28"/>
                                        </p:tgtEl>
                                        <p:attrNameLst>
                                          <p:attrName>style.visibility</p:attrName>
                                        </p:attrNameLst>
                                      </p:cBhvr>
                                      <p:to>
                                        <p:strVal val="visible"/>
                                      </p:to>
                                    </p:set>
                                    <p:animEffect transition="in" filter="fade">
                                      <p:cBhvr>
                                        <p:cTn id="56" dur="1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23" grpId="0"/>
      <p:bldP spid="24" grpId="0"/>
      <p:bldP spid="25" grpId="0"/>
      <p:bldP spid="26" grpId="0"/>
      <p:bldP spid="27" grpId="0"/>
      <p:bldGraphic spid="28" grpId="0">
        <p:bldAsOne/>
      </p:bldGraphic>
      <p:bldP spid="29" grpId="0"/>
      <p:bldP spid="30" grpId="0" animBg="1"/>
      <p:bldP spid="30" grpId="1" animBg="1"/>
      <p:bldP spid="31" grpId="0" animBg="1"/>
      <p:bldP spid="31" grpId="1" animBg="1"/>
      <p:bldP spid="32" grpId="0" animBg="1"/>
      <p:bldP spid="32" grpId="1" animBg="1"/>
      <p:bldP spid="34"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图表 7" descr="e7d195523061f1c09e9d68d7cf438b91ef959ecb14fc25d26BBA7F7DBC18E55DFF4014AF651F0BF2569D4B6C1DA7F1A4683A481403BD872FC687266AD13265C1DE7C373772FD8728ABDD69ADD03BFF5BE2862BC891DBB79E831677839DA1A1704E8AE592028226C9E918C0B50881C89B77AB8D1B44EF594EC5FCAA7D071964C2C3832D0F3E7F2E7532694B2E8EF2793F"/>
          <p:cNvGraphicFramePr/>
          <p:nvPr>
            <p:extLst>
              <p:ext uri="{D42A27DB-BD31-4B8C-83A1-F6EECF244321}">
                <p14:modId xmlns:p14="http://schemas.microsoft.com/office/powerpoint/2010/main" val="1239392977"/>
              </p:ext>
            </p:extLst>
          </p:nvPr>
        </p:nvGraphicFramePr>
        <p:xfrm>
          <a:off x="-155085" y="1793220"/>
          <a:ext cx="6415884" cy="4277901"/>
        </p:xfrm>
        <a:graphic>
          <a:graphicData uri="http://schemas.openxmlformats.org/drawingml/2006/chart">
            <c:chart xmlns:c="http://schemas.openxmlformats.org/drawingml/2006/chart" xmlns:r="http://schemas.openxmlformats.org/officeDocument/2006/relationships" r:id="rId3"/>
          </a:graphicData>
        </a:graphic>
      </p:graphicFrame>
      <p:sp>
        <p:nvSpPr>
          <p:cNvPr id="9" name="文本框 11" descr="e7d195523061f1c09e9d68d7cf438b91ef959ecb14fc25d26BBA7F7DBC18E55DFF4014AF651F0BF2569D4B6C1DA7F1A4683A481403BD872FC687266AD13265C1DE7C373772FD8728ABDD69ADD03BFF5BE2862BC891DBB79E831677839DA1A1704E8AE592028226C9E918C0B50881C89B77AB8D1B44EF594EC5FCAA7D071964C2C3832D0F3E7F2E7532694B2E8EF2793F"/>
          <p:cNvSpPr txBox="1">
            <a:spLocks noChangeArrowheads="1"/>
          </p:cNvSpPr>
          <p:nvPr/>
        </p:nvSpPr>
        <p:spPr bwMode="auto">
          <a:xfrm>
            <a:off x="922521" y="2458106"/>
            <a:ext cx="2579083" cy="707886"/>
          </a:xfrm>
          <a:prstGeom prst="rect">
            <a:avLst/>
          </a:prstGeom>
          <a:noFill/>
          <a:ln>
            <a:noFill/>
          </a:ln>
        </p:spPr>
        <p:txBody>
          <a:bodyPr wrap="square">
            <a:spAutoFit/>
          </a:bodyPr>
          <a:lstStyle>
            <a:lvl1pPr>
              <a:defRPr sz="1300">
                <a:solidFill>
                  <a:schemeClr val="tx1"/>
                </a:solidFill>
                <a:latin typeface="Arial" panose="020B0604020202020204" pitchFamily="34" charset="0"/>
                <a:ea typeface="微软雅黑" panose="020B0503020204020204" pitchFamily="34" charset="-122"/>
              </a:defRPr>
            </a:lvl1pPr>
            <a:lvl2pPr marL="742950" indent="-285750">
              <a:defRPr sz="1300">
                <a:solidFill>
                  <a:schemeClr val="tx1"/>
                </a:solidFill>
                <a:latin typeface="Arial" panose="020B0604020202020204" pitchFamily="34" charset="0"/>
                <a:ea typeface="微软雅黑" panose="020B0503020204020204" pitchFamily="34" charset="-122"/>
              </a:defRPr>
            </a:lvl2pPr>
            <a:lvl3pPr marL="1143000" indent="-228600">
              <a:defRPr sz="1300">
                <a:solidFill>
                  <a:schemeClr val="tx1"/>
                </a:solidFill>
                <a:latin typeface="Arial" panose="020B0604020202020204" pitchFamily="34" charset="0"/>
                <a:ea typeface="微软雅黑" panose="020B0503020204020204" pitchFamily="34" charset="-122"/>
              </a:defRPr>
            </a:lvl3pPr>
            <a:lvl4pPr marL="1600200" indent="-228600">
              <a:defRPr sz="1300">
                <a:solidFill>
                  <a:schemeClr val="tx1"/>
                </a:solidFill>
                <a:latin typeface="Arial" panose="020B0604020202020204" pitchFamily="34" charset="0"/>
                <a:ea typeface="微软雅黑" panose="020B0503020204020204" pitchFamily="34" charset="-122"/>
              </a:defRPr>
            </a:lvl4pPr>
            <a:lvl5pPr marL="2057400" indent="-228600">
              <a:defRPr sz="1300">
                <a:solidFill>
                  <a:schemeClr val="tx1"/>
                </a:solidFill>
                <a:latin typeface="Arial" panose="020B0604020202020204" pitchFamily="34" charset="0"/>
                <a:ea typeface="微软雅黑" panose="020B0503020204020204" pitchFamily="34" charset="-122"/>
              </a:defRPr>
            </a:lvl5pPr>
            <a:lvl6pPr marL="2514600" indent="-228600" defTabSz="685800" eaLnBrk="0" fontAlgn="base" hangingPunct="0">
              <a:spcBef>
                <a:spcPct val="0"/>
              </a:spcBef>
              <a:spcAft>
                <a:spcPct val="0"/>
              </a:spcAft>
              <a:defRPr sz="1300">
                <a:solidFill>
                  <a:schemeClr val="tx1"/>
                </a:solidFill>
                <a:latin typeface="Arial" panose="020B0604020202020204" pitchFamily="34" charset="0"/>
                <a:ea typeface="微软雅黑" panose="020B0503020204020204" pitchFamily="34" charset="-122"/>
              </a:defRPr>
            </a:lvl6pPr>
            <a:lvl7pPr marL="2971800" indent="-228600" defTabSz="685800" eaLnBrk="0" fontAlgn="base" hangingPunct="0">
              <a:spcBef>
                <a:spcPct val="0"/>
              </a:spcBef>
              <a:spcAft>
                <a:spcPct val="0"/>
              </a:spcAft>
              <a:defRPr sz="1300">
                <a:solidFill>
                  <a:schemeClr val="tx1"/>
                </a:solidFill>
                <a:latin typeface="Arial" panose="020B0604020202020204" pitchFamily="34" charset="0"/>
                <a:ea typeface="微软雅黑" panose="020B0503020204020204" pitchFamily="34" charset="-122"/>
              </a:defRPr>
            </a:lvl7pPr>
            <a:lvl8pPr marL="3429000" indent="-228600" defTabSz="685800" eaLnBrk="0" fontAlgn="base" hangingPunct="0">
              <a:spcBef>
                <a:spcPct val="0"/>
              </a:spcBef>
              <a:spcAft>
                <a:spcPct val="0"/>
              </a:spcAft>
              <a:defRPr sz="1300">
                <a:solidFill>
                  <a:schemeClr val="tx1"/>
                </a:solidFill>
                <a:latin typeface="Arial" panose="020B0604020202020204" pitchFamily="34" charset="0"/>
                <a:ea typeface="微软雅黑" panose="020B0503020204020204" pitchFamily="34" charset="-122"/>
              </a:defRPr>
            </a:lvl8pPr>
            <a:lvl9pPr marL="3886200" indent="-228600" defTabSz="685800" eaLnBrk="0" fontAlgn="base" hangingPunct="0">
              <a:spcBef>
                <a:spcPct val="0"/>
              </a:spcBef>
              <a:spcAft>
                <a:spcPct val="0"/>
              </a:spcAft>
              <a:defRPr sz="1300">
                <a:solidFill>
                  <a:schemeClr val="tx1"/>
                </a:solidFill>
                <a:latin typeface="Arial" panose="020B0604020202020204" pitchFamily="34" charset="0"/>
                <a:ea typeface="微软雅黑" panose="020B0503020204020204" pitchFamily="34" charset="-122"/>
              </a:defRPr>
            </a:lvl9pPr>
          </a:lstStyle>
          <a:p>
            <a:pPr algn="ctr" defTabSz="685783" fontAlgn="base">
              <a:spcBef>
                <a:spcPct val="0"/>
              </a:spcBef>
              <a:spcAft>
                <a:spcPct val="0"/>
              </a:spcAft>
            </a:pPr>
            <a:r>
              <a:rPr lang="en-US" altLang="zh-CN" sz="4000" dirty="0">
                <a:solidFill>
                  <a:schemeClr val="bg1"/>
                </a:solidFill>
                <a:latin typeface="思源黑体" panose="020B0500000000000000" pitchFamily="34" charset="-122"/>
                <a:ea typeface="思源黑体" panose="020B0500000000000000" pitchFamily="34" charset="-122"/>
                <a:sym typeface="Calibri" panose="020F0502020204030204" pitchFamily="34" charset="0"/>
              </a:rPr>
              <a:t>20</a:t>
            </a:r>
            <a:r>
              <a:rPr lang="en-US" altLang="zh-CN" sz="2800" dirty="0">
                <a:solidFill>
                  <a:schemeClr val="bg1"/>
                </a:solidFill>
                <a:latin typeface="思源黑体" panose="020B0500000000000000" pitchFamily="34" charset="-122"/>
                <a:ea typeface="思源黑体" panose="020B0500000000000000" pitchFamily="34" charset="-122"/>
                <a:sym typeface="Calibri" panose="020F0502020204030204" pitchFamily="34" charset="0"/>
              </a:rPr>
              <a:t>%</a:t>
            </a:r>
            <a:endParaRPr lang="en-US" altLang="zh-CN" sz="1100" dirty="0">
              <a:solidFill>
                <a:schemeClr val="bg1"/>
              </a:solidFill>
              <a:latin typeface="思源黑体" panose="020B0500000000000000" pitchFamily="34" charset="-122"/>
              <a:ea typeface="思源黑体" panose="020B0500000000000000" pitchFamily="34" charset="-122"/>
              <a:sym typeface="Calibri" panose="020F0502020204030204" pitchFamily="34" charset="0"/>
            </a:endParaRPr>
          </a:p>
        </p:txBody>
      </p:sp>
      <p:sp>
        <p:nvSpPr>
          <p:cNvPr id="12" name="矩形 11" descr="e7d195523061f1c09e9d68d7cf438b91ef959ecb14fc25d26BBA7F7DBC18E55DFF4014AF651F0BF2569D4B6C1DA7F1A4683A481403BD872FC687266AD13265C1DE7C373772FD8728ABDD69ADD03BFF5BE2862BC891DBB79E831677839DA1A1704E8AE592028226C9E918C0B50881C89B77AB8D1B44EF594EC5FCAA7D071964C2C3832D0F3E7F2E7532694B2E8EF2793F"/>
          <p:cNvSpPr/>
          <p:nvPr/>
        </p:nvSpPr>
        <p:spPr>
          <a:xfrm>
            <a:off x="6965263" y="2639198"/>
            <a:ext cx="5279009" cy="1898084"/>
          </a:xfrm>
          <a:prstGeom prst="rect">
            <a:avLst/>
          </a:prstGeom>
        </p:spPr>
        <p:txBody>
          <a:bodyPr wrap="none">
            <a:spAutoFit/>
          </a:bodyPr>
          <a:lstStyle/>
          <a:p>
            <a:pPr algn="r"/>
            <a:r>
              <a:rPr lang="en-US" altLang="zh-CN" sz="5867" b="1" dirty="0">
                <a:solidFill>
                  <a:schemeClr val="bg1">
                    <a:lumMod val="85000"/>
                  </a:schemeClr>
                </a:solidFill>
                <a:latin typeface="思源黑体" panose="020B0500000000000000" pitchFamily="34" charset="-122"/>
                <a:ea typeface="思源黑体" panose="020B0500000000000000" pitchFamily="34" charset="-122"/>
                <a:sym typeface="Calibri" panose="020F0502020204030204" pitchFamily="34" charset="0"/>
              </a:rPr>
              <a:t>INVESTMENT</a:t>
            </a:r>
          </a:p>
          <a:p>
            <a:pPr algn="r"/>
            <a:r>
              <a:rPr lang="en-US" altLang="zh-CN" sz="5867" b="1" dirty="0">
                <a:solidFill>
                  <a:schemeClr val="bg1">
                    <a:lumMod val="85000"/>
                  </a:schemeClr>
                </a:solidFill>
                <a:latin typeface="思源黑体" panose="020B0500000000000000" pitchFamily="34" charset="-122"/>
                <a:ea typeface="思源黑体" panose="020B0500000000000000" pitchFamily="34" charset="-122"/>
                <a:sym typeface="Calibri" panose="020F0502020204030204" pitchFamily="34" charset="0"/>
              </a:rPr>
              <a:t>RETURN</a:t>
            </a:r>
          </a:p>
        </p:txBody>
      </p:sp>
      <p:sp>
        <p:nvSpPr>
          <p:cNvPr id="14" name="矩形 13" descr="e7d195523061f1c09e9d68d7cf438b91ef959ecb14fc25d26BBA7F7DBC18E55DFF4014AF651F0BF2569D4B6C1DA7F1A4683A481403BD872FC687266AD13265C1DE7C373772FD8728ABDD69ADD03BFF5BE2862BC891DBB79E831677839DA1A1704E8AE592028226C9E918C0B50881C89B77AB8D1B44EF594EC5FCAA7D071964C2C3832D0F3E7F2E7532694B2E8EF2793F"/>
          <p:cNvSpPr/>
          <p:nvPr/>
        </p:nvSpPr>
        <p:spPr>
          <a:xfrm>
            <a:off x="5564228" y="3976109"/>
            <a:ext cx="5886729" cy="1292662"/>
          </a:xfrm>
          <a:prstGeom prst="rect">
            <a:avLst/>
          </a:prstGeom>
        </p:spPr>
        <p:txBody>
          <a:bodyPr wrap="square">
            <a:spAutoFit/>
          </a:bodyPr>
          <a:lstStyle/>
          <a:p>
            <a:pPr algn="just">
              <a:lnSpc>
                <a:spcPct val="130000"/>
              </a:lnSpc>
            </a:pPr>
            <a:r>
              <a:rPr lang="zh-CN" altLang="en-US" sz="1000" dirty="0">
                <a:solidFill>
                  <a:srgbClr val="686769"/>
                </a:solidFill>
                <a:latin typeface="思源黑体" panose="020B0500000000000000" pitchFamily="34" charset="-122"/>
                <a:ea typeface="思源黑体" panose="020B0500000000000000" pitchFamily="34" charset="-122"/>
                <a:cs typeface="+mn-ea"/>
                <a:sym typeface="+mn-lt"/>
              </a:rPr>
              <a:t>点击输入简要文字解说，解说文字尽量概括精炼，不用多余的文字修饰，简洁精准的 解说所提炼的核心概念</a:t>
            </a:r>
            <a:r>
              <a:rPr lang="zh-CN" altLang="en-US" sz="1000" dirty="0" smtClean="0">
                <a:solidFill>
                  <a:srgbClr val="686769"/>
                </a:solidFill>
                <a:latin typeface="思源黑体" panose="020B0500000000000000" pitchFamily="34" charset="-122"/>
                <a:ea typeface="思源黑体" panose="020B0500000000000000" pitchFamily="34" charset="-122"/>
                <a:cs typeface="+mn-ea"/>
                <a:sym typeface="+mn-lt"/>
              </a:rPr>
              <a:t>。</a:t>
            </a:r>
            <a:r>
              <a:rPr lang="zh-CN" altLang="en-US" sz="1000" dirty="0">
                <a:solidFill>
                  <a:srgbClr val="686769"/>
                </a:solidFill>
                <a:latin typeface="思源黑体" panose="020B0500000000000000" pitchFamily="34" charset="-122"/>
                <a:ea typeface="思源黑体" panose="020B0500000000000000" pitchFamily="34" charset="-122"/>
                <a:cs typeface="+mn-ea"/>
                <a:sym typeface="+mn-lt"/>
              </a:rPr>
              <a:t>点击输入简要文字解说，解说文字尽量概括精炼，不用多余的文字修饰，简洁精准的 解说所提炼的核心概念</a:t>
            </a:r>
            <a:r>
              <a:rPr lang="zh-CN" altLang="en-US" sz="1000" dirty="0" smtClean="0">
                <a:solidFill>
                  <a:srgbClr val="686769"/>
                </a:solidFill>
                <a:latin typeface="思源黑体" panose="020B0500000000000000" pitchFamily="34" charset="-122"/>
                <a:ea typeface="思源黑体" panose="020B0500000000000000" pitchFamily="34" charset="-122"/>
                <a:cs typeface="+mn-ea"/>
                <a:sym typeface="+mn-lt"/>
              </a:rPr>
              <a:t>。</a:t>
            </a:r>
            <a:r>
              <a:rPr lang="zh-CN" altLang="en-US" sz="1000" dirty="0">
                <a:solidFill>
                  <a:srgbClr val="686769"/>
                </a:solidFill>
                <a:latin typeface="思源黑体" panose="020B0500000000000000" pitchFamily="34" charset="-122"/>
                <a:ea typeface="思源黑体" panose="020B0500000000000000" pitchFamily="34" charset="-122"/>
                <a:cs typeface="+mn-ea"/>
                <a:sym typeface="+mn-lt"/>
              </a:rPr>
              <a:t>点击输入简要文字解说，解说文字尽量概括精炼，不用多余的文字修饰，简洁精准的 解说所提炼的核心概念。</a:t>
            </a:r>
          </a:p>
          <a:p>
            <a:pPr algn="just">
              <a:lnSpc>
                <a:spcPct val="130000"/>
              </a:lnSpc>
            </a:pPr>
            <a:endParaRPr lang="zh-CN" altLang="en-US" sz="1000" dirty="0">
              <a:solidFill>
                <a:srgbClr val="686769"/>
              </a:solidFill>
              <a:latin typeface="思源黑体" panose="020B0500000000000000" pitchFamily="34" charset="-122"/>
              <a:ea typeface="思源黑体" panose="020B0500000000000000" pitchFamily="34" charset="-122"/>
              <a:cs typeface="+mn-ea"/>
              <a:sym typeface="+mn-lt"/>
            </a:endParaRPr>
          </a:p>
          <a:p>
            <a:pPr algn="just">
              <a:lnSpc>
                <a:spcPct val="130000"/>
              </a:lnSpc>
            </a:pPr>
            <a:endParaRPr lang="zh-CN" altLang="en-US" sz="1000" dirty="0">
              <a:solidFill>
                <a:srgbClr val="686769"/>
              </a:solidFill>
              <a:latin typeface="思源黑体" panose="020B0500000000000000" pitchFamily="34" charset="-122"/>
              <a:ea typeface="思源黑体" panose="020B0500000000000000" pitchFamily="34" charset="-122"/>
              <a:cs typeface="+mn-ea"/>
              <a:sym typeface="+mn-lt"/>
            </a:endParaRPr>
          </a:p>
        </p:txBody>
      </p:sp>
      <p:sp>
        <p:nvSpPr>
          <p:cNvPr id="15" name="文本框 5"/>
          <p:cNvSpPr txBox="1">
            <a:spLocks noChangeArrowheads="1"/>
          </p:cNvSpPr>
          <p:nvPr/>
        </p:nvSpPr>
        <p:spPr bwMode="auto">
          <a:xfrm>
            <a:off x="5527778" y="3316617"/>
            <a:ext cx="4995277"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Light" panose="020F0302020204030204" pitchFamily="34" charset="0"/>
                <a:ea typeface="方正宋刻本秀楷简体" panose="02000000000000000000" pitchFamily="2" charset="-122"/>
              </a:defRPr>
            </a:lvl1pPr>
            <a:lvl2pPr marL="742950" indent="-285750">
              <a:defRPr sz="1300">
                <a:solidFill>
                  <a:schemeClr val="tx1"/>
                </a:solidFill>
                <a:latin typeface="Calibri Light" panose="020F0302020204030204" pitchFamily="34" charset="0"/>
                <a:ea typeface="方正宋刻本秀楷简体" panose="02000000000000000000" pitchFamily="2" charset="-122"/>
              </a:defRPr>
            </a:lvl2pPr>
            <a:lvl3pPr marL="1143000" indent="-228600">
              <a:defRPr sz="1300">
                <a:solidFill>
                  <a:schemeClr val="tx1"/>
                </a:solidFill>
                <a:latin typeface="Calibri Light" panose="020F0302020204030204" pitchFamily="34" charset="0"/>
                <a:ea typeface="方正宋刻本秀楷简体" panose="02000000000000000000" pitchFamily="2" charset="-122"/>
              </a:defRPr>
            </a:lvl3pPr>
            <a:lvl4pPr marL="1600200" indent="-228600">
              <a:defRPr sz="1300">
                <a:solidFill>
                  <a:schemeClr val="tx1"/>
                </a:solidFill>
                <a:latin typeface="Calibri Light" panose="020F0302020204030204" pitchFamily="34" charset="0"/>
                <a:ea typeface="方正宋刻本秀楷简体" panose="02000000000000000000" pitchFamily="2" charset="-122"/>
              </a:defRPr>
            </a:lvl4pPr>
            <a:lvl5pPr marL="2057400" indent="-228600">
              <a:defRPr sz="1300">
                <a:solidFill>
                  <a:schemeClr val="tx1"/>
                </a:solidFill>
                <a:latin typeface="Calibri Light" panose="020F0302020204030204" pitchFamily="34" charset="0"/>
                <a:ea typeface="方正宋刻本秀楷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9pPr>
          </a:lstStyle>
          <a:p>
            <a:pPr algn="ctr" fontAlgn="base">
              <a:spcBef>
                <a:spcPct val="0"/>
              </a:spcBef>
              <a:spcAft>
                <a:spcPct val="0"/>
              </a:spcAft>
              <a:defRPr/>
            </a:pPr>
            <a:r>
              <a:rPr lang="zh-CN" altLang="en-US" sz="3200" dirty="0">
                <a:solidFill>
                  <a:srgbClr val="4F4D50"/>
                </a:solidFill>
                <a:latin typeface="思源黑体" panose="020B0500000000000000" pitchFamily="34" charset="-122"/>
                <a:ea typeface="思源黑体" panose="020B0500000000000000" pitchFamily="34" charset="-122"/>
              </a:rPr>
              <a:t>融资</a:t>
            </a:r>
            <a:r>
              <a:rPr lang="en-US" altLang="zh-CN" sz="3200" dirty="0">
                <a:solidFill>
                  <a:srgbClr val="4F4D50"/>
                </a:solidFill>
                <a:latin typeface="思源黑体" panose="020B0500000000000000" pitchFamily="34" charset="-122"/>
                <a:ea typeface="思源黑体" panose="020B0500000000000000" pitchFamily="34" charset="-122"/>
              </a:rPr>
              <a:t>1000W </a:t>
            </a:r>
            <a:r>
              <a:rPr lang="zh-CN" altLang="en-US" sz="3200" dirty="0">
                <a:solidFill>
                  <a:srgbClr val="4F4D50"/>
                </a:solidFill>
                <a:latin typeface="思源黑体" panose="020B0500000000000000" pitchFamily="34" charset="-122"/>
                <a:ea typeface="思源黑体" panose="020B0500000000000000" pitchFamily="34" charset="-122"/>
              </a:rPr>
              <a:t>出让</a:t>
            </a:r>
            <a:r>
              <a:rPr lang="en-US" altLang="zh-CN" sz="3200" dirty="0">
                <a:solidFill>
                  <a:srgbClr val="4F4D50"/>
                </a:solidFill>
                <a:latin typeface="思源黑体" panose="020B0500000000000000" pitchFamily="34" charset="-122"/>
                <a:ea typeface="思源黑体" panose="020B0500000000000000" pitchFamily="34" charset="-122"/>
              </a:rPr>
              <a:t>20%</a:t>
            </a:r>
            <a:r>
              <a:rPr lang="zh-CN" altLang="en-US" sz="3200" dirty="0">
                <a:solidFill>
                  <a:srgbClr val="4F4D50"/>
                </a:solidFill>
                <a:latin typeface="思源黑体" panose="020B0500000000000000" pitchFamily="34" charset="-122"/>
                <a:ea typeface="思源黑体" panose="020B0500000000000000" pitchFamily="34" charset="-122"/>
              </a:rPr>
              <a:t>股份</a:t>
            </a:r>
          </a:p>
        </p:txBody>
      </p:sp>
      <p:cxnSp>
        <p:nvCxnSpPr>
          <p:cNvPr id="16" name="直接连接符 15"/>
          <p:cNvCxnSpPr/>
          <p:nvPr/>
        </p:nvCxnSpPr>
        <p:spPr>
          <a:xfrm>
            <a:off x="5682500" y="3971787"/>
            <a:ext cx="413501" cy="0"/>
          </a:xfrm>
          <a:prstGeom prst="line">
            <a:avLst/>
          </a:prstGeom>
          <a:ln w="190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17" name="椭圆 16"/>
          <p:cNvSpPr/>
          <p:nvPr/>
        </p:nvSpPr>
        <p:spPr>
          <a:xfrm>
            <a:off x="462653" y="492370"/>
            <a:ext cx="513595" cy="513594"/>
          </a:xfrm>
          <a:prstGeom prst="ellipse">
            <a:avLst/>
          </a:prstGeom>
          <a:gradFill>
            <a:gsLst>
              <a:gs pos="1000">
                <a:srgbClr val="4582ED"/>
              </a:gs>
              <a:gs pos="66000">
                <a:srgbClr val="105AD7"/>
              </a:gs>
            </a:gsLst>
          </a:gradFill>
          <a:ln>
            <a:noFill/>
          </a:ln>
          <a:effectLst>
            <a:outerShdw blurRad="127000" dist="635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altLang="zh-CN" sz="2400" dirty="0" smtClean="0">
                <a:latin typeface="Agency FB" panose="020B0503020202020204" pitchFamily="34" charset="0"/>
              </a:rPr>
              <a:t>05</a:t>
            </a:r>
            <a:endParaRPr lang="zh-CN" altLang="en-US" sz="2400" dirty="0">
              <a:latin typeface="Agency FB" panose="020B0503020202020204" pitchFamily="34" charset="0"/>
            </a:endParaRPr>
          </a:p>
        </p:txBody>
      </p:sp>
      <p:grpSp>
        <p:nvGrpSpPr>
          <p:cNvPr id="18" name="组合 17"/>
          <p:cNvGrpSpPr/>
          <p:nvPr/>
        </p:nvGrpSpPr>
        <p:grpSpPr>
          <a:xfrm>
            <a:off x="1112716" y="370922"/>
            <a:ext cx="3110091" cy="663260"/>
            <a:chOff x="1220641" y="259282"/>
            <a:chExt cx="3110496" cy="663346"/>
          </a:xfrm>
        </p:grpSpPr>
        <p:sp>
          <p:nvSpPr>
            <p:cNvPr id="19" name="文本框 18">
              <a:extLst>
                <a:ext uri="{FF2B5EF4-FFF2-40B4-BE49-F238E27FC236}">
                  <a16:creationId xmlns="" xmlns:a16="http://schemas.microsoft.com/office/drawing/2014/main" id="{C9FE3F12-EF2B-4C2B-8DA1-3D9B6D947A7C}"/>
                </a:ext>
              </a:extLst>
            </p:cNvPr>
            <p:cNvSpPr txBox="1"/>
            <p:nvPr/>
          </p:nvSpPr>
          <p:spPr>
            <a:xfrm>
              <a:off x="1220641" y="259282"/>
              <a:ext cx="1313351" cy="532522"/>
            </a:xfrm>
            <a:prstGeom prst="rect">
              <a:avLst/>
            </a:prstGeom>
            <a:noFill/>
          </p:spPr>
          <p:txBody>
            <a:bodyPr wrap="none" rtlCol="0">
              <a:spAutoFit/>
            </a:bodyPr>
            <a:lstStyle/>
            <a:p>
              <a:pPr fontAlgn="auto">
                <a:lnSpc>
                  <a:spcPct val="130000"/>
                </a:lnSpc>
                <a:defRPr/>
              </a:pPr>
              <a:r>
                <a:rPr lang="zh-CN" altLang="en-US" sz="2200" dirty="0">
                  <a:solidFill>
                    <a:srgbClr val="554B4F"/>
                  </a:solidFill>
                  <a:latin typeface="思源黑体" panose="020B0500000000000000" pitchFamily="34" charset="-122"/>
                  <a:ea typeface="思源黑体" panose="020B0500000000000000" pitchFamily="34" charset="-122"/>
                  <a:cs typeface="+mn-ea"/>
                  <a:sym typeface="+mn-lt"/>
                </a:rPr>
                <a:t>融资计划</a:t>
              </a:r>
            </a:p>
          </p:txBody>
        </p:sp>
        <p:sp>
          <p:nvSpPr>
            <p:cNvPr id="22" name="矩形 21">
              <a:extLst>
                <a:ext uri="{FF2B5EF4-FFF2-40B4-BE49-F238E27FC236}">
                  <a16:creationId xmlns="" xmlns:a16="http://schemas.microsoft.com/office/drawing/2014/main" id="{F3726BB5-172B-4432-AF35-26229E90CCC6}"/>
                </a:ext>
              </a:extLst>
            </p:cNvPr>
            <p:cNvSpPr/>
            <p:nvPr/>
          </p:nvSpPr>
          <p:spPr>
            <a:xfrm>
              <a:off x="1235631" y="630202"/>
              <a:ext cx="3095506" cy="292426"/>
            </a:xfrm>
            <a:prstGeom prst="rect">
              <a:avLst/>
            </a:prstGeom>
          </p:spPr>
          <p:txBody>
            <a:bodyPr wrap="square">
              <a:spAutoFit/>
            </a:bodyPr>
            <a:lstStyle/>
            <a:p>
              <a:pPr>
                <a:lnSpc>
                  <a:spcPct val="130000"/>
                </a:lnSpc>
              </a:pPr>
              <a:r>
                <a:rPr lang="zh-CN" altLang="en-US" sz="1000" dirty="0">
                  <a:solidFill>
                    <a:schemeClr val="tx1">
                      <a:lumMod val="65000"/>
                      <a:lumOff val="35000"/>
                    </a:schemeClr>
                  </a:solidFill>
                  <a:latin typeface="思源黑体" panose="020B0500000000000000" pitchFamily="34" charset="-122"/>
                  <a:ea typeface="思源黑体" panose="020B0500000000000000" pitchFamily="34" charset="-122"/>
                  <a:cs typeface="+mn-ea"/>
                  <a:sym typeface="+mn-lt"/>
                </a:rPr>
                <a:t>此处添加您的副标题文字</a:t>
              </a:r>
              <a:r>
                <a:rPr lang="zh-CN" altLang="en-US" sz="1000" dirty="0" smtClean="0">
                  <a:solidFill>
                    <a:schemeClr val="tx1">
                      <a:lumMod val="65000"/>
                      <a:lumOff val="35000"/>
                    </a:schemeClr>
                  </a:solidFill>
                  <a:latin typeface="思源黑体" panose="020B0500000000000000" pitchFamily="34" charset="-122"/>
                  <a:ea typeface="思源黑体" panose="020B0500000000000000" pitchFamily="34" charset="-122"/>
                  <a:cs typeface="+mn-ea"/>
                  <a:sym typeface="+mn-lt"/>
                </a:rPr>
                <a:t>说明</a:t>
              </a:r>
              <a:endParaRPr lang="zh-CN" altLang="en-US" sz="1000" dirty="0">
                <a:solidFill>
                  <a:schemeClr val="tx1">
                    <a:lumMod val="65000"/>
                    <a:lumOff val="35000"/>
                  </a:schemeClr>
                </a:solidFill>
                <a:latin typeface="思源黑体" panose="020B0500000000000000" pitchFamily="34" charset="-122"/>
                <a:ea typeface="思源黑体" panose="020B0500000000000000" pitchFamily="34" charset="-122"/>
                <a:cs typeface="+mn-ea"/>
                <a:sym typeface="+mn-lt"/>
              </a:endParaRPr>
            </a:p>
          </p:txBody>
        </p:sp>
      </p:grpSp>
    </p:spTree>
    <p:extLst>
      <p:ext uri="{BB962C8B-B14F-4D97-AF65-F5344CB8AC3E}">
        <p14:creationId xmlns:p14="http://schemas.microsoft.com/office/powerpoint/2010/main" val="2191056760"/>
      </p:ext>
    </p:extLst>
  </p:cSld>
  <p:clrMapOvr>
    <a:masterClrMapping/>
  </p:clrMapOvr>
  <p:transition spd="slow" advClick="0"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randombar(horizontal)">
                                      <p:cBhvr>
                                        <p:cTn id="7" dur="500"/>
                                        <p:tgtEl>
                                          <p:spTgt spid="8"/>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2"/>
                                        </p:tgtEl>
                                        <p:attrNameLst>
                                          <p:attrName>style.visibility</p:attrName>
                                        </p:attrNameLst>
                                      </p:cBhvr>
                                      <p:to>
                                        <p:strVal val="visible"/>
                                      </p:to>
                                    </p:set>
                                    <p:animEffect transition="in" filter="fade">
                                      <p:cBhvr>
                                        <p:cTn id="11" dur="500"/>
                                        <p:tgtEl>
                                          <p:spTgt spid="12"/>
                                        </p:tgtEl>
                                      </p:cBhvr>
                                    </p:animEffect>
                                  </p:childTnLst>
                                </p:cTn>
                              </p:par>
                              <p:par>
                                <p:cTn id="12" presetID="2" presetClass="entr" presetSubtype="2" fill="hold" grpId="0" nodeType="withEffect">
                                  <p:stCondLst>
                                    <p:cond delay="500"/>
                                  </p:stCondLst>
                                  <p:childTnLst>
                                    <p:set>
                                      <p:cBhvr>
                                        <p:cTn id="13" dur="1" fill="hold">
                                          <p:stCondLst>
                                            <p:cond delay="0"/>
                                          </p:stCondLst>
                                        </p:cTn>
                                        <p:tgtEl>
                                          <p:spTgt spid="14"/>
                                        </p:tgtEl>
                                        <p:attrNameLst>
                                          <p:attrName>style.visibility</p:attrName>
                                        </p:attrNameLst>
                                      </p:cBhvr>
                                      <p:to>
                                        <p:strVal val="visible"/>
                                      </p:to>
                                    </p:set>
                                    <p:anim calcmode="lin" valueType="num">
                                      <p:cBhvr additive="base">
                                        <p:cTn id="14" dur="500" fill="hold"/>
                                        <p:tgtEl>
                                          <p:spTgt spid="14"/>
                                        </p:tgtEl>
                                        <p:attrNameLst>
                                          <p:attrName>ppt_x</p:attrName>
                                        </p:attrNameLst>
                                      </p:cBhvr>
                                      <p:tavLst>
                                        <p:tav tm="0">
                                          <p:val>
                                            <p:strVal val="1+#ppt_w/2"/>
                                          </p:val>
                                        </p:tav>
                                        <p:tav tm="100000">
                                          <p:val>
                                            <p:strVal val="#ppt_x"/>
                                          </p:val>
                                        </p:tav>
                                      </p:tavLst>
                                    </p:anim>
                                    <p:anim calcmode="lin" valueType="num">
                                      <p:cBhvr additive="base">
                                        <p:cTn id="15" dur="500" fill="hold"/>
                                        <p:tgtEl>
                                          <p:spTgt spid="14"/>
                                        </p:tgtEl>
                                        <p:attrNameLst>
                                          <p:attrName>ppt_y</p:attrName>
                                        </p:attrNameLst>
                                      </p:cBhvr>
                                      <p:tavLst>
                                        <p:tav tm="0">
                                          <p:val>
                                            <p:strVal val="#ppt_y"/>
                                          </p:val>
                                        </p:tav>
                                        <p:tav tm="100000">
                                          <p:val>
                                            <p:strVal val="#ppt_y"/>
                                          </p:val>
                                        </p:tav>
                                      </p:tavLst>
                                    </p:anim>
                                  </p:childTnLst>
                                </p:cTn>
                              </p:par>
                              <p:par>
                                <p:cTn id="16" presetID="2" presetClass="entr" presetSubtype="2" fill="hold" grpId="0" nodeType="withEffect">
                                  <p:stCondLst>
                                    <p:cond delay="500"/>
                                  </p:stCondLst>
                                  <p:childTnLst>
                                    <p:set>
                                      <p:cBhvr>
                                        <p:cTn id="17" dur="1" fill="hold">
                                          <p:stCondLst>
                                            <p:cond delay="0"/>
                                          </p:stCondLst>
                                        </p:cTn>
                                        <p:tgtEl>
                                          <p:spTgt spid="15"/>
                                        </p:tgtEl>
                                        <p:attrNameLst>
                                          <p:attrName>style.visibility</p:attrName>
                                        </p:attrNameLst>
                                      </p:cBhvr>
                                      <p:to>
                                        <p:strVal val="visible"/>
                                      </p:to>
                                    </p:set>
                                    <p:anim calcmode="lin" valueType="num">
                                      <p:cBhvr additive="base">
                                        <p:cTn id="18" dur="500" fill="hold"/>
                                        <p:tgtEl>
                                          <p:spTgt spid="15"/>
                                        </p:tgtEl>
                                        <p:attrNameLst>
                                          <p:attrName>ppt_x</p:attrName>
                                        </p:attrNameLst>
                                      </p:cBhvr>
                                      <p:tavLst>
                                        <p:tav tm="0">
                                          <p:val>
                                            <p:strVal val="1+#ppt_w/2"/>
                                          </p:val>
                                        </p:tav>
                                        <p:tav tm="100000">
                                          <p:val>
                                            <p:strVal val="#ppt_x"/>
                                          </p:val>
                                        </p:tav>
                                      </p:tavLst>
                                    </p:anim>
                                    <p:anim calcmode="lin" valueType="num">
                                      <p:cBhvr additive="base">
                                        <p:cTn id="19" dur="500" fill="hold"/>
                                        <p:tgtEl>
                                          <p:spTgt spid="15"/>
                                        </p:tgtEl>
                                        <p:attrNameLst>
                                          <p:attrName>ppt_y</p:attrName>
                                        </p:attrNameLst>
                                      </p:cBhvr>
                                      <p:tavLst>
                                        <p:tav tm="0">
                                          <p:val>
                                            <p:strVal val="#ppt_y"/>
                                          </p:val>
                                        </p:tav>
                                        <p:tav tm="100000">
                                          <p:val>
                                            <p:strVal val="#ppt_y"/>
                                          </p:val>
                                        </p:tav>
                                      </p:tavLst>
                                    </p:anim>
                                  </p:childTnLst>
                                </p:cTn>
                              </p:par>
                              <p:par>
                                <p:cTn id="20" presetID="2" presetClass="entr" presetSubtype="2" fill="hold" nodeType="withEffect">
                                  <p:stCondLst>
                                    <p:cond delay="500"/>
                                  </p:stCondLst>
                                  <p:childTnLst>
                                    <p:set>
                                      <p:cBhvr>
                                        <p:cTn id="21" dur="1" fill="hold">
                                          <p:stCondLst>
                                            <p:cond delay="0"/>
                                          </p:stCondLst>
                                        </p:cTn>
                                        <p:tgtEl>
                                          <p:spTgt spid="16"/>
                                        </p:tgtEl>
                                        <p:attrNameLst>
                                          <p:attrName>style.visibility</p:attrName>
                                        </p:attrNameLst>
                                      </p:cBhvr>
                                      <p:to>
                                        <p:strVal val="visible"/>
                                      </p:to>
                                    </p:set>
                                    <p:anim calcmode="lin" valueType="num">
                                      <p:cBhvr additive="base">
                                        <p:cTn id="22" dur="500" fill="hold"/>
                                        <p:tgtEl>
                                          <p:spTgt spid="16"/>
                                        </p:tgtEl>
                                        <p:attrNameLst>
                                          <p:attrName>ppt_x</p:attrName>
                                        </p:attrNameLst>
                                      </p:cBhvr>
                                      <p:tavLst>
                                        <p:tav tm="0">
                                          <p:val>
                                            <p:strVal val="1+#ppt_w/2"/>
                                          </p:val>
                                        </p:tav>
                                        <p:tav tm="100000">
                                          <p:val>
                                            <p:strVal val="#ppt_x"/>
                                          </p:val>
                                        </p:tav>
                                      </p:tavLst>
                                    </p:anim>
                                    <p:anim calcmode="lin" valueType="num">
                                      <p:cBhvr additive="base">
                                        <p:cTn id="23" dur="500" fill="hold"/>
                                        <p:tgtEl>
                                          <p:spTgt spid="1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8" grpId="0">
        <p:bldAsOne/>
      </p:bldGraphic>
      <p:bldP spid="12" grpId="0"/>
      <p:bldP spid="14" grpId="0"/>
      <p:bldP spid="15"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21"/>
          <p:cNvSpPr txBox="1"/>
          <p:nvPr/>
        </p:nvSpPr>
        <p:spPr>
          <a:xfrm>
            <a:off x="899978" y="2207206"/>
            <a:ext cx="4340239" cy="1231106"/>
          </a:xfrm>
          <a:prstGeom prst="rect">
            <a:avLst/>
          </a:prstGeom>
          <a:noFill/>
        </p:spPr>
        <p:txBody>
          <a:bodyPr wrap="square" lIns="0" tIns="0" rIns="0" bIns="0" rtlCol="0">
            <a:spAutoFit/>
          </a:bodyPr>
          <a:lstStyle/>
          <a:p>
            <a:pPr>
              <a:lnSpc>
                <a:spcPct val="200000"/>
              </a:lnSpc>
            </a:pPr>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您的内容打在这里，或者通过复制您的文本后，在此框中选择粘贴，并选择只保留文字。您的内容打在这里</a:t>
            </a:r>
            <a:r>
              <a:rPr lang="zh-CN" altLang="en-US" sz="1000" dirty="0" smtClean="0">
                <a:solidFill>
                  <a:schemeClr val="tx1">
                    <a:lumMod val="50000"/>
                    <a:lumOff val="50000"/>
                  </a:schemeClr>
                </a:solidFill>
                <a:latin typeface="微软雅黑" panose="020B0503020204020204" pitchFamily="34" charset="-122"/>
                <a:ea typeface="微软雅黑" panose="020B0503020204020204" pitchFamily="34" charset="-122"/>
              </a:rPr>
              <a:t>，或者</a:t>
            </a:r>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rPr>
              <a:t>通过复制您的文本后，在此框中选择粘贴，并选择只保留</a:t>
            </a:r>
            <a:r>
              <a:rPr lang="zh-CN" altLang="en-US" sz="1000" dirty="0" smtClean="0">
                <a:solidFill>
                  <a:schemeClr val="tx1">
                    <a:lumMod val="50000"/>
                    <a:lumOff val="50000"/>
                  </a:schemeClr>
                </a:solidFill>
                <a:latin typeface="微软雅黑" panose="020B0503020204020204" pitchFamily="34" charset="-122"/>
                <a:ea typeface="微软雅黑" panose="020B0503020204020204" pitchFamily="34" charset="-122"/>
              </a:rPr>
              <a:t>文字选</a:t>
            </a:r>
            <a:endParaRPr lang="en-US" altLang="zh-CN" sz="1000" dirty="0" smtClean="0">
              <a:solidFill>
                <a:schemeClr val="tx1">
                  <a:lumMod val="50000"/>
                  <a:lumOff val="50000"/>
                </a:schemeClr>
              </a:solidFill>
              <a:latin typeface="微软雅黑" panose="020B0503020204020204" pitchFamily="34" charset="-122"/>
              <a:ea typeface="微软雅黑" panose="020B0503020204020204" pitchFamily="34" charset="-122"/>
            </a:endParaRPr>
          </a:p>
          <a:p>
            <a:pPr>
              <a:lnSpc>
                <a:spcPct val="200000"/>
              </a:lnSpc>
            </a:pPr>
            <a:r>
              <a:rPr lang="zh-CN" altLang="en-US" sz="1000" dirty="0" smtClean="0">
                <a:solidFill>
                  <a:schemeClr val="tx1">
                    <a:lumMod val="50000"/>
                    <a:lumOff val="50000"/>
                  </a:schemeClr>
                </a:solidFill>
                <a:latin typeface="微软雅黑" panose="020B0503020204020204" pitchFamily="34" charset="-122"/>
                <a:ea typeface="微软雅黑" panose="020B0503020204020204" pitchFamily="34" charset="-122"/>
              </a:rPr>
              <a:t>择</a:t>
            </a:r>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rPr>
              <a:t>只保留</a:t>
            </a:r>
            <a:r>
              <a:rPr lang="zh-CN" altLang="en-US" sz="1000" dirty="0" smtClean="0">
                <a:solidFill>
                  <a:schemeClr val="tx1">
                    <a:lumMod val="50000"/>
                    <a:lumOff val="50000"/>
                  </a:schemeClr>
                </a:solidFill>
                <a:latin typeface="微软雅黑" panose="020B0503020204020204" pitchFamily="34" charset="-122"/>
                <a:ea typeface="微软雅黑" panose="020B0503020204020204" pitchFamily="34" charset="-122"/>
              </a:rPr>
              <a:t>文字您</a:t>
            </a:r>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rPr>
              <a:t>的内容打在这里，或者通过复制您的文本</a:t>
            </a:r>
            <a:r>
              <a:rPr lang="zh-CN" altLang="en-US" sz="1000" dirty="0" smtClean="0">
                <a:solidFill>
                  <a:schemeClr val="tx1">
                    <a:lumMod val="50000"/>
                    <a:lumOff val="50000"/>
                  </a:schemeClr>
                </a:solidFill>
                <a:latin typeface="微软雅黑" panose="020B0503020204020204" pitchFamily="34" charset="-122"/>
                <a:ea typeface="微软雅黑" panose="020B0503020204020204" pitchFamily="34" charset="-122"/>
              </a:rPr>
              <a:t>后</a:t>
            </a:r>
            <a:endParaRPr lang="en-US" altLang="zh-CN" sz="10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grpSp>
        <p:nvGrpSpPr>
          <p:cNvPr id="5" name="组合 4">
            <a:extLst>
              <a:ext uri="{FF2B5EF4-FFF2-40B4-BE49-F238E27FC236}">
                <a16:creationId xmlns:a16="http://schemas.microsoft.com/office/drawing/2014/main" xmlns="" id="{654CD8C7-E528-4405-A107-271B95FDB584}"/>
              </a:ext>
            </a:extLst>
          </p:cNvPr>
          <p:cNvGrpSpPr/>
          <p:nvPr/>
        </p:nvGrpSpPr>
        <p:grpSpPr>
          <a:xfrm>
            <a:off x="815361" y="854057"/>
            <a:ext cx="3567395" cy="1121181"/>
            <a:chOff x="2349345" y="2288588"/>
            <a:chExt cx="3567395" cy="1121181"/>
          </a:xfrm>
        </p:grpSpPr>
        <p:sp>
          <p:nvSpPr>
            <p:cNvPr id="6" name="Subtitle 2">
              <a:extLst>
                <a:ext uri="{FF2B5EF4-FFF2-40B4-BE49-F238E27FC236}">
                  <a16:creationId xmlns:a16="http://schemas.microsoft.com/office/drawing/2014/main" xmlns="" id="{360062CF-4239-4286-B703-132EC1F0E32B}"/>
                </a:ext>
              </a:extLst>
            </p:cNvPr>
            <p:cNvSpPr txBox="1">
              <a:spLocks/>
            </p:cNvSpPr>
            <p:nvPr/>
          </p:nvSpPr>
          <p:spPr>
            <a:xfrm>
              <a:off x="2349345" y="2288588"/>
              <a:ext cx="3033470" cy="747943"/>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lnSpc>
                  <a:spcPct val="130000"/>
                </a:lnSpc>
                <a:spcBef>
                  <a:spcPts val="0"/>
                </a:spcBef>
                <a:defRPr/>
              </a:pPr>
              <a:r>
                <a:rPr lang="zh-CN" altLang="en-US" sz="2800" b="1" spc="300" dirty="0" smtClean="0">
                  <a:gradFill>
                    <a:gsLst>
                      <a:gs pos="0">
                        <a:srgbClr val="4582ED"/>
                      </a:gs>
                      <a:gs pos="58000">
                        <a:srgbClr val="105AD7"/>
                      </a:gs>
                    </a:gsLst>
                    <a:lin ang="2700000" scaled="0"/>
                  </a:gradFill>
                  <a:ea typeface="Lato" panose="020F0502020204030203" pitchFamily="34" charset="0"/>
                  <a:cs typeface="Lato" panose="020F0502020204030203" pitchFamily="34" charset="0"/>
                </a:rPr>
                <a:t>公司简介</a:t>
              </a:r>
              <a:endParaRPr lang="id-ID" sz="2800" b="1" spc="300" dirty="0">
                <a:gradFill>
                  <a:gsLst>
                    <a:gs pos="0">
                      <a:srgbClr val="4582ED"/>
                    </a:gs>
                    <a:gs pos="58000">
                      <a:srgbClr val="105AD7"/>
                    </a:gs>
                  </a:gsLst>
                  <a:lin ang="2700000" scaled="0"/>
                </a:gradFill>
                <a:ea typeface="Lato" panose="020F0502020204030203" pitchFamily="34" charset="0"/>
                <a:cs typeface="Lato" panose="020F0502020204030203" pitchFamily="34" charset="0"/>
              </a:endParaRPr>
            </a:p>
          </p:txBody>
        </p:sp>
        <p:sp>
          <p:nvSpPr>
            <p:cNvPr id="7" name="Subtitle 2">
              <a:extLst>
                <a:ext uri="{FF2B5EF4-FFF2-40B4-BE49-F238E27FC236}">
                  <a16:creationId xmlns:a16="http://schemas.microsoft.com/office/drawing/2014/main" xmlns="" id="{06331D2D-8D73-4B13-9708-0E24F960723A}"/>
                </a:ext>
              </a:extLst>
            </p:cNvPr>
            <p:cNvSpPr txBox="1">
              <a:spLocks/>
            </p:cNvSpPr>
            <p:nvPr/>
          </p:nvSpPr>
          <p:spPr>
            <a:xfrm>
              <a:off x="2353314" y="2830554"/>
              <a:ext cx="3563426" cy="579215"/>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lnSpc>
                  <a:spcPct val="130000"/>
                </a:lnSpc>
                <a:spcBef>
                  <a:spcPts val="0"/>
                </a:spcBef>
                <a:defRPr/>
              </a:pPr>
              <a:r>
                <a:rPr lang="en-US" altLang="zh-CN" sz="1200" dirty="0" smtClean="0">
                  <a:solidFill>
                    <a:srgbClr val="4F4D50"/>
                  </a:solidFill>
                  <a:latin typeface="微软雅黑" panose="020B0503020204020204" pitchFamily="34" charset="-122"/>
                  <a:ea typeface="微软雅黑" panose="020B0503020204020204" pitchFamily="34" charset="-122"/>
                  <a:cs typeface="Lato Light" panose="020F0502020204030203" pitchFamily="34" charset="0"/>
                </a:rPr>
                <a:t>COMPANY PROFILE</a:t>
              </a:r>
              <a:endParaRPr lang="id-ID" sz="1200" dirty="0">
                <a:solidFill>
                  <a:srgbClr val="4F4D50"/>
                </a:solidFill>
                <a:latin typeface="微软雅黑" panose="020B0503020204020204" pitchFamily="34" charset="-122"/>
                <a:ea typeface="微软雅黑" panose="020B0503020204020204" pitchFamily="34" charset="-122"/>
                <a:cs typeface="Lato Light" panose="020F0502020204030203" pitchFamily="34" charset="0"/>
              </a:endParaRPr>
            </a:p>
          </p:txBody>
        </p:sp>
      </p:grpSp>
      <p:cxnSp>
        <p:nvCxnSpPr>
          <p:cNvPr id="8" name="直接连接符 7"/>
          <p:cNvCxnSpPr/>
          <p:nvPr/>
        </p:nvCxnSpPr>
        <p:spPr>
          <a:xfrm>
            <a:off x="955619" y="1800968"/>
            <a:ext cx="680195" cy="0"/>
          </a:xfrm>
          <a:prstGeom prst="line">
            <a:avLst/>
          </a:prstGeom>
          <a:ln w="381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9" name="组合 8"/>
          <p:cNvGrpSpPr/>
          <p:nvPr/>
        </p:nvGrpSpPr>
        <p:grpSpPr>
          <a:xfrm>
            <a:off x="850533" y="5239347"/>
            <a:ext cx="571463" cy="557460"/>
            <a:chOff x="1413117" y="4953618"/>
            <a:chExt cx="571463" cy="557460"/>
          </a:xfrm>
        </p:grpSpPr>
        <p:grpSp>
          <p:nvGrpSpPr>
            <p:cNvPr id="10" name="组合 9"/>
            <p:cNvGrpSpPr/>
            <p:nvPr/>
          </p:nvGrpSpPr>
          <p:grpSpPr>
            <a:xfrm>
              <a:off x="1413117" y="4953618"/>
              <a:ext cx="571463" cy="515236"/>
              <a:chOff x="4634991" y="2138335"/>
              <a:chExt cx="428348" cy="386204"/>
            </a:xfrm>
          </p:grpSpPr>
          <p:sp>
            <p:nvSpPr>
              <p:cNvPr id="12" name="Freeform 5"/>
              <p:cNvSpPr>
                <a:spLocks/>
              </p:cNvSpPr>
              <p:nvPr/>
            </p:nvSpPr>
            <p:spPr bwMode="auto">
              <a:xfrm>
                <a:off x="4634991" y="2138335"/>
                <a:ext cx="428348" cy="386204"/>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a:gsLst>
                  <a:gs pos="0">
                    <a:srgbClr val="4582ED"/>
                  </a:gs>
                  <a:gs pos="58000">
                    <a:srgbClr val="105AD7"/>
                  </a:gs>
                </a:gsLst>
                <a:lin ang="2700000" scaled="0"/>
              </a:gradFill>
              <a:ln w="9525" cap="flat">
                <a:noFill/>
                <a:prstDash val="solid"/>
                <a:miter lim="800000"/>
                <a:headEnd/>
                <a:tailEnd/>
              </a:ln>
              <a:effectLst>
                <a:outerShdw blurRad="254000" dist="63500" dir="2700000" algn="tl" rotWithShape="0">
                  <a:prstClr val="black">
                    <a:alpha val="30000"/>
                  </a:prstClr>
                </a:outerShdw>
              </a:effectLst>
              <a:extLst/>
            </p:spPr>
            <p:txBody>
              <a:bodyPr vert="horz" wrap="square" lIns="91440" tIns="45720" rIns="91440" bIns="45720" numCol="1" anchor="t" anchorCtr="0" compatLnSpc="1">
                <a:prstTxWarp prst="textNoShape">
                  <a:avLst/>
                </a:prstTxWarp>
              </a:bodyPr>
              <a:lstStyle/>
              <a:p>
                <a:pPr fontAlgn="auto">
                  <a:lnSpc>
                    <a:spcPct val="130000"/>
                  </a:lnSpc>
                  <a:buFontTx/>
                  <a:buNone/>
                </a:pPr>
                <a:endParaRPr lang="zh-CN" altLang="en-US" dirty="0">
                  <a:solidFill>
                    <a:prstClr val="black"/>
                  </a:solidFill>
                  <a:latin typeface="Calibri"/>
                  <a:ea typeface="微软雅黑" pitchFamily="34" charset="-122"/>
                </a:endParaRPr>
              </a:p>
            </p:txBody>
          </p:sp>
          <p:sp>
            <p:nvSpPr>
              <p:cNvPr id="13" name="KSO_Shape"/>
              <p:cNvSpPr>
                <a:spLocks/>
              </p:cNvSpPr>
              <p:nvPr/>
            </p:nvSpPr>
            <p:spPr bwMode="auto">
              <a:xfrm>
                <a:off x="4758562" y="2206773"/>
                <a:ext cx="188010" cy="129099"/>
              </a:xfrm>
              <a:custGeom>
                <a:avLst/>
                <a:gdLst>
                  <a:gd name="T0" fmla="*/ 2147483646 w 112"/>
                  <a:gd name="T1" fmla="*/ 2147483646 h 77"/>
                  <a:gd name="T2" fmla="*/ 2147483646 w 112"/>
                  <a:gd name="T3" fmla="*/ 2147483646 h 77"/>
                  <a:gd name="T4" fmla="*/ 2147483646 w 112"/>
                  <a:gd name="T5" fmla="*/ 2147483646 h 77"/>
                  <a:gd name="T6" fmla="*/ 2147483646 w 112"/>
                  <a:gd name="T7" fmla="*/ 2147483646 h 77"/>
                  <a:gd name="T8" fmla="*/ 2147483646 w 112"/>
                  <a:gd name="T9" fmla="*/ 2147483646 h 77"/>
                  <a:gd name="T10" fmla="*/ 0 w 112"/>
                  <a:gd name="T11" fmla="*/ 2147483646 h 77"/>
                  <a:gd name="T12" fmla="*/ 2147483646 w 112"/>
                  <a:gd name="T13" fmla="*/ 2147483646 h 77"/>
                  <a:gd name="T14" fmla="*/ 2147483646 w 112"/>
                  <a:gd name="T15" fmla="*/ 2147483646 h 77"/>
                  <a:gd name="T16" fmla="*/ 2147483646 w 112"/>
                  <a:gd name="T17" fmla="*/ 2147483646 h 77"/>
                  <a:gd name="T18" fmla="*/ 2147483646 w 112"/>
                  <a:gd name="T19" fmla="*/ 2147483646 h 77"/>
                  <a:gd name="T20" fmla="*/ 2147483646 w 112"/>
                  <a:gd name="T21" fmla="*/ 2147483646 h 77"/>
                  <a:gd name="T22" fmla="*/ 2147483646 w 112"/>
                  <a:gd name="T23" fmla="*/ 2147483646 h 77"/>
                  <a:gd name="T24" fmla="*/ 2147483646 w 112"/>
                  <a:gd name="T25" fmla="*/ 2147483646 h 77"/>
                  <a:gd name="T26" fmla="*/ 2147483646 w 112"/>
                  <a:gd name="T27" fmla="*/ 2147483646 h 77"/>
                  <a:gd name="T28" fmla="*/ 2147483646 w 112"/>
                  <a:gd name="T29" fmla="*/ 2147483646 h 77"/>
                  <a:gd name="T30" fmla="*/ 2147483646 w 112"/>
                  <a:gd name="T31" fmla="*/ 2147483646 h 77"/>
                  <a:gd name="T32" fmla="*/ 2147483646 w 112"/>
                  <a:gd name="T33" fmla="*/ 2147483646 h 77"/>
                  <a:gd name="T34" fmla="*/ 2147483646 w 112"/>
                  <a:gd name="T35" fmla="*/ 2147483646 h 77"/>
                  <a:gd name="T36" fmla="*/ 2147483646 w 112"/>
                  <a:gd name="T37" fmla="*/ 2147483646 h 77"/>
                  <a:gd name="T38" fmla="*/ 2147483646 w 112"/>
                  <a:gd name="T39" fmla="*/ 2147483646 h 77"/>
                  <a:gd name="T40" fmla="*/ 2147483646 w 112"/>
                  <a:gd name="T41" fmla="*/ 2147483646 h 77"/>
                  <a:gd name="T42" fmla="*/ 2147483646 w 112"/>
                  <a:gd name="T43" fmla="*/ 2147483646 h 77"/>
                  <a:gd name="T44" fmla="*/ 2147483646 w 112"/>
                  <a:gd name="T45" fmla="*/ 2147483646 h 77"/>
                  <a:gd name="T46" fmla="*/ 2147483646 w 112"/>
                  <a:gd name="T47" fmla="*/ 2147483646 h 77"/>
                  <a:gd name="T48" fmla="*/ 2147483646 w 112"/>
                  <a:gd name="T49" fmla="*/ 2147483646 h 77"/>
                  <a:gd name="T50" fmla="*/ 2147483646 w 112"/>
                  <a:gd name="T51" fmla="*/ 2147483646 h 77"/>
                  <a:gd name="T52" fmla="*/ 2147483646 w 112"/>
                  <a:gd name="T53" fmla="*/ 2147483646 h 77"/>
                  <a:gd name="T54" fmla="*/ 2147483646 w 112"/>
                  <a:gd name="T55" fmla="*/ 2147483646 h 77"/>
                  <a:gd name="T56" fmla="*/ 2147483646 w 112"/>
                  <a:gd name="T57" fmla="*/ 2147483646 h 77"/>
                  <a:gd name="T58" fmla="*/ 2147483646 w 112"/>
                  <a:gd name="T59" fmla="*/ 2147483646 h 77"/>
                  <a:gd name="T60" fmla="*/ 2147483646 w 112"/>
                  <a:gd name="T61" fmla="*/ 2147483646 h 77"/>
                  <a:gd name="T62" fmla="*/ 2147483646 w 112"/>
                  <a:gd name="T63" fmla="*/ 2147483646 h 77"/>
                  <a:gd name="T64" fmla="*/ 2147483646 w 112"/>
                  <a:gd name="T65" fmla="*/ 2147483646 h 77"/>
                  <a:gd name="T66" fmla="*/ 2147483646 w 112"/>
                  <a:gd name="T67" fmla="*/ 2147483646 h 77"/>
                  <a:gd name="T68" fmla="*/ 2147483646 w 112"/>
                  <a:gd name="T69" fmla="*/ 2147483646 h 77"/>
                  <a:gd name="T70" fmla="*/ 2147483646 w 112"/>
                  <a:gd name="T71" fmla="*/ 2147483646 h 77"/>
                  <a:gd name="T72" fmla="*/ 2147483646 w 112"/>
                  <a:gd name="T73" fmla="*/ 2147483646 h 77"/>
                  <a:gd name="T74" fmla="*/ 2147483646 w 112"/>
                  <a:gd name="T75" fmla="*/ 2147483646 h 77"/>
                  <a:gd name="T76" fmla="*/ 2147483646 w 112"/>
                  <a:gd name="T77" fmla="*/ 2147483646 h 77"/>
                  <a:gd name="T78" fmla="*/ 2147483646 w 112"/>
                  <a:gd name="T79" fmla="*/ 2147483646 h 77"/>
                  <a:gd name="T80" fmla="*/ 2147483646 w 112"/>
                  <a:gd name="T81" fmla="*/ 2147483646 h 77"/>
                  <a:gd name="T82" fmla="*/ 2147483646 w 112"/>
                  <a:gd name="T83" fmla="*/ 2147483646 h 77"/>
                  <a:gd name="T84" fmla="*/ 2147483646 w 112"/>
                  <a:gd name="T85" fmla="*/ 2147483646 h 77"/>
                  <a:gd name="T86" fmla="*/ 2147483646 w 112"/>
                  <a:gd name="T87" fmla="*/ 2147483646 h 77"/>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112" h="77">
                    <a:moveTo>
                      <a:pt x="56" y="0"/>
                    </a:moveTo>
                    <a:cubicBezTo>
                      <a:pt x="62" y="0"/>
                      <a:pt x="66" y="4"/>
                      <a:pt x="66" y="10"/>
                    </a:cubicBezTo>
                    <a:cubicBezTo>
                      <a:pt x="66" y="15"/>
                      <a:pt x="62" y="20"/>
                      <a:pt x="56" y="20"/>
                    </a:cubicBezTo>
                    <a:cubicBezTo>
                      <a:pt x="51" y="20"/>
                      <a:pt x="46" y="15"/>
                      <a:pt x="46" y="10"/>
                    </a:cubicBezTo>
                    <a:cubicBezTo>
                      <a:pt x="46" y="4"/>
                      <a:pt x="51" y="0"/>
                      <a:pt x="56" y="0"/>
                    </a:cubicBezTo>
                    <a:close/>
                    <a:moveTo>
                      <a:pt x="15" y="49"/>
                    </a:moveTo>
                    <a:cubicBezTo>
                      <a:pt x="15" y="66"/>
                      <a:pt x="15" y="66"/>
                      <a:pt x="15" y="66"/>
                    </a:cubicBezTo>
                    <a:cubicBezTo>
                      <a:pt x="10" y="66"/>
                      <a:pt x="10" y="66"/>
                      <a:pt x="10" y="66"/>
                    </a:cubicBezTo>
                    <a:cubicBezTo>
                      <a:pt x="10" y="52"/>
                      <a:pt x="10" y="52"/>
                      <a:pt x="10" y="52"/>
                    </a:cubicBezTo>
                    <a:cubicBezTo>
                      <a:pt x="9" y="52"/>
                      <a:pt x="9" y="52"/>
                      <a:pt x="9" y="52"/>
                    </a:cubicBezTo>
                    <a:cubicBezTo>
                      <a:pt x="9" y="66"/>
                      <a:pt x="9" y="66"/>
                      <a:pt x="9" y="66"/>
                    </a:cubicBezTo>
                    <a:cubicBezTo>
                      <a:pt x="4" y="66"/>
                      <a:pt x="4" y="66"/>
                      <a:pt x="4" y="66"/>
                    </a:cubicBezTo>
                    <a:cubicBezTo>
                      <a:pt x="4" y="49"/>
                      <a:pt x="4" y="49"/>
                      <a:pt x="4" y="49"/>
                    </a:cubicBezTo>
                    <a:cubicBezTo>
                      <a:pt x="4" y="46"/>
                      <a:pt x="4" y="46"/>
                      <a:pt x="4" y="46"/>
                    </a:cubicBezTo>
                    <a:cubicBezTo>
                      <a:pt x="4" y="37"/>
                      <a:pt x="4" y="37"/>
                      <a:pt x="4" y="37"/>
                    </a:cubicBezTo>
                    <a:cubicBezTo>
                      <a:pt x="4" y="37"/>
                      <a:pt x="4" y="37"/>
                      <a:pt x="4" y="37"/>
                    </a:cubicBezTo>
                    <a:cubicBezTo>
                      <a:pt x="4" y="46"/>
                      <a:pt x="4" y="46"/>
                      <a:pt x="4" y="46"/>
                    </a:cubicBezTo>
                    <a:cubicBezTo>
                      <a:pt x="0" y="46"/>
                      <a:pt x="0" y="46"/>
                      <a:pt x="0" y="46"/>
                    </a:cubicBezTo>
                    <a:cubicBezTo>
                      <a:pt x="0" y="33"/>
                      <a:pt x="0" y="33"/>
                      <a:pt x="0" y="33"/>
                    </a:cubicBezTo>
                    <a:cubicBezTo>
                      <a:pt x="0" y="31"/>
                      <a:pt x="1" y="29"/>
                      <a:pt x="4" y="29"/>
                    </a:cubicBezTo>
                    <a:cubicBezTo>
                      <a:pt x="13" y="29"/>
                      <a:pt x="13" y="29"/>
                      <a:pt x="13" y="29"/>
                    </a:cubicBezTo>
                    <a:cubicBezTo>
                      <a:pt x="13" y="30"/>
                      <a:pt x="13" y="30"/>
                      <a:pt x="13" y="31"/>
                    </a:cubicBezTo>
                    <a:cubicBezTo>
                      <a:pt x="13" y="49"/>
                      <a:pt x="13" y="49"/>
                      <a:pt x="13" y="49"/>
                    </a:cubicBezTo>
                    <a:cubicBezTo>
                      <a:pt x="15" y="49"/>
                      <a:pt x="15" y="49"/>
                      <a:pt x="15" y="49"/>
                    </a:cubicBezTo>
                    <a:close/>
                    <a:moveTo>
                      <a:pt x="10" y="15"/>
                    </a:moveTo>
                    <a:cubicBezTo>
                      <a:pt x="13" y="15"/>
                      <a:pt x="16" y="18"/>
                      <a:pt x="16" y="22"/>
                    </a:cubicBezTo>
                    <a:cubicBezTo>
                      <a:pt x="16" y="23"/>
                      <a:pt x="16" y="24"/>
                      <a:pt x="15" y="25"/>
                    </a:cubicBezTo>
                    <a:cubicBezTo>
                      <a:pt x="15" y="26"/>
                      <a:pt x="15" y="26"/>
                      <a:pt x="14" y="26"/>
                    </a:cubicBezTo>
                    <a:cubicBezTo>
                      <a:pt x="13" y="27"/>
                      <a:pt x="12" y="28"/>
                      <a:pt x="10" y="28"/>
                    </a:cubicBezTo>
                    <a:cubicBezTo>
                      <a:pt x="6" y="28"/>
                      <a:pt x="3" y="25"/>
                      <a:pt x="3" y="22"/>
                    </a:cubicBezTo>
                    <a:cubicBezTo>
                      <a:pt x="3" y="18"/>
                      <a:pt x="6" y="15"/>
                      <a:pt x="10" y="15"/>
                    </a:cubicBezTo>
                    <a:close/>
                    <a:moveTo>
                      <a:pt x="96" y="49"/>
                    </a:moveTo>
                    <a:cubicBezTo>
                      <a:pt x="96" y="66"/>
                      <a:pt x="96" y="66"/>
                      <a:pt x="96" y="66"/>
                    </a:cubicBezTo>
                    <a:cubicBezTo>
                      <a:pt x="101" y="66"/>
                      <a:pt x="101" y="66"/>
                      <a:pt x="101" y="66"/>
                    </a:cubicBezTo>
                    <a:cubicBezTo>
                      <a:pt x="101" y="52"/>
                      <a:pt x="101" y="52"/>
                      <a:pt x="101" y="52"/>
                    </a:cubicBezTo>
                    <a:cubicBezTo>
                      <a:pt x="102" y="52"/>
                      <a:pt x="102" y="52"/>
                      <a:pt x="102" y="52"/>
                    </a:cubicBezTo>
                    <a:cubicBezTo>
                      <a:pt x="102" y="66"/>
                      <a:pt x="102" y="66"/>
                      <a:pt x="102" y="66"/>
                    </a:cubicBezTo>
                    <a:cubicBezTo>
                      <a:pt x="107" y="66"/>
                      <a:pt x="107" y="66"/>
                      <a:pt x="107" y="66"/>
                    </a:cubicBezTo>
                    <a:cubicBezTo>
                      <a:pt x="107" y="49"/>
                      <a:pt x="107" y="49"/>
                      <a:pt x="107" y="49"/>
                    </a:cubicBezTo>
                    <a:cubicBezTo>
                      <a:pt x="107" y="46"/>
                      <a:pt x="107" y="46"/>
                      <a:pt x="107" y="46"/>
                    </a:cubicBezTo>
                    <a:cubicBezTo>
                      <a:pt x="107" y="37"/>
                      <a:pt x="107" y="37"/>
                      <a:pt x="107" y="37"/>
                    </a:cubicBezTo>
                    <a:cubicBezTo>
                      <a:pt x="107" y="37"/>
                      <a:pt x="107" y="37"/>
                      <a:pt x="107" y="37"/>
                    </a:cubicBezTo>
                    <a:cubicBezTo>
                      <a:pt x="107" y="46"/>
                      <a:pt x="107" y="46"/>
                      <a:pt x="107" y="46"/>
                    </a:cubicBezTo>
                    <a:cubicBezTo>
                      <a:pt x="112" y="46"/>
                      <a:pt x="112" y="46"/>
                      <a:pt x="112" y="46"/>
                    </a:cubicBezTo>
                    <a:cubicBezTo>
                      <a:pt x="112" y="33"/>
                      <a:pt x="112" y="33"/>
                      <a:pt x="112" y="33"/>
                    </a:cubicBezTo>
                    <a:cubicBezTo>
                      <a:pt x="112" y="31"/>
                      <a:pt x="110" y="29"/>
                      <a:pt x="107" y="29"/>
                    </a:cubicBezTo>
                    <a:cubicBezTo>
                      <a:pt x="98" y="29"/>
                      <a:pt x="98" y="29"/>
                      <a:pt x="98" y="29"/>
                    </a:cubicBezTo>
                    <a:cubicBezTo>
                      <a:pt x="98" y="30"/>
                      <a:pt x="98" y="30"/>
                      <a:pt x="98" y="31"/>
                    </a:cubicBezTo>
                    <a:cubicBezTo>
                      <a:pt x="98" y="49"/>
                      <a:pt x="98" y="49"/>
                      <a:pt x="98" y="49"/>
                    </a:cubicBezTo>
                    <a:cubicBezTo>
                      <a:pt x="96" y="49"/>
                      <a:pt x="96" y="49"/>
                      <a:pt x="96" y="49"/>
                    </a:cubicBezTo>
                    <a:close/>
                    <a:moveTo>
                      <a:pt x="101" y="15"/>
                    </a:moveTo>
                    <a:cubicBezTo>
                      <a:pt x="98" y="15"/>
                      <a:pt x="95" y="18"/>
                      <a:pt x="95" y="22"/>
                    </a:cubicBezTo>
                    <a:cubicBezTo>
                      <a:pt x="95" y="23"/>
                      <a:pt x="95" y="24"/>
                      <a:pt x="96" y="25"/>
                    </a:cubicBezTo>
                    <a:cubicBezTo>
                      <a:pt x="96" y="26"/>
                      <a:pt x="97" y="26"/>
                      <a:pt x="97" y="26"/>
                    </a:cubicBezTo>
                    <a:cubicBezTo>
                      <a:pt x="98" y="27"/>
                      <a:pt x="100" y="28"/>
                      <a:pt x="101" y="28"/>
                    </a:cubicBezTo>
                    <a:cubicBezTo>
                      <a:pt x="105" y="28"/>
                      <a:pt x="108" y="25"/>
                      <a:pt x="108" y="22"/>
                    </a:cubicBezTo>
                    <a:cubicBezTo>
                      <a:pt x="108" y="18"/>
                      <a:pt x="105" y="15"/>
                      <a:pt x="101" y="15"/>
                    </a:cubicBezTo>
                    <a:close/>
                    <a:moveTo>
                      <a:pt x="75" y="51"/>
                    </a:moveTo>
                    <a:cubicBezTo>
                      <a:pt x="75" y="72"/>
                      <a:pt x="75" y="72"/>
                      <a:pt x="75" y="72"/>
                    </a:cubicBezTo>
                    <a:cubicBezTo>
                      <a:pt x="80" y="72"/>
                      <a:pt x="80" y="72"/>
                      <a:pt x="80" y="72"/>
                    </a:cubicBezTo>
                    <a:cubicBezTo>
                      <a:pt x="80" y="54"/>
                      <a:pt x="80" y="54"/>
                      <a:pt x="80" y="54"/>
                    </a:cubicBezTo>
                    <a:cubicBezTo>
                      <a:pt x="82" y="54"/>
                      <a:pt x="82" y="54"/>
                      <a:pt x="82" y="54"/>
                    </a:cubicBezTo>
                    <a:cubicBezTo>
                      <a:pt x="82" y="72"/>
                      <a:pt x="82" y="72"/>
                      <a:pt x="82" y="72"/>
                    </a:cubicBezTo>
                    <a:cubicBezTo>
                      <a:pt x="87" y="72"/>
                      <a:pt x="87" y="72"/>
                      <a:pt x="87" y="72"/>
                    </a:cubicBezTo>
                    <a:cubicBezTo>
                      <a:pt x="87" y="51"/>
                      <a:pt x="87" y="51"/>
                      <a:pt x="87" y="51"/>
                    </a:cubicBezTo>
                    <a:cubicBezTo>
                      <a:pt x="87" y="47"/>
                      <a:pt x="87" y="47"/>
                      <a:pt x="87" y="47"/>
                    </a:cubicBezTo>
                    <a:cubicBezTo>
                      <a:pt x="87" y="36"/>
                      <a:pt x="87" y="36"/>
                      <a:pt x="87" y="36"/>
                    </a:cubicBezTo>
                    <a:cubicBezTo>
                      <a:pt x="88" y="36"/>
                      <a:pt x="88" y="36"/>
                      <a:pt x="88" y="36"/>
                    </a:cubicBezTo>
                    <a:cubicBezTo>
                      <a:pt x="88" y="47"/>
                      <a:pt x="88" y="47"/>
                      <a:pt x="88" y="47"/>
                    </a:cubicBezTo>
                    <a:cubicBezTo>
                      <a:pt x="94" y="47"/>
                      <a:pt x="94" y="47"/>
                      <a:pt x="94" y="47"/>
                    </a:cubicBezTo>
                    <a:cubicBezTo>
                      <a:pt x="94" y="31"/>
                      <a:pt x="94" y="31"/>
                      <a:pt x="94" y="31"/>
                    </a:cubicBezTo>
                    <a:cubicBezTo>
                      <a:pt x="94" y="28"/>
                      <a:pt x="91" y="26"/>
                      <a:pt x="88" y="26"/>
                    </a:cubicBezTo>
                    <a:cubicBezTo>
                      <a:pt x="77" y="26"/>
                      <a:pt x="77" y="26"/>
                      <a:pt x="77" y="26"/>
                    </a:cubicBezTo>
                    <a:cubicBezTo>
                      <a:pt x="77" y="27"/>
                      <a:pt x="77" y="28"/>
                      <a:pt x="77" y="28"/>
                    </a:cubicBezTo>
                    <a:cubicBezTo>
                      <a:pt x="77" y="51"/>
                      <a:pt x="77" y="51"/>
                      <a:pt x="77" y="51"/>
                    </a:cubicBezTo>
                    <a:cubicBezTo>
                      <a:pt x="75" y="51"/>
                      <a:pt x="75" y="51"/>
                      <a:pt x="75" y="51"/>
                    </a:cubicBezTo>
                    <a:close/>
                    <a:moveTo>
                      <a:pt x="65" y="47"/>
                    </a:moveTo>
                    <a:cubicBezTo>
                      <a:pt x="65" y="32"/>
                      <a:pt x="65" y="32"/>
                      <a:pt x="65" y="32"/>
                    </a:cubicBezTo>
                    <a:cubicBezTo>
                      <a:pt x="64" y="32"/>
                      <a:pt x="64" y="32"/>
                      <a:pt x="64" y="32"/>
                    </a:cubicBezTo>
                    <a:cubicBezTo>
                      <a:pt x="64" y="47"/>
                      <a:pt x="64" y="47"/>
                      <a:pt x="64" y="47"/>
                    </a:cubicBezTo>
                    <a:cubicBezTo>
                      <a:pt x="64" y="50"/>
                      <a:pt x="64" y="50"/>
                      <a:pt x="64" y="50"/>
                    </a:cubicBezTo>
                    <a:cubicBezTo>
                      <a:pt x="64" y="77"/>
                      <a:pt x="64" y="77"/>
                      <a:pt x="64" y="77"/>
                    </a:cubicBezTo>
                    <a:cubicBezTo>
                      <a:pt x="57" y="77"/>
                      <a:pt x="57" y="77"/>
                      <a:pt x="57" y="77"/>
                    </a:cubicBezTo>
                    <a:cubicBezTo>
                      <a:pt x="57" y="55"/>
                      <a:pt x="57" y="55"/>
                      <a:pt x="57" y="55"/>
                    </a:cubicBezTo>
                    <a:cubicBezTo>
                      <a:pt x="55" y="55"/>
                      <a:pt x="55" y="55"/>
                      <a:pt x="55" y="55"/>
                    </a:cubicBezTo>
                    <a:cubicBezTo>
                      <a:pt x="55" y="77"/>
                      <a:pt x="55" y="77"/>
                      <a:pt x="55" y="77"/>
                    </a:cubicBezTo>
                    <a:cubicBezTo>
                      <a:pt x="48" y="77"/>
                      <a:pt x="48" y="77"/>
                      <a:pt x="48" y="77"/>
                    </a:cubicBezTo>
                    <a:cubicBezTo>
                      <a:pt x="48" y="50"/>
                      <a:pt x="48" y="50"/>
                      <a:pt x="48" y="50"/>
                    </a:cubicBezTo>
                    <a:cubicBezTo>
                      <a:pt x="48" y="47"/>
                      <a:pt x="48" y="47"/>
                      <a:pt x="48" y="47"/>
                    </a:cubicBezTo>
                    <a:cubicBezTo>
                      <a:pt x="48" y="32"/>
                      <a:pt x="48" y="32"/>
                      <a:pt x="48" y="32"/>
                    </a:cubicBezTo>
                    <a:cubicBezTo>
                      <a:pt x="47" y="32"/>
                      <a:pt x="47" y="32"/>
                      <a:pt x="47" y="32"/>
                    </a:cubicBezTo>
                    <a:cubicBezTo>
                      <a:pt x="47" y="47"/>
                      <a:pt x="47" y="47"/>
                      <a:pt x="47" y="47"/>
                    </a:cubicBezTo>
                    <a:cubicBezTo>
                      <a:pt x="41" y="47"/>
                      <a:pt x="41" y="47"/>
                      <a:pt x="41" y="47"/>
                    </a:cubicBezTo>
                    <a:cubicBezTo>
                      <a:pt x="41" y="27"/>
                      <a:pt x="41" y="27"/>
                      <a:pt x="41" y="27"/>
                    </a:cubicBezTo>
                    <a:cubicBezTo>
                      <a:pt x="41" y="24"/>
                      <a:pt x="44" y="21"/>
                      <a:pt x="47" y="21"/>
                    </a:cubicBezTo>
                    <a:cubicBezTo>
                      <a:pt x="66" y="21"/>
                      <a:pt x="46" y="21"/>
                      <a:pt x="65" y="21"/>
                    </a:cubicBezTo>
                    <a:cubicBezTo>
                      <a:pt x="69" y="21"/>
                      <a:pt x="71" y="24"/>
                      <a:pt x="71" y="27"/>
                    </a:cubicBezTo>
                    <a:cubicBezTo>
                      <a:pt x="71" y="47"/>
                      <a:pt x="71" y="47"/>
                      <a:pt x="71" y="47"/>
                    </a:cubicBezTo>
                    <a:cubicBezTo>
                      <a:pt x="70" y="47"/>
                      <a:pt x="68" y="47"/>
                      <a:pt x="65" y="47"/>
                    </a:cubicBezTo>
                    <a:close/>
                    <a:moveTo>
                      <a:pt x="37" y="51"/>
                    </a:moveTo>
                    <a:cubicBezTo>
                      <a:pt x="37" y="72"/>
                      <a:pt x="37" y="72"/>
                      <a:pt x="37" y="72"/>
                    </a:cubicBezTo>
                    <a:cubicBezTo>
                      <a:pt x="31" y="72"/>
                      <a:pt x="31" y="72"/>
                      <a:pt x="31" y="72"/>
                    </a:cubicBezTo>
                    <a:cubicBezTo>
                      <a:pt x="31" y="54"/>
                      <a:pt x="31" y="54"/>
                      <a:pt x="31" y="54"/>
                    </a:cubicBezTo>
                    <a:cubicBezTo>
                      <a:pt x="30" y="54"/>
                      <a:pt x="30" y="54"/>
                      <a:pt x="30" y="54"/>
                    </a:cubicBezTo>
                    <a:cubicBezTo>
                      <a:pt x="30" y="72"/>
                      <a:pt x="30" y="72"/>
                      <a:pt x="30" y="72"/>
                    </a:cubicBezTo>
                    <a:cubicBezTo>
                      <a:pt x="24" y="72"/>
                      <a:pt x="24" y="72"/>
                      <a:pt x="24" y="72"/>
                    </a:cubicBezTo>
                    <a:cubicBezTo>
                      <a:pt x="24" y="51"/>
                      <a:pt x="24" y="51"/>
                      <a:pt x="24" y="51"/>
                    </a:cubicBezTo>
                    <a:cubicBezTo>
                      <a:pt x="24" y="47"/>
                      <a:pt x="24" y="47"/>
                      <a:pt x="24" y="47"/>
                    </a:cubicBezTo>
                    <a:cubicBezTo>
                      <a:pt x="24" y="36"/>
                      <a:pt x="24" y="36"/>
                      <a:pt x="24" y="36"/>
                    </a:cubicBezTo>
                    <a:cubicBezTo>
                      <a:pt x="23" y="36"/>
                      <a:pt x="23" y="36"/>
                      <a:pt x="23" y="36"/>
                    </a:cubicBezTo>
                    <a:cubicBezTo>
                      <a:pt x="23" y="47"/>
                      <a:pt x="23" y="47"/>
                      <a:pt x="23" y="47"/>
                    </a:cubicBezTo>
                    <a:cubicBezTo>
                      <a:pt x="18" y="47"/>
                      <a:pt x="18" y="47"/>
                      <a:pt x="18" y="47"/>
                    </a:cubicBezTo>
                    <a:cubicBezTo>
                      <a:pt x="18" y="31"/>
                      <a:pt x="18" y="31"/>
                      <a:pt x="18" y="31"/>
                    </a:cubicBezTo>
                    <a:cubicBezTo>
                      <a:pt x="18" y="28"/>
                      <a:pt x="20" y="26"/>
                      <a:pt x="23" y="26"/>
                    </a:cubicBezTo>
                    <a:cubicBezTo>
                      <a:pt x="35" y="26"/>
                      <a:pt x="35" y="26"/>
                      <a:pt x="35" y="26"/>
                    </a:cubicBezTo>
                    <a:cubicBezTo>
                      <a:pt x="35" y="27"/>
                      <a:pt x="35" y="28"/>
                      <a:pt x="35" y="28"/>
                    </a:cubicBezTo>
                    <a:cubicBezTo>
                      <a:pt x="35" y="51"/>
                      <a:pt x="35" y="51"/>
                      <a:pt x="35" y="51"/>
                    </a:cubicBezTo>
                    <a:cubicBezTo>
                      <a:pt x="37" y="51"/>
                      <a:pt x="37" y="51"/>
                      <a:pt x="37" y="51"/>
                    </a:cubicBezTo>
                    <a:close/>
                    <a:moveTo>
                      <a:pt x="31" y="9"/>
                    </a:moveTo>
                    <a:cubicBezTo>
                      <a:pt x="35" y="9"/>
                      <a:pt x="39" y="12"/>
                      <a:pt x="39" y="17"/>
                    </a:cubicBezTo>
                    <a:cubicBezTo>
                      <a:pt x="39" y="19"/>
                      <a:pt x="38" y="20"/>
                      <a:pt x="37" y="22"/>
                    </a:cubicBezTo>
                    <a:cubicBezTo>
                      <a:pt x="37" y="22"/>
                      <a:pt x="37" y="22"/>
                      <a:pt x="37" y="23"/>
                    </a:cubicBezTo>
                    <a:cubicBezTo>
                      <a:pt x="35" y="24"/>
                      <a:pt x="33" y="25"/>
                      <a:pt x="31" y="25"/>
                    </a:cubicBezTo>
                    <a:cubicBezTo>
                      <a:pt x="26" y="25"/>
                      <a:pt x="22" y="21"/>
                      <a:pt x="22" y="17"/>
                    </a:cubicBezTo>
                    <a:cubicBezTo>
                      <a:pt x="22" y="12"/>
                      <a:pt x="26" y="9"/>
                      <a:pt x="31" y="9"/>
                    </a:cubicBezTo>
                    <a:close/>
                    <a:moveTo>
                      <a:pt x="81" y="9"/>
                    </a:moveTo>
                    <a:cubicBezTo>
                      <a:pt x="76" y="9"/>
                      <a:pt x="73" y="12"/>
                      <a:pt x="73" y="17"/>
                    </a:cubicBezTo>
                    <a:cubicBezTo>
                      <a:pt x="73" y="19"/>
                      <a:pt x="73" y="20"/>
                      <a:pt x="74" y="22"/>
                    </a:cubicBezTo>
                    <a:cubicBezTo>
                      <a:pt x="75" y="22"/>
                      <a:pt x="75" y="22"/>
                      <a:pt x="75" y="23"/>
                    </a:cubicBezTo>
                    <a:cubicBezTo>
                      <a:pt x="77" y="24"/>
                      <a:pt x="79" y="25"/>
                      <a:pt x="81" y="25"/>
                    </a:cubicBezTo>
                    <a:cubicBezTo>
                      <a:pt x="85" y="25"/>
                      <a:pt x="89" y="21"/>
                      <a:pt x="89" y="17"/>
                    </a:cubicBezTo>
                    <a:cubicBezTo>
                      <a:pt x="89" y="12"/>
                      <a:pt x="85" y="9"/>
                      <a:pt x="81" y="9"/>
                    </a:cubicBezTo>
                    <a:close/>
                  </a:path>
                </a:pathLst>
              </a:custGeom>
              <a:solidFill>
                <a:schemeClr val="bg1"/>
              </a:solidFill>
              <a:ln>
                <a:noFill/>
              </a:ln>
              <a:extLst/>
            </p:spPr>
            <p:txBody>
              <a:bodyPr anchor="ctr">
                <a:scene3d>
                  <a:camera prst="orthographicFront"/>
                  <a:lightRig rig="threePt" dir="t"/>
                </a:scene3d>
                <a:sp3d contourW="12700">
                  <a:contourClr>
                    <a:srgbClr val="FFFFFF"/>
                  </a:contourClr>
                </a:sp3d>
              </a:bodyPr>
              <a:lstStyle/>
              <a:p>
                <a:pPr algn="ctr" fontAlgn="auto">
                  <a:lnSpc>
                    <a:spcPct val="130000"/>
                  </a:lnSpc>
                  <a:buFontTx/>
                  <a:buNone/>
                  <a:defRPr/>
                </a:pPr>
                <a:endParaRPr lang="zh-CN" altLang="en-US" dirty="0">
                  <a:solidFill>
                    <a:srgbClr val="FFFFFF"/>
                  </a:solidFill>
                  <a:latin typeface="Calibri"/>
                  <a:ea typeface="微软雅黑" pitchFamily="34" charset="-122"/>
                </a:endParaRPr>
              </a:p>
            </p:txBody>
          </p:sp>
        </p:grpSp>
        <p:sp>
          <p:nvSpPr>
            <p:cNvPr id="11" name="前言"/>
            <p:cNvSpPr>
              <a:spLocks noChangeArrowheads="1"/>
            </p:cNvSpPr>
            <p:nvPr/>
          </p:nvSpPr>
          <p:spPr bwMode="auto">
            <a:xfrm>
              <a:off x="1434442" y="5167948"/>
              <a:ext cx="528269" cy="3431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21880" tIns="60940" rIns="121880" bIns="60940">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defTabSz="914126">
                <a:lnSpc>
                  <a:spcPct val="130000"/>
                </a:lnSpc>
                <a:spcBef>
                  <a:spcPct val="0"/>
                </a:spcBef>
                <a:buNone/>
              </a:pPr>
              <a:r>
                <a:rPr lang="zh-CN" altLang="en-US" sz="1100" dirty="0">
                  <a:solidFill>
                    <a:schemeClr val="bg1"/>
                  </a:solidFill>
                  <a:latin typeface="华文行楷" panose="02010800040101010101" pitchFamily="2" charset="-122"/>
                  <a:ea typeface="华文行楷" panose="02010800040101010101" pitchFamily="2" charset="-122"/>
                </a:rPr>
                <a:t>梦想</a:t>
              </a:r>
              <a:endParaRPr lang="zh-CN" altLang="en-US" sz="1100" dirty="0">
                <a:solidFill>
                  <a:schemeClr val="bg1"/>
                </a:solidFill>
                <a:latin typeface="华文行楷" panose="02010800040101010101" pitchFamily="2" charset="-122"/>
                <a:ea typeface="华文行楷" panose="02010800040101010101" pitchFamily="2" charset="-122"/>
                <a:sym typeface="Impact" pitchFamily="34" charset="0"/>
              </a:endParaRPr>
            </a:p>
          </p:txBody>
        </p:sp>
      </p:grpSp>
      <p:grpSp>
        <p:nvGrpSpPr>
          <p:cNvPr id="14" name="组合 13"/>
          <p:cNvGrpSpPr/>
          <p:nvPr/>
        </p:nvGrpSpPr>
        <p:grpSpPr>
          <a:xfrm>
            <a:off x="1674871" y="5239347"/>
            <a:ext cx="571463" cy="557460"/>
            <a:chOff x="2157458" y="4953618"/>
            <a:chExt cx="571463" cy="557460"/>
          </a:xfrm>
        </p:grpSpPr>
        <p:grpSp>
          <p:nvGrpSpPr>
            <p:cNvPr id="15" name="组合 14"/>
            <p:cNvGrpSpPr/>
            <p:nvPr/>
          </p:nvGrpSpPr>
          <p:grpSpPr>
            <a:xfrm>
              <a:off x="2157458" y="4953618"/>
              <a:ext cx="571463" cy="515236"/>
              <a:chOff x="5076056" y="2138335"/>
              <a:chExt cx="428348" cy="386204"/>
            </a:xfrm>
          </p:grpSpPr>
          <p:sp>
            <p:nvSpPr>
              <p:cNvPr id="17" name="Freeform 5"/>
              <p:cNvSpPr>
                <a:spLocks/>
              </p:cNvSpPr>
              <p:nvPr/>
            </p:nvSpPr>
            <p:spPr bwMode="auto">
              <a:xfrm>
                <a:off x="5076056" y="2138335"/>
                <a:ext cx="428348" cy="386204"/>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a:gsLst>
                  <a:gs pos="0">
                    <a:srgbClr val="4582ED"/>
                  </a:gs>
                  <a:gs pos="58000">
                    <a:srgbClr val="105AD7"/>
                  </a:gs>
                </a:gsLst>
                <a:lin ang="2700000" scaled="0"/>
              </a:gradFill>
              <a:ln w="9525" cap="flat">
                <a:noFill/>
                <a:prstDash val="solid"/>
                <a:miter lim="800000"/>
                <a:headEnd/>
                <a:tailEnd/>
              </a:ln>
              <a:effectLst>
                <a:outerShdw blurRad="254000" dist="63500" dir="2700000" algn="tl" rotWithShape="0">
                  <a:prstClr val="black">
                    <a:alpha val="30000"/>
                  </a:prstClr>
                </a:outerShdw>
              </a:effectLst>
              <a:extLst/>
            </p:spPr>
            <p:txBody>
              <a:bodyPr vert="horz" wrap="square" lIns="91440" tIns="45720" rIns="91440" bIns="45720" numCol="1" anchor="t" anchorCtr="0" compatLnSpc="1">
                <a:prstTxWarp prst="textNoShape">
                  <a:avLst/>
                </a:prstTxWarp>
              </a:bodyPr>
              <a:lstStyle/>
              <a:p>
                <a:pPr fontAlgn="auto">
                  <a:lnSpc>
                    <a:spcPct val="130000"/>
                  </a:lnSpc>
                  <a:buFontTx/>
                  <a:buNone/>
                </a:pPr>
                <a:endParaRPr lang="zh-CN" altLang="en-US" dirty="0">
                  <a:solidFill>
                    <a:prstClr val="black"/>
                  </a:solidFill>
                  <a:latin typeface="Calibri"/>
                  <a:ea typeface="微软雅黑" pitchFamily="34" charset="-122"/>
                </a:endParaRPr>
              </a:p>
            </p:txBody>
          </p:sp>
          <p:sp>
            <p:nvSpPr>
              <p:cNvPr id="18" name="KSO_Shape"/>
              <p:cNvSpPr>
                <a:spLocks/>
              </p:cNvSpPr>
              <p:nvPr/>
            </p:nvSpPr>
            <p:spPr bwMode="auto">
              <a:xfrm>
                <a:off x="5196307" y="2191017"/>
                <a:ext cx="182071" cy="155062"/>
              </a:xfrm>
              <a:custGeom>
                <a:avLst/>
                <a:gdLst>
                  <a:gd name="T0" fmla="*/ 432030 w 2125663"/>
                  <a:gd name="T1" fmla="*/ 1344893 h 1811338"/>
                  <a:gd name="T2" fmla="*/ 462740 w 2125663"/>
                  <a:gd name="T3" fmla="*/ 1477960 h 1811338"/>
                  <a:gd name="T4" fmla="*/ 513638 w 2125663"/>
                  <a:gd name="T5" fmla="*/ 1557743 h 1811338"/>
                  <a:gd name="T6" fmla="*/ 516481 w 2125663"/>
                  <a:gd name="T7" fmla="*/ 1336346 h 1811338"/>
                  <a:gd name="T8" fmla="*/ 503401 w 2125663"/>
                  <a:gd name="T9" fmla="*/ 1310416 h 1811338"/>
                  <a:gd name="T10" fmla="*/ 515913 w 2125663"/>
                  <a:gd name="T11" fmla="*/ 1250009 h 1811338"/>
                  <a:gd name="T12" fmla="*/ 618846 w 2125663"/>
                  <a:gd name="T13" fmla="*/ 1242885 h 1811338"/>
                  <a:gd name="T14" fmla="*/ 643583 w 2125663"/>
                  <a:gd name="T15" fmla="*/ 1263116 h 1811338"/>
                  <a:gd name="T16" fmla="*/ 642446 w 2125663"/>
                  <a:gd name="T17" fmla="*/ 1324948 h 1811338"/>
                  <a:gd name="T18" fmla="*/ 619414 w 2125663"/>
                  <a:gd name="T19" fmla="*/ 1342899 h 1811338"/>
                  <a:gd name="T20" fmla="*/ 664057 w 2125663"/>
                  <a:gd name="T21" fmla="*/ 1524691 h 1811338"/>
                  <a:gd name="T22" fmla="*/ 704434 w 2125663"/>
                  <a:gd name="T23" fmla="*/ 1417553 h 1811338"/>
                  <a:gd name="T24" fmla="*/ 725191 w 2125663"/>
                  <a:gd name="T25" fmla="*/ 1259697 h 1811338"/>
                  <a:gd name="T26" fmla="*/ 857412 w 2125663"/>
                  <a:gd name="T27" fmla="*/ 1192451 h 1811338"/>
                  <a:gd name="T28" fmla="*/ 923096 w 2125663"/>
                  <a:gd name="T29" fmla="*/ 1212682 h 1811338"/>
                  <a:gd name="T30" fmla="*/ 970013 w 2125663"/>
                  <a:gd name="T31" fmla="*/ 1259697 h 1811338"/>
                  <a:gd name="T32" fmla="*/ 990201 w 2125663"/>
                  <a:gd name="T33" fmla="*/ 1325233 h 1811338"/>
                  <a:gd name="T34" fmla="*/ 980818 w 2125663"/>
                  <a:gd name="T35" fmla="*/ 1537228 h 1811338"/>
                  <a:gd name="T36" fmla="*/ 935891 w 2125663"/>
                  <a:gd name="T37" fmla="*/ 1570566 h 1811338"/>
                  <a:gd name="T38" fmla="*/ 798837 w 2125663"/>
                  <a:gd name="T39" fmla="*/ 1607608 h 1811338"/>
                  <a:gd name="T40" fmla="*/ 617424 w 2125663"/>
                  <a:gd name="T41" fmla="*/ 1622140 h 1811338"/>
                  <a:gd name="T42" fmla="*/ 428049 w 2125663"/>
                  <a:gd name="T43" fmla="*/ 1615872 h 1811338"/>
                  <a:gd name="T44" fmla="*/ 264551 w 2125663"/>
                  <a:gd name="T45" fmla="*/ 1588232 h 1811338"/>
                  <a:gd name="T46" fmla="*/ 180669 w 2125663"/>
                  <a:gd name="T47" fmla="*/ 1549481 h 1811338"/>
                  <a:gd name="T48" fmla="*/ 159912 w 2125663"/>
                  <a:gd name="T49" fmla="*/ 1517283 h 1811338"/>
                  <a:gd name="T50" fmla="*/ 167873 w 2125663"/>
                  <a:gd name="T51" fmla="*/ 1284201 h 1811338"/>
                  <a:gd name="T52" fmla="*/ 205123 w 2125663"/>
                  <a:gd name="T53" fmla="*/ 1228638 h 1811338"/>
                  <a:gd name="T54" fmla="*/ 264266 w 2125663"/>
                  <a:gd name="T55" fmla="*/ 1196440 h 1811338"/>
                  <a:gd name="T56" fmla="*/ 421225 w 2125663"/>
                  <a:gd name="T57" fmla="*/ 1183048 h 1811338"/>
                  <a:gd name="T58" fmla="*/ 433514 w 2125663"/>
                  <a:gd name="T59" fmla="*/ 761303 h 1811338"/>
                  <a:gd name="T60" fmla="*/ 391450 w 2125663"/>
                  <a:gd name="T61" fmla="*/ 813630 h 1811338"/>
                  <a:gd name="T62" fmla="*/ 379229 w 2125663"/>
                  <a:gd name="T63" fmla="*/ 902075 h 1811338"/>
                  <a:gd name="T64" fmla="*/ 414756 w 2125663"/>
                  <a:gd name="T65" fmla="*/ 1016114 h 1811338"/>
                  <a:gd name="T66" fmla="*/ 487516 w 2125663"/>
                  <a:gd name="T67" fmla="*/ 1099439 h 1811338"/>
                  <a:gd name="T68" fmla="*/ 567666 w 2125663"/>
                  <a:gd name="T69" fmla="*/ 1135272 h 1811338"/>
                  <a:gd name="T70" fmla="*/ 645542 w 2125663"/>
                  <a:gd name="T71" fmla="*/ 1111099 h 1811338"/>
                  <a:gd name="T72" fmla="*/ 722282 w 2125663"/>
                  <a:gd name="T73" fmla="*/ 1035452 h 1811338"/>
                  <a:gd name="T74" fmla="*/ 767757 w 2125663"/>
                  <a:gd name="T75" fmla="*/ 926248 h 1811338"/>
                  <a:gd name="T76" fmla="*/ 666290 w 2125663"/>
                  <a:gd name="T77" fmla="*/ 863967 h 1811338"/>
                  <a:gd name="T78" fmla="*/ 546918 w 2125663"/>
                  <a:gd name="T79" fmla="*/ 832116 h 1811338"/>
                  <a:gd name="T80" fmla="*/ 484389 w 2125663"/>
                  <a:gd name="T81" fmla="*/ 790595 h 1811338"/>
                  <a:gd name="T82" fmla="*/ 452273 w 2125663"/>
                  <a:gd name="T83" fmla="*/ 760734 h 1811338"/>
                  <a:gd name="T84" fmla="*/ 568234 w 2125663"/>
                  <a:gd name="T85" fmla="*/ 587258 h 1811338"/>
                  <a:gd name="T86" fmla="*/ 631616 w 2125663"/>
                  <a:gd name="T87" fmla="*/ 594937 h 1811338"/>
                  <a:gd name="T88" fmla="*/ 705513 w 2125663"/>
                  <a:gd name="T89" fmla="*/ 631054 h 1811338"/>
                  <a:gd name="T90" fmla="*/ 790210 w 2125663"/>
                  <a:gd name="T91" fmla="*/ 732864 h 1811338"/>
                  <a:gd name="T92" fmla="*/ 826306 w 2125663"/>
                  <a:gd name="T93" fmla="*/ 873920 h 1811338"/>
                  <a:gd name="T94" fmla="*/ 818064 w 2125663"/>
                  <a:gd name="T95" fmla="*/ 959237 h 1811338"/>
                  <a:gd name="T96" fmla="*/ 780831 w 2125663"/>
                  <a:gd name="T97" fmla="*/ 1048534 h 1811338"/>
                  <a:gd name="T98" fmla="*/ 687607 w 2125663"/>
                  <a:gd name="T99" fmla="*/ 1148922 h 1811338"/>
                  <a:gd name="T100" fmla="*/ 588983 w 2125663"/>
                  <a:gd name="T101" fmla="*/ 1190727 h 1811338"/>
                  <a:gd name="T102" fmla="*/ 525033 w 2125663"/>
                  <a:gd name="T103" fmla="*/ 1182480 h 1811338"/>
                  <a:gd name="T104" fmla="*/ 421293 w 2125663"/>
                  <a:gd name="T105" fmla="*/ 1115081 h 1811338"/>
                  <a:gd name="T106" fmla="*/ 345406 w 2125663"/>
                  <a:gd name="T107" fmla="*/ 1002463 h 1811338"/>
                  <a:gd name="T108" fmla="*/ 325511 w 2125663"/>
                  <a:gd name="T109" fmla="*/ 929092 h 1811338"/>
                  <a:gd name="T110" fmla="*/ 330627 w 2125663"/>
                  <a:gd name="T111" fmla="*/ 813915 h 1811338"/>
                  <a:gd name="T112" fmla="*/ 388324 w 2125663"/>
                  <a:gd name="T113" fmla="*/ 686510 h 1811338"/>
                  <a:gd name="T114" fmla="*/ 482400 w 2125663"/>
                  <a:gd name="T115" fmla="*/ 608303 h 1811338"/>
                  <a:gd name="T116" fmla="*/ 542939 w 2125663"/>
                  <a:gd name="T117" fmla="*/ 589534 h 1811338"/>
                  <a:gd name="T118" fmla="*/ 0 w 2125663"/>
                  <a:gd name="T119" fmla="*/ 0 h 1811338"/>
                  <a:gd name="T120" fmla="*/ 174993 w 2125663"/>
                  <a:gd name="T121" fmla="*/ 1118883 h 1811338"/>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2125663" h="1811338">
                    <a:moveTo>
                      <a:pt x="470017" y="1320800"/>
                    </a:moveTo>
                    <a:lnTo>
                      <a:pt x="470335" y="1343069"/>
                    </a:lnTo>
                    <a:lnTo>
                      <a:pt x="471286" y="1364382"/>
                    </a:lnTo>
                    <a:lnTo>
                      <a:pt x="472238" y="1385696"/>
                    </a:lnTo>
                    <a:lnTo>
                      <a:pt x="473190" y="1406374"/>
                    </a:lnTo>
                    <a:lnTo>
                      <a:pt x="474459" y="1426415"/>
                    </a:lnTo>
                    <a:lnTo>
                      <a:pt x="476363" y="1446139"/>
                    </a:lnTo>
                    <a:lnTo>
                      <a:pt x="478267" y="1464908"/>
                    </a:lnTo>
                    <a:lnTo>
                      <a:pt x="480170" y="1483677"/>
                    </a:lnTo>
                    <a:lnTo>
                      <a:pt x="482074" y="1501491"/>
                    </a:lnTo>
                    <a:lnTo>
                      <a:pt x="484612" y="1518988"/>
                    </a:lnTo>
                    <a:lnTo>
                      <a:pt x="487468" y="1535530"/>
                    </a:lnTo>
                    <a:lnTo>
                      <a:pt x="490323" y="1552072"/>
                    </a:lnTo>
                    <a:lnTo>
                      <a:pt x="493179" y="1567660"/>
                    </a:lnTo>
                    <a:lnTo>
                      <a:pt x="496352" y="1582611"/>
                    </a:lnTo>
                    <a:lnTo>
                      <a:pt x="500159" y="1597563"/>
                    </a:lnTo>
                    <a:lnTo>
                      <a:pt x="503649" y="1611560"/>
                    </a:lnTo>
                    <a:lnTo>
                      <a:pt x="507774" y="1624921"/>
                    </a:lnTo>
                    <a:lnTo>
                      <a:pt x="511899" y="1637646"/>
                    </a:lnTo>
                    <a:lnTo>
                      <a:pt x="516341" y="1650052"/>
                    </a:lnTo>
                    <a:lnTo>
                      <a:pt x="520783" y="1661505"/>
                    </a:lnTo>
                    <a:lnTo>
                      <a:pt x="525859" y="1672639"/>
                    </a:lnTo>
                    <a:lnTo>
                      <a:pt x="530936" y="1683137"/>
                    </a:lnTo>
                    <a:lnTo>
                      <a:pt x="536329" y="1692998"/>
                    </a:lnTo>
                    <a:lnTo>
                      <a:pt x="541723" y="1702224"/>
                    </a:lnTo>
                    <a:lnTo>
                      <a:pt x="547752" y="1710813"/>
                    </a:lnTo>
                    <a:lnTo>
                      <a:pt x="553463" y="1718766"/>
                    </a:lnTo>
                    <a:lnTo>
                      <a:pt x="559808" y="1726083"/>
                    </a:lnTo>
                    <a:lnTo>
                      <a:pt x="566154" y="1732763"/>
                    </a:lnTo>
                    <a:lnTo>
                      <a:pt x="573134" y="1739125"/>
                    </a:lnTo>
                    <a:lnTo>
                      <a:pt x="580114" y="1744215"/>
                    </a:lnTo>
                    <a:lnTo>
                      <a:pt x="587412" y="1749305"/>
                    </a:lnTo>
                    <a:lnTo>
                      <a:pt x="594709" y="1753123"/>
                    </a:lnTo>
                    <a:lnTo>
                      <a:pt x="594709" y="1499901"/>
                    </a:lnTo>
                    <a:lnTo>
                      <a:pt x="591537" y="1499264"/>
                    </a:lnTo>
                    <a:lnTo>
                      <a:pt x="588047" y="1498310"/>
                    </a:lnTo>
                    <a:lnTo>
                      <a:pt x="584874" y="1497038"/>
                    </a:lnTo>
                    <a:lnTo>
                      <a:pt x="582018" y="1495765"/>
                    </a:lnTo>
                    <a:lnTo>
                      <a:pt x="579163" y="1494175"/>
                    </a:lnTo>
                    <a:lnTo>
                      <a:pt x="576307" y="1491948"/>
                    </a:lnTo>
                    <a:lnTo>
                      <a:pt x="573769" y="1489721"/>
                    </a:lnTo>
                    <a:lnTo>
                      <a:pt x="571548" y="1487494"/>
                    </a:lnTo>
                    <a:lnTo>
                      <a:pt x="569327" y="1484949"/>
                    </a:lnTo>
                    <a:lnTo>
                      <a:pt x="567106" y="1482404"/>
                    </a:lnTo>
                    <a:lnTo>
                      <a:pt x="565519" y="1479223"/>
                    </a:lnTo>
                    <a:lnTo>
                      <a:pt x="564250" y="1476360"/>
                    </a:lnTo>
                    <a:lnTo>
                      <a:pt x="563298" y="1473179"/>
                    </a:lnTo>
                    <a:lnTo>
                      <a:pt x="562347" y="1469998"/>
                    </a:lnTo>
                    <a:lnTo>
                      <a:pt x="562029" y="1466180"/>
                    </a:lnTo>
                    <a:lnTo>
                      <a:pt x="561712" y="1462999"/>
                    </a:lnTo>
                    <a:lnTo>
                      <a:pt x="561712" y="1425143"/>
                    </a:lnTo>
                    <a:lnTo>
                      <a:pt x="562029" y="1421007"/>
                    </a:lnTo>
                    <a:lnTo>
                      <a:pt x="562664" y="1417508"/>
                    </a:lnTo>
                    <a:lnTo>
                      <a:pt x="563616" y="1414009"/>
                    </a:lnTo>
                    <a:lnTo>
                      <a:pt x="564885" y="1410191"/>
                    </a:lnTo>
                    <a:lnTo>
                      <a:pt x="566154" y="1407010"/>
                    </a:lnTo>
                    <a:lnTo>
                      <a:pt x="568375" y="1403829"/>
                    </a:lnTo>
                    <a:lnTo>
                      <a:pt x="570596" y="1400966"/>
                    </a:lnTo>
                    <a:lnTo>
                      <a:pt x="572817" y="1398103"/>
                    </a:lnTo>
                    <a:lnTo>
                      <a:pt x="575673" y="1395558"/>
                    </a:lnTo>
                    <a:lnTo>
                      <a:pt x="578528" y="1393649"/>
                    </a:lnTo>
                    <a:lnTo>
                      <a:pt x="581701" y="1391741"/>
                    </a:lnTo>
                    <a:lnTo>
                      <a:pt x="584874" y="1390150"/>
                    </a:lnTo>
                    <a:lnTo>
                      <a:pt x="588364" y="1388878"/>
                    </a:lnTo>
                    <a:lnTo>
                      <a:pt x="592171" y="1387605"/>
                    </a:lnTo>
                    <a:lnTo>
                      <a:pt x="595979" y="1386969"/>
                    </a:lnTo>
                    <a:lnTo>
                      <a:pt x="599786" y="1386969"/>
                    </a:lnTo>
                    <a:lnTo>
                      <a:pt x="682597" y="1386969"/>
                    </a:lnTo>
                    <a:lnTo>
                      <a:pt x="686721" y="1386969"/>
                    </a:lnTo>
                    <a:lnTo>
                      <a:pt x="690529" y="1387605"/>
                    </a:lnTo>
                    <a:lnTo>
                      <a:pt x="694019" y="1388878"/>
                    </a:lnTo>
                    <a:lnTo>
                      <a:pt x="697826" y="1390150"/>
                    </a:lnTo>
                    <a:lnTo>
                      <a:pt x="700999" y="1391741"/>
                    </a:lnTo>
                    <a:lnTo>
                      <a:pt x="704172" y="1393649"/>
                    </a:lnTo>
                    <a:lnTo>
                      <a:pt x="707345" y="1395558"/>
                    </a:lnTo>
                    <a:lnTo>
                      <a:pt x="709883" y="1398103"/>
                    </a:lnTo>
                    <a:lnTo>
                      <a:pt x="712104" y="1400966"/>
                    </a:lnTo>
                    <a:lnTo>
                      <a:pt x="714325" y="1403829"/>
                    </a:lnTo>
                    <a:lnTo>
                      <a:pt x="716229" y="1407010"/>
                    </a:lnTo>
                    <a:lnTo>
                      <a:pt x="718132" y="1410191"/>
                    </a:lnTo>
                    <a:lnTo>
                      <a:pt x="719402" y="1414009"/>
                    </a:lnTo>
                    <a:lnTo>
                      <a:pt x="720353" y="1417508"/>
                    </a:lnTo>
                    <a:lnTo>
                      <a:pt x="720671" y="1421007"/>
                    </a:lnTo>
                    <a:lnTo>
                      <a:pt x="720988" y="1425143"/>
                    </a:lnTo>
                    <a:lnTo>
                      <a:pt x="720988" y="1462999"/>
                    </a:lnTo>
                    <a:lnTo>
                      <a:pt x="720988" y="1466180"/>
                    </a:lnTo>
                    <a:lnTo>
                      <a:pt x="720353" y="1469998"/>
                    </a:lnTo>
                    <a:lnTo>
                      <a:pt x="719719" y="1473179"/>
                    </a:lnTo>
                    <a:lnTo>
                      <a:pt x="718450" y="1476360"/>
                    </a:lnTo>
                    <a:lnTo>
                      <a:pt x="716863" y="1479223"/>
                    </a:lnTo>
                    <a:lnTo>
                      <a:pt x="715277" y="1482404"/>
                    </a:lnTo>
                    <a:lnTo>
                      <a:pt x="713373" y="1484949"/>
                    </a:lnTo>
                    <a:lnTo>
                      <a:pt x="711469" y="1487494"/>
                    </a:lnTo>
                    <a:lnTo>
                      <a:pt x="708931" y="1489721"/>
                    </a:lnTo>
                    <a:lnTo>
                      <a:pt x="706710" y="1491948"/>
                    </a:lnTo>
                    <a:lnTo>
                      <a:pt x="703537" y="1494175"/>
                    </a:lnTo>
                    <a:lnTo>
                      <a:pt x="700682" y="1495765"/>
                    </a:lnTo>
                    <a:lnTo>
                      <a:pt x="697826" y="1497038"/>
                    </a:lnTo>
                    <a:lnTo>
                      <a:pt x="694653" y="1498310"/>
                    </a:lnTo>
                    <a:lnTo>
                      <a:pt x="691163" y="1499264"/>
                    </a:lnTo>
                    <a:lnTo>
                      <a:pt x="687991" y="1499901"/>
                    </a:lnTo>
                    <a:lnTo>
                      <a:pt x="687991" y="1753123"/>
                    </a:lnTo>
                    <a:lnTo>
                      <a:pt x="695605" y="1749305"/>
                    </a:lnTo>
                    <a:lnTo>
                      <a:pt x="702586" y="1744215"/>
                    </a:lnTo>
                    <a:lnTo>
                      <a:pt x="709566" y="1739125"/>
                    </a:lnTo>
                    <a:lnTo>
                      <a:pt x="716229" y="1732763"/>
                    </a:lnTo>
                    <a:lnTo>
                      <a:pt x="722892" y="1726083"/>
                    </a:lnTo>
                    <a:lnTo>
                      <a:pt x="729237" y="1718766"/>
                    </a:lnTo>
                    <a:lnTo>
                      <a:pt x="734948" y="1710813"/>
                    </a:lnTo>
                    <a:lnTo>
                      <a:pt x="740977" y="1702224"/>
                    </a:lnTo>
                    <a:lnTo>
                      <a:pt x="746371" y="1692998"/>
                    </a:lnTo>
                    <a:lnTo>
                      <a:pt x="751447" y="1683137"/>
                    </a:lnTo>
                    <a:lnTo>
                      <a:pt x="756841" y="1672639"/>
                    </a:lnTo>
                    <a:lnTo>
                      <a:pt x="761600" y="1661505"/>
                    </a:lnTo>
                    <a:lnTo>
                      <a:pt x="766359" y="1650052"/>
                    </a:lnTo>
                    <a:lnTo>
                      <a:pt x="770801" y="1637646"/>
                    </a:lnTo>
                    <a:lnTo>
                      <a:pt x="774926" y="1624921"/>
                    </a:lnTo>
                    <a:lnTo>
                      <a:pt x="779051" y="1611560"/>
                    </a:lnTo>
                    <a:lnTo>
                      <a:pt x="782541" y="1597563"/>
                    </a:lnTo>
                    <a:lnTo>
                      <a:pt x="786031" y="1582611"/>
                    </a:lnTo>
                    <a:lnTo>
                      <a:pt x="789521" y="1567660"/>
                    </a:lnTo>
                    <a:lnTo>
                      <a:pt x="792377" y="1552072"/>
                    </a:lnTo>
                    <a:lnTo>
                      <a:pt x="795232" y="1535530"/>
                    </a:lnTo>
                    <a:lnTo>
                      <a:pt x="797770" y="1518988"/>
                    </a:lnTo>
                    <a:lnTo>
                      <a:pt x="800626" y="1501491"/>
                    </a:lnTo>
                    <a:lnTo>
                      <a:pt x="802530" y="1483677"/>
                    </a:lnTo>
                    <a:lnTo>
                      <a:pt x="804751" y="1464908"/>
                    </a:lnTo>
                    <a:lnTo>
                      <a:pt x="806337" y="1446139"/>
                    </a:lnTo>
                    <a:lnTo>
                      <a:pt x="807923" y="1426415"/>
                    </a:lnTo>
                    <a:lnTo>
                      <a:pt x="809193" y="1406374"/>
                    </a:lnTo>
                    <a:lnTo>
                      <a:pt x="810779" y="1385696"/>
                    </a:lnTo>
                    <a:lnTo>
                      <a:pt x="811731" y="1364382"/>
                    </a:lnTo>
                    <a:lnTo>
                      <a:pt x="812365" y="1343069"/>
                    </a:lnTo>
                    <a:lnTo>
                      <a:pt x="813000" y="1320800"/>
                    </a:lnTo>
                    <a:lnTo>
                      <a:pt x="840921" y="1322709"/>
                    </a:lnTo>
                    <a:lnTo>
                      <a:pt x="866621" y="1324300"/>
                    </a:lnTo>
                    <a:lnTo>
                      <a:pt x="909771" y="1327481"/>
                    </a:lnTo>
                    <a:lnTo>
                      <a:pt x="938644" y="1330026"/>
                    </a:lnTo>
                    <a:lnTo>
                      <a:pt x="948797" y="1330980"/>
                    </a:lnTo>
                    <a:lnTo>
                      <a:pt x="956729" y="1331298"/>
                    </a:lnTo>
                    <a:lnTo>
                      <a:pt x="964661" y="1331934"/>
                    </a:lnTo>
                    <a:lnTo>
                      <a:pt x="972593" y="1332889"/>
                    </a:lnTo>
                    <a:lnTo>
                      <a:pt x="980208" y="1334161"/>
                    </a:lnTo>
                    <a:lnTo>
                      <a:pt x="987823" y="1335752"/>
                    </a:lnTo>
                    <a:lnTo>
                      <a:pt x="995437" y="1337979"/>
                    </a:lnTo>
                    <a:lnTo>
                      <a:pt x="1002418" y="1340205"/>
                    </a:lnTo>
                    <a:lnTo>
                      <a:pt x="1009715" y="1343387"/>
                    </a:lnTo>
                    <a:lnTo>
                      <a:pt x="1016378" y="1346250"/>
                    </a:lnTo>
                    <a:lnTo>
                      <a:pt x="1023358" y="1349749"/>
                    </a:lnTo>
                    <a:lnTo>
                      <a:pt x="1030021" y="1353885"/>
                    </a:lnTo>
                    <a:lnTo>
                      <a:pt x="1036050" y="1357702"/>
                    </a:lnTo>
                    <a:lnTo>
                      <a:pt x="1042395" y="1361837"/>
                    </a:lnTo>
                    <a:lnTo>
                      <a:pt x="1048106" y="1366927"/>
                    </a:lnTo>
                    <a:lnTo>
                      <a:pt x="1053817" y="1371699"/>
                    </a:lnTo>
                    <a:lnTo>
                      <a:pt x="1059211" y="1377107"/>
                    </a:lnTo>
                    <a:lnTo>
                      <a:pt x="1064605" y="1382197"/>
                    </a:lnTo>
                    <a:lnTo>
                      <a:pt x="1069364" y="1388241"/>
                    </a:lnTo>
                    <a:lnTo>
                      <a:pt x="1073806" y="1393967"/>
                    </a:lnTo>
                    <a:lnTo>
                      <a:pt x="1078248" y="1400012"/>
                    </a:lnTo>
                    <a:lnTo>
                      <a:pt x="1082373" y="1406374"/>
                    </a:lnTo>
                    <a:lnTo>
                      <a:pt x="1085863" y="1413054"/>
                    </a:lnTo>
                    <a:lnTo>
                      <a:pt x="1089670" y="1419735"/>
                    </a:lnTo>
                    <a:lnTo>
                      <a:pt x="1092843" y="1426734"/>
                    </a:lnTo>
                    <a:lnTo>
                      <a:pt x="1095381" y="1433732"/>
                    </a:lnTo>
                    <a:lnTo>
                      <a:pt x="1097920" y="1441049"/>
                    </a:lnTo>
                    <a:lnTo>
                      <a:pt x="1100141" y="1448684"/>
                    </a:lnTo>
                    <a:lnTo>
                      <a:pt x="1101727" y="1456000"/>
                    </a:lnTo>
                    <a:lnTo>
                      <a:pt x="1103314" y="1463635"/>
                    </a:lnTo>
                    <a:lnTo>
                      <a:pt x="1104265" y="1471588"/>
                    </a:lnTo>
                    <a:lnTo>
                      <a:pt x="1104900" y="1479541"/>
                    </a:lnTo>
                    <a:lnTo>
                      <a:pt x="1104900" y="1487494"/>
                    </a:lnTo>
                    <a:lnTo>
                      <a:pt x="1104900" y="1686000"/>
                    </a:lnTo>
                    <a:lnTo>
                      <a:pt x="1104900" y="1690135"/>
                    </a:lnTo>
                    <a:lnTo>
                      <a:pt x="1104265" y="1693953"/>
                    </a:lnTo>
                    <a:lnTo>
                      <a:pt x="1103631" y="1697770"/>
                    </a:lnTo>
                    <a:lnTo>
                      <a:pt x="1102362" y="1701906"/>
                    </a:lnTo>
                    <a:lnTo>
                      <a:pt x="1101093" y="1705405"/>
                    </a:lnTo>
                    <a:lnTo>
                      <a:pt x="1099189" y="1709222"/>
                    </a:lnTo>
                    <a:lnTo>
                      <a:pt x="1096968" y="1713040"/>
                    </a:lnTo>
                    <a:lnTo>
                      <a:pt x="1094430" y="1716221"/>
                    </a:lnTo>
                    <a:lnTo>
                      <a:pt x="1091891" y="1719720"/>
                    </a:lnTo>
                    <a:lnTo>
                      <a:pt x="1089036" y="1722901"/>
                    </a:lnTo>
                    <a:lnTo>
                      <a:pt x="1085546" y="1726719"/>
                    </a:lnTo>
                    <a:lnTo>
                      <a:pt x="1082056" y="1729900"/>
                    </a:lnTo>
                    <a:lnTo>
                      <a:pt x="1078248" y="1732763"/>
                    </a:lnTo>
                    <a:lnTo>
                      <a:pt x="1074124" y="1736262"/>
                    </a:lnTo>
                    <a:lnTo>
                      <a:pt x="1069682" y="1739125"/>
                    </a:lnTo>
                    <a:lnTo>
                      <a:pt x="1065240" y="1741989"/>
                    </a:lnTo>
                    <a:lnTo>
                      <a:pt x="1055404" y="1748033"/>
                    </a:lnTo>
                    <a:lnTo>
                      <a:pt x="1044299" y="1753441"/>
                    </a:lnTo>
                    <a:lnTo>
                      <a:pt x="1032560" y="1758531"/>
                    </a:lnTo>
                    <a:lnTo>
                      <a:pt x="1019868" y="1763939"/>
                    </a:lnTo>
                    <a:lnTo>
                      <a:pt x="1005908" y="1768392"/>
                    </a:lnTo>
                    <a:lnTo>
                      <a:pt x="991630" y="1773164"/>
                    </a:lnTo>
                    <a:lnTo>
                      <a:pt x="976718" y="1777300"/>
                    </a:lnTo>
                    <a:lnTo>
                      <a:pt x="960854" y="1781117"/>
                    </a:lnTo>
                    <a:lnTo>
                      <a:pt x="944038" y="1784934"/>
                    </a:lnTo>
                    <a:lnTo>
                      <a:pt x="927222" y="1788434"/>
                    </a:lnTo>
                    <a:lnTo>
                      <a:pt x="909454" y="1791615"/>
                    </a:lnTo>
                    <a:lnTo>
                      <a:pt x="891369" y="1794796"/>
                    </a:lnTo>
                    <a:lnTo>
                      <a:pt x="872332" y="1797341"/>
                    </a:lnTo>
                    <a:lnTo>
                      <a:pt x="853295" y="1799886"/>
                    </a:lnTo>
                    <a:lnTo>
                      <a:pt x="833941" y="1801795"/>
                    </a:lnTo>
                    <a:lnTo>
                      <a:pt x="813952" y="1804022"/>
                    </a:lnTo>
                    <a:lnTo>
                      <a:pt x="793328" y="1805930"/>
                    </a:lnTo>
                    <a:lnTo>
                      <a:pt x="773022" y="1807203"/>
                    </a:lnTo>
                    <a:lnTo>
                      <a:pt x="752399" y="1808475"/>
                    </a:lnTo>
                    <a:lnTo>
                      <a:pt x="731458" y="1809748"/>
                    </a:lnTo>
                    <a:lnTo>
                      <a:pt x="710200" y="1810384"/>
                    </a:lnTo>
                    <a:lnTo>
                      <a:pt x="688942" y="1811020"/>
                    </a:lnTo>
                    <a:lnTo>
                      <a:pt x="667684" y="1811338"/>
                    </a:lnTo>
                    <a:lnTo>
                      <a:pt x="646427" y="1811338"/>
                    </a:lnTo>
                    <a:lnTo>
                      <a:pt x="625486" y="1811338"/>
                    </a:lnTo>
                    <a:lnTo>
                      <a:pt x="603911" y="1811020"/>
                    </a:lnTo>
                    <a:lnTo>
                      <a:pt x="582653" y="1810384"/>
                    </a:lnTo>
                    <a:lnTo>
                      <a:pt x="561395" y="1809748"/>
                    </a:lnTo>
                    <a:lnTo>
                      <a:pt x="540137" y="1808475"/>
                    </a:lnTo>
                    <a:lnTo>
                      <a:pt x="518879" y="1807203"/>
                    </a:lnTo>
                    <a:lnTo>
                      <a:pt x="498573" y="1805930"/>
                    </a:lnTo>
                    <a:lnTo>
                      <a:pt x="477632" y="1804022"/>
                    </a:lnTo>
                    <a:lnTo>
                      <a:pt x="457326" y="1801795"/>
                    </a:lnTo>
                    <a:lnTo>
                      <a:pt x="437337" y="1799886"/>
                    </a:lnTo>
                    <a:lnTo>
                      <a:pt x="417983" y="1797341"/>
                    </a:lnTo>
                    <a:lnTo>
                      <a:pt x="398629" y="1794796"/>
                    </a:lnTo>
                    <a:lnTo>
                      <a:pt x="379909" y="1791615"/>
                    </a:lnTo>
                    <a:lnTo>
                      <a:pt x="361824" y="1788434"/>
                    </a:lnTo>
                    <a:lnTo>
                      <a:pt x="344056" y="1784934"/>
                    </a:lnTo>
                    <a:lnTo>
                      <a:pt x="327240" y="1781117"/>
                    </a:lnTo>
                    <a:lnTo>
                      <a:pt x="310741" y="1777300"/>
                    </a:lnTo>
                    <a:lnTo>
                      <a:pt x="295195" y="1773164"/>
                    </a:lnTo>
                    <a:lnTo>
                      <a:pt x="280600" y="1768392"/>
                    </a:lnTo>
                    <a:lnTo>
                      <a:pt x="266322" y="1763939"/>
                    </a:lnTo>
                    <a:lnTo>
                      <a:pt x="252996" y="1758531"/>
                    </a:lnTo>
                    <a:lnTo>
                      <a:pt x="240622" y="1753441"/>
                    </a:lnTo>
                    <a:lnTo>
                      <a:pt x="229517" y="1748033"/>
                    </a:lnTo>
                    <a:lnTo>
                      <a:pt x="219047" y="1741989"/>
                    </a:lnTo>
                    <a:lnTo>
                      <a:pt x="214288" y="1739125"/>
                    </a:lnTo>
                    <a:lnTo>
                      <a:pt x="209846" y="1736262"/>
                    </a:lnTo>
                    <a:lnTo>
                      <a:pt x="205404" y="1732763"/>
                    </a:lnTo>
                    <a:lnTo>
                      <a:pt x="201596" y="1729900"/>
                    </a:lnTo>
                    <a:lnTo>
                      <a:pt x="198106" y="1726719"/>
                    </a:lnTo>
                    <a:lnTo>
                      <a:pt x="194299" y="1722901"/>
                    </a:lnTo>
                    <a:lnTo>
                      <a:pt x="191443" y="1719720"/>
                    </a:lnTo>
                    <a:lnTo>
                      <a:pt x="188588" y="1716221"/>
                    </a:lnTo>
                    <a:lnTo>
                      <a:pt x="186367" y="1713040"/>
                    </a:lnTo>
                    <a:lnTo>
                      <a:pt x="183828" y="1709222"/>
                    </a:lnTo>
                    <a:lnTo>
                      <a:pt x="181925" y="1705405"/>
                    </a:lnTo>
                    <a:lnTo>
                      <a:pt x="180338" y="1701906"/>
                    </a:lnTo>
                    <a:lnTo>
                      <a:pt x="179386" y="1697770"/>
                    </a:lnTo>
                    <a:lnTo>
                      <a:pt x="178435" y="1693953"/>
                    </a:lnTo>
                    <a:lnTo>
                      <a:pt x="177800" y="1690135"/>
                    </a:lnTo>
                    <a:lnTo>
                      <a:pt x="177800" y="1686000"/>
                    </a:lnTo>
                    <a:lnTo>
                      <a:pt x="177800" y="1487494"/>
                    </a:lnTo>
                    <a:lnTo>
                      <a:pt x="178117" y="1479541"/>
                    </a:lnTo>
                    <a:lnTo>
                      <a:pt x="178435" y="1471588"/>
                    </a:lnTo>
                    <a:lnTo>
                      <a:pt x="179386" y="1463635"/>
                    </a:lnTo>
                    <a:lnTo>
                      <a:pt x="180973" y="1456000"/>
                    </a:lnTo>
                    <a:lnTo>
                      <a:pt x="182559" y="1448684"/>
                    </a:lnTo>
                    <a:lnTo>
                      <a:pt x="184463" y="1441049"/>
                    </a:lnTo>
                    <a:lnTo>
                      <a:pt x="187318" y="1433732"/>
                    </a:lnTo>
                    <a:lnTo>
                      <a:pt x="190174" y="1426734"/>
                    </a:lnTo>
                    <a:lnTo>
                      <a:pt x="193030" y="1419735"/>
                    </a:lnTo>
                    <a:lnTo>
                      <a:pt x="196520" y="1413054"/>
                    </a:lnTo>
                    <a:lnTo>
                      <a:pt x="200327" y="1406374"/>
                    </a:lnTo>
                    <a:lnTo>
                      <a:pt x="204452" y="1400012"/>
                    </a:lnTo>
                    <a:lnTo>
                      <a:pt x="208576" y="1393967"/>
                    </a:lnTo>
                    <a:lnTo>
                      <a:pt x="213336" y="1388241"/>
                    </a:lnTo>
                    <a:lnTo>
                      <a:pt x="218095" y="1382197"/>
                    </a:lnTo>
                    <a:lnTo>
                      <a:pt x="223489" y="1377107"/>
                    </a:lnTo>
                    <a:lnTo>
                      <a:pt x="228883" y="1371699"/>
                    </a:lnTo>
                    <a:lnTo>
                      <a:pt x="234594" y="1366927"/>
                    </a:lnTo>
                    <a:lnTo>
                      <a:pt x="240305" y="1361837"/>
                    </a:lnTo>
                    <a:lnTo>
                      <a:pt x="246650" y="1357702"/>
                    </a:lnTo>
                    <a:lnTo>
                      <a:pt x="252679" y="1353885"/>
                    </a:lnTo>
                    <a:lnTo>
                      <a:pt x="259659" y="1349749"/>
                    </a:lnTo>
                    <a:lnTo>
                      <a:pt x="266005" y="1346250"/>
                    </a:lnTo>
                    <a:lnTo>
                      <a:pt x="272985" y="1343387"/>
                    </a:lnTo>
                    <a:lnTo>
                      <a:pt x="280282" y="1340205"/>
                    </a:lnTo>
                    <a:lnTo>
                      <a:pt x="287263" y="1337979"/>
                    </a:lnTo>
                    <a:lnTo>
                      <a:pt x="294877" y="1335752"/>
                    </a:lnTo>
                    <a:lnTo>
                      <a:pt x="302492" y="1334161"/>
                    </a:lnTo>
                    <a:lnTo>
                      <a:pt x="310107" y="1332889"/>
                    </a:lnTo>
                    <a:lnTo>
                      <a:pt x="318039" y="1331934"/>
                    </a:lnTo>
                    <a:lnTo>
                      <a:pt x="325971" y="1331298"/>
                    </a:lnTo>
                    <a:lnTo>
                      <a:pt x="333903" y="1330980"/>
                    </a:lnTo>
                    <a:lnTo>
                      <a:pt x="344056" y="1330026"/>
                    </a:lnTo>
                    <a:lnTo>
                      <a:pt x="372929" y="1327481"/>
                    </a:lnTo>
                    <a:lnTo>
                      <a:pt x="415762" y="1324300"/>
                    </a:lnTo>
                    <a:lnTo>
                      <a:pt x="441779" y="1322709"/>
                    </a:lnTo>
                    <a:lnTo>
                      <a:pt x="470017" y="1320800"/>
                    </a:lnTo>
                    <a:close/>
                    <a:moveTo>
                      <a:pt x="1004887" y="995363"/>
                    </a:moveTo>
                    <a:lnTo>
                      <a:pt x="1176337" y="995363"/>
                    </a:lnTo>
                    <a:lnTo>
                      <a:pt x="1176337" y="1265238"/>
                    </a:lnTo>
                    <a:lnTo>
                      <a:pt x="1004887" y="1265238"/>
                    </a:lnTo>
                    <a:lnTo>
                      <a:pt x="1004887" y="995363"/>
                    </a:lnTo>
                    <a:close/>
                    <a:moveTo>
                      <a:pt x="493561" y="847408"/>
                    </a:moveTo>
                    <a:lnTo>
                      <a:pt x="491024" y="847726"/>
                    </a:lnTo>
                    <a:lnTo>
                      <a:pt x="488804" y="848043"/>
                    </a:lnTo>
                    <a:lnTo>
                      <a:pt x="485950" y="848996"/>
                    </a:lnTo>
                    <a:lnTo>
                      <a:pt x="483730" y="849948"/>
                    </a:lnTo>
                    <a:lnTo>
                      <a:pt x="481510" y="851218"/>
                    </a:lnTo>
                    <a:lnTo>
                      <a:pt x="479290" y="852806"/>
                    </a:lnTo>
                    <a:lnTo>
                      <a:pt x="475167" y="856933"/>
                    </a:lnTo>
                    <a:lnTo>
                      <a:pt x="470727" y="861061"/>
                    </a:lnTo>
                    <a:lnTo>
                      <a:pt x="466604" y="865823"/>
                    </a:lnTo>
                    <a:lnTo>
                      <a:pt x="462482" y="871221"/>
                    </a:lnTo>
                    <a:lnTo>
                      <a:pt x="454553" y="882651"/>
                    </a:lnTo>
                    <a:lnTo>
                      <a:pt x="448527" y="890906"/>
                    </a:lnTo>
                    <a:lnTo>
                      <a:pt x="442819" y="899478"/>
                    </a:lnTo>
                    <a:lnTo>
                      <a:pt x="436793" y="908368"/>
                    </a:lnTo>
                    <a:lnTo>
                      <a:pt x="431402" y="917893"/>
                    </a:lnTo>
                    <a:lnTo>
                      <a:pt x="429499" y="926783"/>
                    </a:lnTo>
                    <a:lnTo>
                      <a:pt x="427596" y="935673"/>
                    </a:lnTo>
                    <a:lnTo>
                      <a:pt x="426010" y="945198"/>
                    </a:lnTo>
                    <a:lnTo>
                      <a:pt x="424742" y="954406"/>
                    </a:lnTo>
                    <a:lnTo>
                      <a:pt x="423790" y="963931"/>
                    </a:lnTo>
                    <a:lnTo>
                      <a:pt x="423156" y="973773"/>
                    </a:lnTo>
                    <a:lnTo>
                      <a:pt x="422839" y="982981"/>
                    </a:lnTo>
                    <a:lnTo>
                      <a:pt x="422839" y="992823"/>
                    </a:lnTo>
                    <a:lnTo>
                      <a:pt x="423156" y="1007111"/>
                    </a:lnTo>
                    <a:lnTo>
                      <a:pt x="424107" y="1020764"/>
                    </a:lnTo>
                    <a:lnTo>
                      <a:pt x="426010" y="1034099"/>
                    </a:lnTo>
                    <a:lnTo>
                      <a:pt x="428547" y="1047434"/>
                    </a:lnTo>
                    <a:lnTo>
                      <a:pt x="432036" y="1060769"/>
                    </a:lnTo>
                    <a:lnTo>
                      <a:pt x="435525" y="1073469"/>
                    </a:lnTo>
                    <a:lnTo>
                      <a:pt x="439965" y="1086169"/>
                    </a:lnTo>
                    <a:lnTo>
                      <a:pt x="445039" y="1098551"/>
                    </a:lnTo>
                    <a:lnTo>
                      <a:pt x="450430" y="1110934"/>
                    </a:lnTo>
                    <a:lnTo>
                      <a:pt x="456456" y="1122999"/>
                    </a:lnTo>
                    <a:lnTo>
                      <a:pt x="462799" y="1134429"/>
                    </a:lnTo>
                    <a:lnTo>
                      <a:pt x="469459" y="1145541"/>
                    </a:lnTo>
                    <a:lnTo>
                      <a:pt x="477070" y="1156019"/>
                    </a:lnTo>
                    <a:lnTo>
                      <a:pt x="484364" y="1166496"/>
                    </a:lnTo>
                    <a:lnTo>
                      <a:pt x="492293" y="1176656"/>
                    </a:lnTo>
                    <a:lnTo>
                      <a:pt x="500539" y="1186181"/>
                    </a:lnTo>
                    <a:lnTo>
                      <a:pt x="508784" y="1195389"/>
                    </a:lnTo>
                    <a:lnTo>
                      <a:pt x="517347" y="1204279"/>
                    </a:lnTo>
                    <a:lnTo>
                      <a:pt x="526227" y="1212216"/>
                    </a:lnTo>
                    <a:lnTo>
                      <a:pt x="535107" y="1220154"/>
                    </a:lnTo>
                    <a:lnTo>
                      <a:pt x="543987" y="1227456"/>
                    </a:lnTo>
                    <a:lnTo>
                      <a:pt x="553184" y="1234124"/>
                    </a:lnTo>
                    <a:lnTo>
                      <a:pt x="562381" y="1240474"/>
                    </a:lnTo>
                    <a:lnTo>
                      <a:pt x="571578" y="1245871"/>
                    </a:lnTo>
                    <a:lnTo>
                      <a:pt x="580775" y="1250951"/>
                    </a:lnTo>
                    <a:lnTo>
                      <a:pt x="589655" y="1255079"/>
                    </a:lnTo>
                    <a:lnTo>
                      <a:pt x="598853" y="1258889"/>
                    </a:lnTo>
                    <a:lnTo>
                      <a:pt x="607732" y="1262381"/>
                    </a:lnTo>
                    <a:lnTo>
                      <a:pt x="616612" y="1264604"/>
                    </a:lnTo>
                    <a:lnTo>
                      <a:pt x="624858" y="1266509"/>
                    </a:lnTo>
                    <a:lnTo>
                      <a:pt x="633421" y="1267461"/>
                    </a:lnTo>
                    <a:lnTo>
                      <a:pt x="641349" y="1267779"/>
                    </a:lnTo>
                    <a:lnTo>
                      <a:pt x="649595" y="1267461"/>
                    </a:lnTo>
                    <a:lnTo>
                      <a:pt x="657524" y="1266509"/>
                    </a:lnTo>
                    <a:lnTo>
                      <a:pt x="666404" y="1264604"/>
                    </a:lnTo>
                    <a:lnTo>
                      <a:pt x="674967" y="1262381"/>
                    </a:lnTo>
                    <a:lnTo>
                      <a:pt x="684164" y="1258889"/>
                    </a:lnTo>
                    <a:lnTo>
                      <a:pt x="692726" y="1255079"/>
                    </a:lnTo>
                    <a:lnTo>
                      <a:pt x="701924" y="1250951"/>
                    </a:lnTo>
                    <a:lnTo>
                      <a:pt x="711121" y="1245871"/>
                    </a:lnTo>
                    <a:lnTo>
                      <a:pt x="720318" y="1240474"/>
                    </a:lnTo>
                    <a:lnTo>
                      <a:pt x="729515" y="1234124"/>
                    </a:lnTo>
                    <a:lnTo>
                      <a:pt x="738395" y="1227456"/>
                    </a:lnTo>
                    <a:lnTo>
                      <a:pt x="747592" y="1220154"/>
                    </a:lnTo>
                    <a:lnTo>
                      <a:pt x="756472" y="1212216"/>
                    </a:lnTo>
                    <a:lnTo>
                      <a:pt x="765352" y="1204279"/>
                    </a:lnTo>
                    <a:lnTo>
                      <a:pt x="773915" y="1195389"/>
                    </a:lnTo>
                    <a:lnTo>
                      <a:pt x="782160" y="1186181"/>
                    </a:lnTo>
                    <a:lnTo>
                      <a:pt x="790406" y="1176656"/>
                    </a:lnTo>
                    <a:lnTo>
                      <a:pt x="798652" y="1166496"/>
                    </a:lnTo>
                    <a:lnTo>
                      <a:pt x="805946" y="1156019"/>
                    </a:lnTo>
                    <a:lnTo>
                      <a:pt x="813240" y="1145541"/>
                    </a:lnTo>
                    <a:lnTo>
                      <a:pt x="819900" y="1134429"/>
                    </a:lnTo>
                    <a:lnTo>
                      <a:pt x="826243" y="1122999"/>
                    </a:lnTo>
                    <a:lnTo>
                      <a:pt x="831952" y="1110934"/>
                    </a:lnTo>
                    <a:lnTo>
                      <a:pt x="837660" y="1098551"/>
                    </a:lnTo>
                    <a:lnTo>
                      <a:pt x="842417" y="1086169"/>
                    </a:lnTo>
                    <a:lnTo>
                      <a:pt x="847174" y="1073469"/>
                    </a:lnTo>
                    <a:lnTo>
                      <a:pt x="850980" y="1060769"/>
                    </a:lnTo>
                    <a:lnTo>
                      <a:pt x="853834" y="1047434"/>
                    </a:lnTo>
                    <a:lnTo>
                      <a:pt x="856689" y="1034099"/>
                    </a:lnTo>
                    <a:lnTo>
                      <a:pt x="858592" y="1020764"/>
                    </a:lnTo>
                    <a:lnTo>
                      <a:pt x="859543" y="1007111"/>
                    </a:lnTo>
                    <a:lnTo>
                      <a:pt x="860177" y="992823"/>
                    </a:lnTo>
                    <a:lnTo>
                      <a:pt x="859860" y="984886"/>
                    </a:lnTo>
                    <a:lnTo>
                      <a:pt x="859543" y="976313"/>
                    </a:lnTo>
                    <a:lnTo>
                      <a:pt x="837343" y="975361"/>
                    </a:lnTo>
                    <a:lnTo>
                      <a:pt x="814509" y="973773"/>
                    </a:lnTo>
                    <a:lnTo>
                      <a:pt x="791040" y="970916"/>
                    </a:lnTo>
                    <a:lnTo>
                      <a:pt x="767255" y="968058"/>
                    </a:lnTo>
                    <a:lnTo>
                      <a:pt x="743469" y="964566"/>
                    </a:lnTo>
                    <a:lnTo>
                      <a:pt x="719366" y="960438"/>
                    </a:lnTo>
                    <a:lnTo>
                      <a:pt x="695898" y="955041"/>
                    </a:lnTo>
                    <a:lnTo>
                      <a:pt x="684481" y="952501"/>
                    </a:lnTo>
                    <a:lnTo>
                      <a:pt x="673064" y="949643"/>
                    </a:lnTo>
                    <a:lnTo>
                      <a:pt x="661964" y="946468"/>
                    </a:lnTo>
                    <a:lnTo>
                      <a:pt x="651181" y="943293"/>
                    </a:lnTo>
                    <a:lnTo>
                      <a:pt x="640398" y="940118"/>
                    </a:lnTo>
                    <a:lnTo>
                      <a:pt x="629932" y="936308"/>
                    </a:lnTo>
                    <a:lnTo>
                      <a:pt x="620101" y="932816"/>
                    </a:lnTo>
                    <a:lnTo>
                      <a:pt x="610270" y="929006"/>
                    </a:lnTo>
                    <a:lnTo>
                      <a:pt x="601073" y="924878"/>
                    </a:lnTo>
                    <a:lnTo>
                      <a:pt x="592510" y="921068"/>
                    </a:lnTo>
                    <a:lnTo>
                      <a:pt x="583947" y="916941"/>
                    </a:lnTo>
                    <a:lnTo>
                      <a:pt x="576018" y="912178"/>
                    </a:lnTo>
                    <a:lnTo>
                      <a:pt x="568724" y="907733"/>
                    </a:lnTo>
                    <a:lnTo>
                      <a:pt x="561747" y="903288"/>
                    </a:lnTo>
                    <a:lnTo>
                      <a:pt x="555404" y="898208"/>
                    </a:lnTo>
                    <a:lnTo>
                      <a:pt x="550013" y="893128"/>
                    </a:lnTo>
                    <a:lnTo>
                      <a:pt x="544938" y="887731"/>
                    </a:lnTo>
                    <a:lnTo>
                      <a:pt x="540498" y="882651"/>
                    </a:lnTo>
                    <a:lnTo>
                      <a:pt x="536376" y="876936"/>
                    </a:lnTo>
                    <a:lnTo>
                      <a:pt x="532253" y="872173"/>
                    </a:lnTo>
                    <a:lnTo>
                      <a:pt x="528447" y="867728"/>
                    </a:lnTo>
                    <a:lnTo>
                      <a:pt x="524641" y="863601"/>
                    </a:lnTo>
                    <a:lnTo>
                      <a:pt x="520836" y="860426"/>
                    </a:lnTo>
                    <a:lnTo>
                      <a:pt x="517347" y="857251"/>
                    </a:lnTo>
                    <a:lnTo>
                      <a:pt x="514176" y="854393"/>
                    </a:lnTo>
                    <a:lnTo>
                      <a:pt x="511004" y="852488"/>
                    </a:lnTo>
                    <a:lnTo>
                      <a:pt x="507833" y="850583"/>
                    </a:lnTo>
                    <a:lnTo>
                      <a:pt x="504661" y="849313"/>
                    </a:lnTo>
                    <a:lnTo>
                      <a:pt x="501807" y="848361"/>
                    </a:lnTo>
                    <a:lnTo>
                      <a:pt x="499270" y="847726"/>
                    </a:lnTo>
                    <a:lnTo>
                      <a:pt x="496099" y="847408"/>
                    </a:lnTo>
                    <a:lnTo>
                      <a:pt x="493561" y="847408"/>
                    </a:lnTo>
                    <a:close/>
                    <a:moveTo>
                      <a:pt x="1304925" y="828675"/>
                    </a:moveTo>
                    <a:lnTo>
                      <a:pt x="1476375" y="828675"/>
                    </a:lnTo>
                    <a:lnTo>
                      <a:pt x="1476375" y="1252538"/>
                    </a:lnTo>
                    <a:lnTo>
                      <a:pt x="1304925" y="1252538"/>
                    </a:lnTo>
                    <a:lnTo>
                      <a:pt x="1304925" y="828675"/>
                    </a:lnTo>
                    <a:close/>
                    <a:moveTo>
                      <a:pt x="634055" y="655638"/>
                    </a:moveTo>
                    <a:lnTo>
                      <a:pt x="641349" y="655638"/>
                    </a:lnTo>
                    <a:lnTo>
                      <a:pt x="648644" y="655638"/>
                    </a:lnTo>
                    <a:lnTo>
                      <a:pt x="655938" y="655956"/>
                    </a:lnTo>
                    <a:lnTo>
                      <a:pt x="662915" y="656591"/>
                    </a:lnTo>
                    <a:lnTo>
                      <a:pt x="669892" y="657226"/>
                    </a:lnTo>
                    <a:lnTo>
                      <a:pt x="677187" y="658178"/>
                    </a:lnTo>
                    <a:lnTo>
                      <a:pt x="684164" y="659766"/>
                    </a:lnTo>
                    <a:lnTo>
                      <a:pt x="691141" y="661036"/>
                    </a:lnTo>
                    <a:lnTo>
                      <a:pt x="698118" y="662623"/>
                    </a:lnTo>
                    <a:lnTo>
                      <a:pt x="704778" y="664211"/>
                    </a:lnTo>
                    <a:lnTo>
                      <a:pt x="711438" y="666433"/>
                    </a:lnTo>
                    <a:lnTo>
                      <a:pt x="718415" y="668338"/>
                    </a:lnTo>
                    <a:lnTo>
                      <a:pt x="724758" y="670878"/>
                    </a:lnTo>
                    <a:lnTo>
                      <a:pt x="731418" y="673418"/>
                    </a:lnTo>
                    <a:lnTo>
                      <a:pt x="737761" y="676276"/>
                    </a:lnTo>
                    <a:lnTo>
                      <a:pt x="744421" y="679133"/>
                    </a:lnTo>
                    <a:lnTo>
                      <a:pt x="750446" y="682308"/>
                    </a:lnTo>
                    <a:lnTo>
                      <a:pt x="763132" y="688976"/>
                    </a:lnTo>
                    <a:lnTo>
                      <a:pt x="775500" y="696596"/>
                    </a:lnTo>
                    <a:lnTo>
                      <a:pt x="787235" y="704533"/>
                    </a:lnTo>
                    <a:lnTo>
                      <a:pt x="798652" y="713423"/>
                    </a:lnTo>
                    <a:lnTo>
                      <a:pt x="809435" y="722631"/>
                    </a:lnTo>
                    <a:lnTo>
                      <a:pt x="819900" y="732791"/>
                    </a:lnTo>
                    <a:lnTo>
                      <a:pt x="830049" y="743586"/>
                    </a:lnTo>
                    <a:lnTo>
                      <a:pt x="839880" y="754698"/>
                    </a:lnTo>
                    <a:lnTo>
                      <a:pt x="849394" y="766446"/>
                    </a:lnTo>
                    <a:lnTo>
                      <a:pt x="858274" y="778511"/>
                    </a:lnTo>
                    <a:lnTo>
                      <a:pt x="866520" y="791211"/>
                    </a:lnTo>
                    <a:lnTo>
                      <a:pt x="874449" y="804546"/>
                    </a:lnTo>
                    <a:lnTo>
                      <a:pt x="881743" y="818198"/>
                    </a:lnTo>
                    <a:lnTo>
                      <a:pt x="888403" y="832168"/>
                    </a:lnTo>
                    <a:lnTo>
                      <a:pt x="894746" y="847091"/>
                    </a:lnTo>
                    <a:lnTo>
                      <a:pt x="900137" y="861696"/>
                    </a:lnTo>
                    <a:lnTo>
                      <a:pt x="905529" y="876936"/>
                    </a:lnTo>
                    <a:lnTo>
                      <a:pt x="909651" y="892811"/>
                    </a:lnTo>
                    <a:lnTo>
                      <a:pt x="913457" y="908686"/>
                    </a:lnTo>
                    <a:lnTo>
                      <a:pt x="916946" y="924878"/>
                    </a:lnTo>
                    <a:lnTo>
                      <a:pt x="919166" y="941706"/>
                    </a:lnTo>
                    <a:lnTo>
                      <a:pt x="921068" y="958533"/>
                    </a:lnTo>
                    <a:lnTo>
                      <a:pt x="922020" y="975678"/>
                    </a:lnTo>
                    <a:lnTo>
                      <a:pt x="922337" y="992823"/>
                    </a:lnTo>
                    <a:lnTo>
                      <a:pt x="922337" y="1002031"/>
                    </a:lnTo>
                    <a:lnTo>
                      <a:pt x="922020" y="1010921"/>
                    </a:lnTo>
                    <a:lnTo>
                      <a:pt x="921386" y="1019811"/>
                    </a:lnTo>
                    <a:lnTo>
                      <a:pt x="920434" y="1028384"/>
                    </a:lnTo>
                    <a:lnTo>
                      <a:pt x="919483" y="1037274"/>
                    </a:lnTo>
                    <a:lnTo>
                      <a:pt x="918214" y="1045846"/>
                    </a:lnTo>
                    <a:lnTo>
                      <a:pt x="916628" y="1054419"/>
                    </a:lnTo>
                    <a:lnTo>
                      <a:pt x="915043" y="1062674"/>
                    </a:lnTo>
                    <a:lnTo>
                      <a:pt x="912823" y="1070929"/>
                    </a:lnTo>
                    <a:lnTo>
                      <a:pt x="910603" y="1079501"/>
                    </a:lnTo>
                    <a:lnTo>
                      <a:pt x="908383" y="1087756"/>
                    </a:lnTo>
                    <a:lnTo>
                      <a:pt x="906163" y="1095694"/>
                    </a:lnTo>
                    <a:lnTo>
                      <a:pt x="903309" y="1103631"/>
                    </a:lnTo>
                    <a:lnTo>
                      <a:pt x="900137" y="1111569"/>
                    </a:lnTo>
                    <a:lnTo>
                      <a:pt x="897283" y="1119189"/>
                    </a:lnTo>
                    <a:lnTo>
                      <a:pt x="894111" y="1126809"/>
                    </a:lnTo>
                    <a:lnTo>
                      <a:pt x="887134" y="1141731"/>
                    </a:lnTo>
                    <a:lnTo>
                      <a:pt x="879523" y="1156336"/>
                    </a:lnTo>
                    <a:lnTo>
                      <a:pt x="871277" y="1170624"/>
                    </a:lnTo>
                    <a:lnTo>
                      <a:pt x="862714" y="1184276"/>
                    </a:lnTo>
                    <a:lnTo>
                      <a:pt x="853517" y="1197611"/>
                    </a:lnTo>
                    <a:lnTo>
                      <a:pt x="843686" y="1209994"/>
                    </a:lnTo>
                    <a:lnTo>
                      <a:pt x="833854" y="1222376"/>
                    </a:lnTo>
                    <a:lnTo>
                      <a:pt x="823389" y="1233806"/>
                    </a:lnTo>
                    <a:lnTo>
                      <a:pt x="812606" y="1244919"/>
                    </a:lnTo>
                    <a:lnTo>
                      <a:pt x="801823" y="1255396"/>
                    </a:lnTo>
                    <a:lnTo>
                      <a:pt x="790406" y="1265239"/>
                    </a:lnTo>
                    <a:lnTo>
                      <a:pt x="778989" y="1274446"/>
                    </a:lnTo>
                    <a:lnTo>
                      <a:pt x="767255" y="1282701"/>
                    </a:lnTo>
                    <a:lnTo>
                      <a:pt x="755521" y="1290956"/>
                    </a:lnTo>
                    <a:lnTo>
                      <a:pt x="743786" y="1298259"/>
                    </a:lnTo>
                    <a:lnTo>
                      <a:pt x="732052" y="1304609"/>
                    </a:lnTo>
                    <a:lnTo>
                      <a:pt x="720318" y="1310641"/>
                    </a:lnTo>
                    <a:lnTo>
                      <a:pt x="708584" y="1315721"/>
                    </a:lnTo>
                    <a:lnTo>
                      <a:pt x="696849" y="1320166"/>
                    </a:lnTo>
                    <a:lnTo>
                      <a:pt x="685432" y="1323659"/>
                    </a:lnTo>
                    <a:lnTo>
                      <a:pt x="674015" y="1326516"/>
                    </a:lnTo>
                    <a:lnTo>
                      <a:pt x="662915" y="1328421"/>
                    </a:lnTo>
                    <a:lnTo>
                      <a:pt x="657207" y="1329374"/>
                    </a:lnTo>
                    <a:lnTo>
                      <a:pt x="652132" y="1329691"/>
                    </a:lnTo>
                    <a:lnTo>
                      <a:pt x="646424" y="1330009"/>
                    </a:lnTo>
                    <a:lnTo>
                      <a:pt x="641349" y="1330326"/>
                    </a:lnTo>
                    <a:lnTo>
                      <a:pt x="635958" y="1330009"/>
                    </a:lnTo>
                    <a:lnTo>
                      <a:pt x="630884" y="1329691"/>
                    </a:lnTo>
                    <a:lnTo>
                      <a:pt x="625492" y="1329374"/>
                    </a:lnTo>
                    <a:lnTo>
                      <a:pt x="620101" y="1328421"/>
                    </a:lnTo>
                    <a:lnTo>
                      <a:pt x="609001" y="1326516"/>
                    </a:lnTo>
                    <a:lnTo>
                      <a:pt x="597584" y="1323659"/>
                    </a:lnTo>
                    <a:lnTo>
                      <a:pt x="585850" y="1320166"/>
                    </a:lnTo>
                    <a:lnTo>
                      <a:pt x="574433" y="1315721"/>
                    </a:lnTo>
                    <a:lnTo>
                      <a:pt x="562698" y="1310641"/>
                    </a:lnTo>
                    <a:lnTo>
                      <a:pt x="550647" y="1304609"/>
                    </a:lnTo>
                    <a:lnTo>
                      <a:pt x="538913" y="1298259"/>
                    </a:lnTo>
                    <a:lnTo>
                      <a:pt x="527179" y="1290956"/>
                    </a:lnTo>
                    <a:lnTo>
                      <a:pt x="515444" y="1282701"/>
                    </a:lnTo>
                    <a:lnTo>
                      <a:pt x="503710" y="1274446"/>
                    </a:lnTo>
                    <a:lnTo>
                      <a:pt x="492293" y="1265239"/>
                    </a:lnTo>
                    <a:lnTo>
                      <a:pt x="481193" y="1255396"/>
                    </a:lnTo>
                    <a:lnTo>
                      <a:pt x="470093" y="1244919"/>
                    </a:lnTo>
                    <a:lnTo>
                      <a:pt x="459310" y="1233806"/>
                    </a:lnTo>
                    <a:lnTo>
                      <a:pt x="448845" y="1222376"/>
                    </a:lnTo>
                    <a:lnTo>
                      <a:pt x="438696" y="1209994"/>
                    </a:lnTo>
                    <a:lnTo>
                      <a:pt x="429499" y="1197611"/>
                    </a:lnTo>
                    <a:lnTo>
                      <a:pt x="419985" y="1184276"/>
                    </a:lnTo>
                    <a:lnTo>
                      <a:pt x="411422" y="1170624"/>
                    </a:lnTo>
                    <a:lnTo>
                      <a:pt x="403176" y="1156336"/>
                    </a:lnTo>
                    <a:lnTo>
                      <a:pt x="395565" y="1141731"/>
                    </a:lnTo>
                    <a:lnTo>
                      <a:pt x="388588" y="1126809"/>
                    </a:lnTo>
                    <a:lnTo>
                      <a:pt x="385416" y="1119189"/>
                    </a:lnTo>
                    <a:lnTo>
                      <a:pt x="382245" y="1111569"/>
                    </a:lnTo>
                    <a:lnTo>
                      <a:pt x="379390" y="1103631"/>
                    </a:lnTo>
                    <a:lnTo>
                      <a:pt x="376853" y="1095694"/>
                    </a:lnTo>
                    <a:lnTo>
                      <a:pt x="374316" y="1087756"/>
                    </a:lnTo>
                    <a:lnTo>
                      <a:pt x="372096" y="1079501"/>
                    </a:lnTo>
                    <a:lnTo>
                      <a:pt x="369559" y="1070929"/>
                    </a:lnTo>
                    <a:lnTo>
                      <a:pt x="367656" y="1062674"/>
                    </a:lnTo>
                    <a:lnTo>
                      <a:pt x="366071" y="1054419"/>
                    </a:lnTo>
                    <a:lnTo>
                      <a:pt x="364485" y="1045846"/>
                    </a:lnTo>
                    <a:lnTo>
                      <a:pt x="363216" y="1037274"/>
                    </a:lnTo>
                    <a:lnTo>
                      <a:pt x="362265" y="1028384"/>
                    </a:lnTo>
                    <a:lnTo>
                      <a:pt x="361313" y="1019811"/>
                    </a:lnTo>
                    <a:lnTo>
                      <a:pt x="360996" y="1010921"/>
                    </a:lnTo>
                    <a:lnTo>
                      <a:pt x="360362" y="1002031"/>
                    </a:lnTo>
                    <a:lnTo>
                      <a:pt x="360362" y="992823"/>
                    </a:lnTo>
                    <a:lnTo>
                      <a:pt x="360679" y="975678"/>
                    </a:lnTo>
                    <a:lnTo>
                      <a:pt x="361948" y="958533"/>
                    </a:lnTo>
                    <a:lnTo>
                      <a:pt x="363533" y="941706"/>
                    </a:lnTo>
                    <a:lnTo>
                      <a:pt x="366071" y="924878"/>
                    </a:lnTo>
                    <a:lnTo>
                      <a:pt x="368925" y="908686"/>
                    </a:lnTo>
                    <a:lnTo>
                      <a:pt x="373048" y="892811"/>
                    </a:lnTo>
                    <a:lnTo>
                      <a:pt x="377171" y="876936"/>
                    </a:lnTo>
                    <a:lnTo>
                      <a:pt x="382245" y="861696"/>
                    </a:lnTo>
                    <a:lnTo>
                      <a:pt x="387953" y="847091"/>
                    </a:lnTo>
                    <a:lnTo>
                      <a:pt x="393979" y="832168"/>
                    </a:lnTo>
                    <a:lnTo>
                      <a:pt x="400956" y="818198"/>
                    </a:lnTo>
                    <a:lnTo>
                      <a:pt x="408568" y="804546"/>
                    </a:lnTo>
                    <a:lnTo>
                      <a:pt x="416179" y="791211"/>
                    </a:lnTo>
                    <a:lnTo>
                      <a:pt x="424425" y="778511"/>
                    </a:lnTo>
                    <a:lnTo>
                      <a:pt x="433305" y="766446"/>
                    </a:lnTo>
                    <a:lnTo>
                      <a:pt x="442819" y="754698"/>
                    </a:lnTo>
                    <a:lnTo>
                      <a:pt x="452650" y="743586"/>
                    </a:lnTo>
                    <a:lnTo>
                      <a:pt x="462482" y="732791"/>
                    </a:lnTo>
                    <a:lnTo>
                      <a:pt x="473264" y="722631"/>
                    </a:lnTo>
                    <a:lnTo>
                      <a:pt x="484047" y="713423"/>
                    </a:lnTo>
                    <a:lnTo>
                      <a:pt x="495464" y="704533"/>
                    </a:lnTo>
                    <a:lnTo>
                      <a:pt x="507516" y="696596"/>
                    </a:lnTo>
                    <a:lnTo>
                      <a:pt x="519567" y="688976"/>
                    </a:lnTo>
                    <a:lnTo>
                      <a:pt x="531936" y="682308"/>
                    </a:lnTo>
                    <a:lnTo>
                      <a:pt x="538278" y="679133"/>
                    </a:lnTo>
                    <a:lnTo>
                      <a:pt x="544938" y="676276"/>
                    </a:lnTo>
                    <a:lnTo>
                      <a:pt x="551281" y="673418"/>
                    </a:lnTo>
                    <a:lnTo>
                      <a:pt x="557941" y="670878"/>
                    </a:lnTo>
                    <a:lnTo>
                      <a:pt x="564284" y="668338"/>
                    </a:lnTo>
                    <a:lnTo>
                      <a:pt x="571261" y="666433"/>
                    </a:lnTo>
                    <a:lnTo>
                      <a:pt x="577921" y="664211"/>
                    </a:lnTo>
                    <a:lnTo>
                      <a:pt x="584898" y="662623"/>
                    </a:lnTo>
                    <a:lnTo>
                      <a:pt x="591875" y="661036"/>
                    </a:lnTo>
                    <a:lnTo>
                      <a:pt x="598535" y="659766"/>
                    </a:lnTo>
                    <a:lnTo>
                      <a:pt x="605830" y="658178"/>
                    </a:lnTo>
                    <a:lnTo>
                      <a:pt x="612490" y="657226"/>
                    </a:lnTo>
                    <a:lnTo>
                      <a:pt x="619784" y="656591"/>
                    </a:lnTo>
                    <a:lnTo>
                      <a:pt x="627078" y="655956"/>
                    </a:lnTo>
                    <a:lnTo>
                      <a:pt x="634055" y="655638"/>
                    </a:lnTo>
                    <a:close/>
                    <a:moveTo>
                      <a:pt x="1604962" y="463550"/>
                    </a:moveTo>
                    <a:lnTo>
                      <a:pt x="1776412" y="463550"/>
                    </a:lnTo>
                    <a:lnTo>
                      <a:pt x="1776412" y="1252538"/>
                    </a:lnTo>
                    <a:lnTo>
                      <a:pt x="1604962" y="1252538"/>
                    </a:lnTo>
                    <a:lnTo>
                      <a:pt x="1604962" y="463550"/>
                    </a:lnTo>
                    <a:close/>
                    <a:moveTo>
                      <a:pt x="0" y="0"/>
                    </a:moveTo>
                    <a:lnTo>
                      <a:pt x="2125663" y="0"/>
                    </a:lnTo>
                    <a:lnTo>
                      <a:pt x="2125663" y="171553"/>
                    </a:lnTo>
                    <a:lnTo>
                      <a:pt x="2039621" y="171553"/>
                    </a:lnTo>
                    <a:lnTo>
                      <a:pt x="2039621" y="1577975"/>
                    </a:lnTo>
                    <a:lnTo>
                      <a:pt x="1252220" y="1577975"/>
                    </a:lnTo>
                    <a:lnTo>
                      <a:pt x="1252220" y="1449310"/>
                    </a:lnTo>
                    <a:lnTo>
                      <a:pt x="1911033" y="1449310"/>
                    </a:lnTo>
                    <a:lnTo>
                      <a:pt x="1911033" y="171553"/>
                    </a:lnTo>
                    <a:lnTo>
                      <a:pt x="195263" y="171553"/>
                    </a:lnTo>
                    <a:lnTo>
                      <a:pt x="195263" y="1249164"/>
                    </a:lnTo>
                    <a:lnTo>
                      <a:pt x="66675" y="1249164"/>
                    </a:lnTo>
                    <a:lnTo>
                      <a:pt x="66675" y="171553"/>
                    </a:lnTo>
                    <a:lnTo>
                      <a:pt x="0" y="171553"/>
                    </a:lnTo>
                    <a:lnTo>
                      <a:pt x="0" y="0"/>
                    </a:lnTo>
                    <a:close/>
                  </a:path>
                </a:pathLst>
              </a:custGeom>
              <a:solidFill>
                <a:schemeClr val="bg1"/>
              </a:solidFill>
              <a:ln>
                <a:noFill/>
              </a:ln>
              <a:extLst/>
            </p:spPr>
            <p:txBody>
              <a:bodyPr anchor="ctr">
                <a:scene3d>
                  <a:camera prst="orthographicFront"/>
                  <a:lightRig rig="threePt" dir="t"/>
                </a:scene3d>
                <a:sp3d contourW="12700">
                  <a:contourClr>
                    <a:srgbClr val="FFFFFF"/>
                  </a:contourClr>
                </a:sp3d>
              </a:bodyPr>
              <a:lstStyle/>
              <a:p>
                <a:pPr algn="ctr" fontAlgn="auto">
                  <a:lnSpc>
                    <a:spcPct val="130000"/>
                  </a:lnSpc>
                  <a:buFontTx/>
                  <a:buNone/>
                  <a:defRPr/>
                </a:pPr>
                <a:endParaRPr lang="zh-CN" altLang="en-US" dirty="0">
                  <a:solidFill>
                    <a:srgbClr val="FFFFFF"/>
                  </a:solidFill>
                  <a:latin typeface="Calibri"/>
                  <a:ea typeface="微软雅黑" pitchFamily="34" charset="-122"/>
                </a:endParaRPr>
              </a:p>
            </p:txBody>
          </p:sp>
        </p:grpSp>
        <p:sp>
          <p:nvSpPr>
            <p:cNvPr id="16" name="前言"/>
            <p:cNvSpPr>
              <a:spLocks noChangeArrowheads="1"/>
            </p:cNvSpPr>
            <p:nvPr/>
          </p:nvSpPr>
          <p:spPr bwMode="auto">
            <a:xfrm>
              <a:off x="2181994" y="5167948"/>
              <a:ext cx="528269" cy="3431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21880" tIns="60940" rIns="121880" bIns="60940">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defTabSz="914126">
                <a:lnSpc>
                  <a:spcPct val="130000"/>
                </a:lnSpc>
                <a:spcBef>
                  <a:spcPct val="0"/>
                </a:spcBef>
                <a:buNone/>
              </a:pPr>
              <a:r>
                <a:rPr lang="zh-CN" altLang="en-US" sz="1100" dirty="0" smtClean="0">
                  <a:solidFill>
                    <a:schemeClr val="bg1"/>
                  </a:solidFill>
                  <a:latin typeface="华文行楷" panose="02010800040101010101" pitchFamily="2" charset="-122"/>
                  <a:ea typeface="华文行楷" panose="02010800040101010101" pitchFamily="2" charset="-122"/>
                  <a:sym typeface="Impact" pitchFamily="34" charset="0"/>
                </a:rPr>
                <a:t>诚信</a:t>
              </a:r>
              <a:endParaRPr lang="zh-CN" altLang="en-US" sz="1100" dirty="0">
                <a:solidFill>
                  <a:schemeClr val="bg1"/>
                </a:solidFill>
                <a:latin typeface="华文行楷" panose="02010800040101010101" pitchFamily="2" charset="-122"/>
                <a:ea typeface="华文行楷" panose="02010800040101010101" pitchFamily="2" charset="-122"/>
                <a:sym typeface="Impact" pitchFamily="34" charset="0"/>
              </a:endParaRPr>
            </a:p>
          </p:txBody>
        </p:sp>
      </p:grpSp>
      <p:grpSp>
        <p:nvGrpSpPr>
          <p:cNvPr id="19" name="组合 18"/>
          <p:cNvGrpSpPr/>
          <p:nvPr/>
        </p:nvGrpSpPr>
        <p:grpSpPr>
          <a:xfrm>
            <a:off x="2499210" y="5239347"/>
            <a:ext cx="571463" cy="557460"/>
            <a:chOff x="2901799" y="4953618"/>
            <a:chExt cx="571463" cy="557460"/>
          </a:xfrm>
        </p:grpSpPr>
        <p:grpSp>
          <p:nvGrpSpPr>
            <p:cNvPr id="20" name="组合 19"/>
            <p:cNvGrpSpPr/>
            <p:nvPr/>
          </p:nvGrpSpPr>
          <p:grpSpPr>
            <a:xfrm>
              <a:off x="2901799" y="4953618"/>
              <a:ext cx="571463" cy="515236"/>
              <a:chOff x="7842587" y="4494001"/>
              <a:chExt cx="343825" cy="309997"/>
            </a:xfrm>
          </p:grpSpPr>
          <p:sp>
            <p:nvSpPr>
              <p:cNvPr id="22" name="Freeform 5"/>
              <p:cNvSpPr>
                <a:spLocks/>
              </p:cNvSpPr>
              <p:nvPr/>
            </p:nvSpPr>
            <p:spPr bwMode="auto">
              <a:xfrm>
                <a:off x="7842587" y="4494001"/>
                <a:ext cx="343825" cy="309997"/>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a:gsLst>
                  <a:gs pos="0">
                    <a:srgbClr val="4582ED"/>
                  </a:gs>
                  <a:gs pos="58000">
                    <a:srgbClr val="105AD7"/>
                  </a:gs>
                </a:gsLst>
                <a:lin ang="2700000" scaled="0"/>
              </a:gradFill>
              <a:ln w="9525" cap="flat">
                <a:noFill/>
                <a:prstDash val="solid"/>
                <a:miter lim="800000"/>
                <a:headEnd/>
                <a:tailEnd/>
              </a:ln>
              <a:effectLst>
                <a:outerShdw blurRad="254000" dist="63500" dir="2700000" algn="tl" rotWithShape="0">
                  <a:prstClr val="black">
                    <a:alpha val="30000"/>
                  </a:prstClr>
                </a:outerShdw>
              </a:effectLst>
              <a:extLst/>
            </p:spPr>
            <p:txBody>
              <a:bodyPr vert="horz" wrap="square" lIns="91440" tIns="45720" rIns="91440" bIns="45720" numCol="1" anchor="t" anchorCtr="0" compatLnSpc="1">
                <a:prstTxWarp prst="textNoShape">
                  <a:avLst/>
                </a:prstTxWarp>
              </a:bodyPr>
              <a:lstStyle/>
              <a:p>
                <a:pPr fontAlgn="auto">
                  <a:lnSpc>
                    <a:spcPct val="130000"/>
                  </a:lnSpc>
                  <a:buFontTx/>
                  <a:buNone/>
                </a:pPr>
                <a:endParaRPr lang="zh-CN" altLang="en-US" dirty="0">
                  <a:solidFill>
                    <a:srgbClr val="1C2D3D"/>
                  </a:solidFill>
                  <a:latin typeface="Calibri"/>
                  <a:ea typeface="微软雅黑" pitchFamily="34" charset="-122"/>
                </a:endParaRPr>
              </a:p>
            </p:txBody>
          </p:sp>
          <p:sp>
            <p:nvSpPr>
              <p:cNvPr id="23" name="Freeform 12"/>
              <p:cNvSpPr>
                <a:spLocks noEditPoints="1"/>
              </p:cNvSpPr>
              <p:nvPr/>
            </p:nvSpPr>
            <p:spPr bwMode="auto">
              <a:xfrm>
                <a:off x="7948751" y="4540920"/>
                <a:ext cx="126640" cy="126156"/>
              </a:xfrm>
              <a:custGeom>
                <a:avLst/>
                <a:gdLst>
                  <a:gd name="T0" fmla="*/ 862 w 954"/>
                  <a:gd name="T1" fmla="*/ 813 h 944"/>
                  <a:gd name="T2" fmla="*/ 763 w 954"/>
                  <a:gd name="T3" fmla="*/ 813 h 944"/>
                  <a:gd name="T4" fmla="*/ 625 w 954"/>
                  <a:gd name="T5" fmla="*/ 549 h 944"/>
                  <a:gd name="T6" fmla="*/ 611 w 954"/>
                  <a:gd name="T7" fmla="*/ 601 h 944"/>
                  <a:gd name="T8" fmla="*/ 535 w 954"/>
                  <a:gd name="T9" fmla="*/ 658 h 944"/>
                  <a:gd name="T10" fmla="*/ 782 w 954"/>
                  <a:gd name="T11" fmla="*/ 932 h 944"/>
                  <a:gd name="T12" fmla="*/ 941 w 954"/>
                  <a:gd name="T13" fmla="*/ 826 h 944"/>
                  <a:gd name="T14" fmla="*/ 824 w 954"/>
                  <a:gd name="T15" fmla="*/ 704 h 944"/>
                  <a:gd name="T16" fmla="*/ 650 w 954"/>
                  <a:gd name="T17" fmla="*/ 561 h 944"/>
                  <a:gd name="T18" fmla="*/ 345 w 954"/>
                  <a:gd name="T19" fmla="*/ 335 h 944"/>
                  <a:gd name="T20" fmla="*/ 397 w 954"/>
                  <a:gd name="T21" fmla="*/ 321 h 944"/>
                  <a:gd name="T22" fmla="*/ 411 w 954"/>
                  <a:gd name="T23" fmla="*/ 269 h 944"/>
                  <a:gd name="T24" fmla="*/ 423 w 954"/>
                  <a:gd name="T25" fmla="*/ 221 h 944"/>
                  <a:gd name="T26" fmla="*/ 184 w 954"/>
                  <a:gd name="T27" fmla="*/ 21 h 944"/>
                  <a:gd name="T28" fmla="*/ 151 w 954"/>
                  <a:gd name="T29" fmla="*/ 267 h 944"/>
                  <a:gd name="T30" fmla="*/ 1 w 954"/>
                  <a:gd name="T31" fmla="*/ 204 h 944"/>
                  <a:gd name="T32" fmla="*/ 284 w 954"/>
                  <a:gd name="T33" fmla="*/ 406 h 944"/>
                  <a:gd name="T34" fmla="*/ 320 w 954"/>
                  <a:gd name="T35" fmla="*/ 360 h 944"/>
                  <a:gd name="T36" fmla="*/ 920 w 954"/>
                  <a:gd name="T37" fmla="*/ 91 h 944"/>
                  <a:gd name="T38" fmla="*/ 791 w 954"/>
                  <a:gd name="T39" fmla="*/ 0 h 944"/>
                  <a:gd name="T40" fmla="*/ 448 w 954"/>
                  <a:gd name="T41" fmla="*/ 306 h 944"/>
                  <a:gd name="T42" fmla="*/ 399 w 954"/>
                  <a:gd name="T43" fmla="*/ 376 h 944"/>
                  <a:gd name="T44" fmla="*/ 357 w 954"/>
                  <a:gd name="T45" fmla="*/ 397 h 944"/>
                  <a:gd name="T46" fmla="*/ 362 w 954"/>
                  <a:gd name="T47" fmla="*/ 527 h 944"/>
                  <a:gd name="T48" fmla="*/ 85 w 954"/>
                  <a:gd name="T49" fmla="*/ 768 h 944"/>
                  <a:gd name="T50" fmla="*/ 55 w 954"/>
                  <a:gd name="T51" fmla="*/ 944 h 944"/>
                  <a:gd name="T52" fmla="*/ 198 w 954"/>
                  <a:gd name="T53" fmla="*/ 800 h 944"/>
                  <a:gd name="T54" fmla="*/ 423 w 954"/>
                  <a:gd name="T55" fmla="*/ 588 h 944"/>
                  <a:gd name="T56" fmla="*/ 549 w 954"/>
                  <a:gd name="T57" fmla="*/ 588 h 944"/>
                  <a:gd name="T58" fmla="*/ 585 w 954"/>
                  <a:gd name="T59" fmla="*/ 509 h 944"/>
                  <a:gd name="T60" fmla="*/ 639 w 954"/>
                  <a:gd name="T61" fmla="*/ 498 h 944"/>
                  <a:gd name="T62" fmla="*/ 920 w 954"/>
                  <a:gd name="T63" fmla="*/ 91 h 9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954" h="944">
                    <a:moveTo>
                      <a:pt x="813" y="764"/>
                    </a:moveTo>
                    <a:cubicBezTo>
                      <a:pt x="840" y="764"/>
                      <a:pt x="862" y="786"/>
                      <a:pt x="862" y="813"/>
                    </a:cubicBezTo>
                    <a:cubicBezTo>
                      <a:pt x="862" y="841"/>
                      <a:pt x="840" y="863"/>
                      <a:pt x="813" y="863"/>
                    </a:cubicBezTo>
                    <a:cubicBezTo>
                      <a:pt x="786" y="863"/>
                      <a:pt x="763" y="841"/>
                      <a:pt x="763" y="813"/>
                    </a:cubicBezTo>
                    <a:cubicBezTo>
                      <a:pt x="763" y="786"/>
                      <a:pt x="786" y="764"/>
                      <a:pt x="813" y="764"/>
                    </a:cubicBezTo>
                    <a:close/>
                    <a:moveTo>
                      <a:pt x="625" y="549"/>
                    </a:moveTo>
                    <a:lnTo>
                      <a:pt x="637" y="574"/>
                    </a:lnTo>
                    <a:lnTo>
                      <a:pt x="611" y="601"/>
                    </a:lnTo>
                    <a:lnTo>
                      <a:pt x="586" y="625"/>
                    </a:lnTo>
                    <a:cubicBezTo>
                      <a:pt x="571" y="640"/>
                      <a:pt x="554" y="651"/>
                      <a:pt x="535" y="658"/>
                    </a:cubicBezTo>
                    <a:lnTo>
                      <a:pt x="703" y="826"/>
                    </a:lnTo>
                    <a:lnTo>
                      <a:pt x="782" y="932"/>
                    </a:lnTo>
                    <a:lnTo>
                      <a:pt x="824" y="943"/>
                    </a:lnTo>
                    <a:lnTo>
                      <a:pt x="941" y="826"/>
                    </a:lnTo>
                    <a:lnTo>
                      <a:pt x="930" y="783"/>
                    </a:lnTo>
                    <a:lnTo>
                      <a:pt x="824" y="704"/>
                    </a:lnTo>
                    <a:lnTo>
                      <a:pt x="666" y="546"/>
                    </a:lnTo>
                    <a:lnTo>
                      <a:pt x="650" y="561"/>
                    </a:lnTo>
                    <a:lnTo>
                      <a:pt x="625" y="549"/>
                    </a:lnTo>
                    <a:close/>
                    <a:moveTo>
                      <a:pt x="345" y="335"/>
                    </a:moveTo>
                    <a:lnTo>
                      <a:pt x="372" y="308"/>
                    </a:lnTo>
                    <a:lnTo>
                      <a:pt x="397" y="321"/>
                    </a:lnTo>
                    <a:lnTo>
                      <a:pt x="384" y="296"/>
                    </a:lnTo>
                    <a:lnTo>
                      <a:pt x="411" y="269"/>
                    </a:lnTo>
                    <a:lnTo>
                      <a:pt x="414" y="266"/>
                    </a:lnTo>
                    <a:cubicBezTo>
                      <a:pt x="420" y="251"/>
                      <a:pt x="423" y="235"/>
                      <a:pt x="423" y="221"/>
                    </a:cubicBezTo>
                    <a:cubicBezTo>
                      <a:pt x="423" y="108"/>
                      <a:pt x="316" y="0"/>
                      <a:pt x="204" y="1"/>
                    </a:cubicBezTo>
                    <a:cubicBezTo>
                      <a:pt x="203" y="1"/>
                      <a:pt x="191" y="14"/>
                      <a:pt x="184" y="21"/>
                    </a:cubicBezTo>
                    <a:cubicBezTo>
                      <a:pt x="274" y="111"/>
                      <a:pt x="266" y="96"/>
                      <a:pt x="266" y="151"/>
                    </a:cubicBezTo>
                    <a:cubicBezTo>
                      <a:pt x="266" y="196"/>
                      <a:pt x="195" y="267"/>
                      <a:pt x="151" y="267"/>
                    </a:cubicBezTo>
                    <a:cubicBezTo>
                      <a:pt x="94" y="267"/>
                      <a:pt x="112" y="276"/>
                      <a:pt x="20" y="184"/>
                    </a:cubicBezTo>
                    <a:cubicBezTo>
                      <a:pt x="13" y="191"/>
                      <a:pt x="1" y="204"/>
                      <a:pt x="1" y="204"/>
                    </a:cubicBezTo>
                    <a:cubicBezTo>
                      <a:pt x="2" y="316"/>
                      <a:pt x="108" y="424"/>
                      <a:pt x="220" y="424"/>
                    </a:cubicBezTo>
                    <a:cubicBezTo>
                      <a:pt x="240" y="424"/>
                      <a:pt x="262" y="417"/>
                      <a:pt x="284" y="406"/>
                    </a:cubicBezTo>
                    <a:lnTo>
                      <a:pt x="288" y="411"/>
                    </a:lnTo>
                    <a:cubicBezTo>
                      <a:pt x="295" y="392"/>
                      <a:pt x="305" y="375"/>
                      <a:pt x="320" y="360"/>
                    </a:cubicBezTo>
                    <a:lnTo>
                      <a:pt x="345" y="335"/>
                    </a:lnTo>
                    <a:close/>
                    <a:moveTo>
                      <a:pt x="920" y="91"/>
                    </a:moveTo>
                    <a:lnTo>
                      <a:pt x="854" y="26"/>
                    </a:lnTo>
                    <a:cubicBezTo>
                      <a:pt x="837" y="9"/>
                      <a:pt x="814" y="0"/>
                      <a:pt x="791" y="0"/>
                    </a:cubicBezTo>
                    <a:cubicBezTo>
                      <a:pt x="768" y="0"/>
                      <a:pt x="746" y="9"/>
                      <a:pt x="728" y="26"/>
                    </a:cubicBezTo>
                    <a:lnTo>
                      <a:pt x="448" y="306"/>
                    </a:lnTo>
                    <a:cubicBezTo>
                      <a:pt x="457" y="323"/>
                      <a:pt x="450" y="348"/>
                      <a:pt x="437" y="361"/>
                    </a:cubicBezTo>
                    <a:cubicBezTo>
                      <a:pt x="428" y="370"/>
                      <a:pt x="413" y="376"/>
                      <a:pt x="399" y="376"/>
                    </a:cubicBezTo>
                    <a:cubicBezTo>
                      <a:pt x="393" y="376"/>
                      <a:pt x="387" y="375"/>
                      <a:pt x="382" y="372"/>
                    </a:cubicBezTo>
                    <a:lnTo>
                      <a:pt x="357" y="397"/>
                    </a:lnTo>
                    <a:cubicBezTo>
                      <a:pt x="323" y="432"/>
                      <a:pt x="323" y="488"/>
                      <a:pt x="357" y="523"/>
                    </a:cubicBezTo>
                    <a:lnTo>
                      <a:pt x="362" y="527"/>
                    </a:lnTo>
                    <a:lnTo>
                      <a:pt x="143" y="746"/>
                    </a:lnTo>
                    <a:lnTo>
                      <a:pt x="85" y="768"/>
                    </a:lnTo>
                    <a:lnTo>
                      <a:pt x="0" y="889"/>
                    </a:lnTo>
                    <a:lnTo>
                      <a:pt x="55" y="944"/>
                    </a:lnTo>
                    <a:lnTo>
                      <a:pt x="176" y="859"/>
                    </a:lnTo>
                    <a:lnTo>
                      <a:pt x="198" y="800"/>
                    </a:lnTo>
                    <a:lnTo>
                      <a:pt x="416" y="582"/>
                    </a:lnTo>
                    <a:lnTo>
                      <a:pt x="423" y="588"/>
                    </a:lnTo>
                    <a:cubicBezTo>
                      <a:pt x="440" y="606"/>
                      <a:pt x="463" y="614"/>
                      <a:pt x="486" y="614"/>
                    </a:cubicBezTo>
                    <a:cubicBezTo>
                      <a:pt x="509" y="614"/>
                      <a:pt x="531" y="606"/>
                      <a:pt x="549" y="588"/>
                    </a:cubicBezTo>
                    <a:lnTo>
                      <a:pt x="574" y="564"/>
                    </a:lnTo>
                    <a:cubicBezTo>
                      <a:pt x="565" y="547"/>
                      <a:pt x="572" y="522"/>
                      <a:pt x="585" y="509"/>
                    </a:cubicBezTo>
                    <a:cubicBezTo>
                      <a:pt x="594" y="500"/>
                      <a:pt x="609" y="494"/>
                      <a:pt x="622" y="494"/>
                    </a:cubicBezTo>
                    <a:cubicBezTo>
                      <a:pt x="629" y="494"/>
                      <a:pt x="634" y="495"/>
                      <a:pt x="639" y="498"/>
                    </a:cubicBezTo>
                    <a:lnTo>
                      <a:pt x="920" y="217"/>
                    </a:lnTo>
                    <a:cubicBezTo>
                      <a:pt x="954" y="183"/>
                      <a:pt x="954" y="126"/>
                      <a:pt x="920" y="9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nSpc>
                    <a:spcPct val="130000"/>
                  </a:lnSpc>
                </a:pPr>
                <a:endParaRPr lang="zh-CN" altLang="en-US" sz="1100"/>
              </a:p>
            </p:txBody>
          </p:sp>
        </p:grpSp>
        <p:sp>
          <p:nvSpPr>
            <p:cNvPr id="21" name="前言"/>
            <p:cNvSpPr>
              <a:spLocks noChangeArrowheads="1"/>
            </p:cNvSpPr>
            <p:nvPr/>
          </p:nvSpPr>
          <p:spPr bwMode="auto">
            <a:xfrm>
              <a:off x="2929545" y="5167948"/>
              <a:ext cx="528269" cy="3431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21880" tIns="60940" rIns="121880" bIns="60940">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defTabSz="914126">
                <a:lnSpc>
                  <a:spcPct val="130000"/>
                </a:lnSpc>
                <a:spcBef>
                  <a:spcPct val="0"/>
                </a:spcBef>
                <a:buNone/>
              </a:pPr>
              <a:r>
                <a:rPr lang="zh-CN" altLang="en-US" sz="1100" dirty="0" smtClean="0">
                  <a:solidFill>
                    <a:schemeClr val="bg1"/>
                  </a:solidFill>
                  <a:latin typeface="华文行楷" panose="02010800040101010101" pitchFamily="2" charset="-122"/>
                  <a:ea typeface="华文行楷" panose="02010800040101010101" pitchFamily="2" charset="-122"/>
                  <a:sym typeface="Impact" pitchFamily="34" charset="0"/>
                </a:rPr>
                <a:t>品质</a:t>
              </a:r>
              <a:endParaRPr lang="zh-CN" altLang="en-US" sz="1100" dirty="0">
                <a:solidFill>
                  <a:schemeClr val="bg1"/>
                </a:solidFill>
                <a:latin typeface="华文行楷" panose="02010800040101010101" pitchFamily="2" charset="-122"/>
                <a:ea typeface="华文行楷" panose="02010800040101010101" pitchFamily="2" charset="-122"/>
                <a:sym typeface="Impact" pitchFamily="34" charset="0"/>
              </a:endParaRPr>
            </a:p>
          </p:txBody>
        </p:sp>
      </p:grpSp>
      <p:grpSp>
        <p:nvGrpSpPr>
          <p:cNvPr id="24" name="组合 23"/>
          <p:cNvGrpSpPr/>
          <p:nvPr/>
        </p:nvGrpSpPr>
        <p:grpSpPr>
          <a:xfrm>
            <a:off x="3323550" y="5239347"/>
            <a:ext cx="571463" cy="557460"/>
            <a:chOff x="3646140" y="4953618"/>
            <a:chExt cx="571463" cy="557460"/>
          </a:xfrm>
        </p:grpSpPr>
        <p:grpSp>
          <p:nvGrpSpPr>
            <p:cNvPr id="25" name="组合 24"/>
            <p:cNvGrpSpPr/>
            <p:nvPr/>
          </p:nvGrpSpPr>
          <p:grpSpPr>
            <a:xfrm>
              <a:off x="3646140" y="4953618"/>
              <a:ext cx="571463" cy="515236"/>
              <a:chOff x="8201826" y="4494001"/>
              <a:chExt cx="343825" cy="309997"/>
            </a:xfrm>
          </p:grpSpPr>
          <p:sp>
            <p:nvSpPr>
              <p:cNvPr id="27" name="Freeform 5"/>
              <p:cNvSpPr>
                <a:spLocks/>
              </p:cNvSpPr>
              <p:nvPr/>
            </p:nvSpPr>
            <p:spPr bwMode="auto">
              <a:xfrm flipV="1">
                <a:off x="8201826" y="4494001"/>
                <a:ext cx="343825" cy="309997"/>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a:gsLst>
                  <a:gs pos="0">
                    <a:srgbClr val="4582ED"/>
                  </a:gs>
                  <a:gs pos="58000">
                    <a:srgbClr val="105AD7"/>
                  </a:gs>
                </a:gsLst>
                <a:lin ang="2700000" scaled="0"/>
              </a:gradFill>
              <a:ln w="9525" cap="flat">
                <a:noFill/>
                <a:prstDash val="solid"/>
                <a:miter lim="800000"/>
                <a:headEnd/>
                <a:tailEnd/>
              </a:ln>
              <a:effectLst>
                <a:outerShdw blurRad="254000" dist="63500" dir="2700000" algn="tl" rotWithShape="0">
                  <a:prstClr val="black">
                    <a:alpha val="30000"/>
                  </a:prstClr>
                </a:outerShdw>
              </a:effectLst>
              <a:extLst/>
            </p:spPr>
            <p:txBody>
              <a:bodyPr vert="horz" wrap="square" lIns="91440" tIns="45720" rIns="91440" bIns="45720" numCol="1" anchor="t" anchorCtr="0" compatLnSpc="1">
                <a:prstTxWarp prst="textNoShape">
                  <a:avLst/>
                </a:prstTxWarp>
              </a:bodyPr>
              <a:lstStyle/>
              <a:p>
                <a:pPr fontAlgn="auto">
                  <a:lnSpc>
                    <a:spcPct val="130000"/>
                  </a:lnSpc>
                  <a:buFontTx/>
                  <a:buNone/>
                </a:pPr>
                <a:endParaRPr lang="zh-CN" altLang="en-US" dirty="0">
                  <a:solidFill>
                    <a:prstClr val="black"/>
                  </a:solidFill>
                  <a:latin typeface="Calibri"/>
                  <a:ea typeface="微软雅黑" pitchFamily="34" charset="-122"/>
                </a:endParaRPr>
              </a:p>
            </p:txBody>
          </p:sp>
          <p:sp>
            <p:nvSpPr>
              <p:cNvPr id="28" name="Freeform 13"/>
              <p:cNvSpPr>
                <a:spLocks noEditPoints="1"/>
              </p:cNvSpPr>
              <p:nvPr/>
            </p:nvSpPr>
            <p:spPr bwMode="auto">
              <a:xfrm>
                <a:off x="8315962" y="4536286"/>
                <a:ext cx="126733" cy="136419"/>
              </a:xfrm>
              <a:custGeom>
                <a:avLst/>
                <a:gdLst>
                  <a:gd name="T0" fmla="*/ 255 w 847"/>
                  <a:gd name="T1" fmla="*/ 138 h 903"/>
                  <a:gd name="T2" fmla="*/ 555 w 847"/>
                  <a:gd name="T3" fmla="*/ 100 h 903"/>
                  <a:gd name="T4" fmla="*/ 448 w 847"/>
                  <a:gd name="T5" fmla="*/ 61 h 903"/>
                  <a:gd name="T6" fmla="*/ 324 w 847"/>
                  <a:gd name="T7" fmla="*/ 61 h 903"/>
                  <a:gd name="T8" fmla="*/ 217 w 847"/>
                  <a:gd name="T9" fmla="*/ 100 h 903"/>
                  <a:gd name="T10" fmla="*/ 697 w 847"/>
                  <a:gd name="T11" fmla="*/ 782 h 903"/>
                  <a:gd name="T12" fmla="*/ 709 w 847"/>
                  <a:gd name="T13" fmla="*/ 755 h 903"/>
                  <a:gd name="T14" fmla="*/ 660 w 847"/>
                  <a:gd name="T15" fmla="*/ 586 h 903"/>
                  <a:gd name="T16" fmla="*/ 629 w 847"/>
                  <a:gd name="T17" fmla="*/ 586 h 903"/>
                  <a:gd name="T18" fmla="*/ 629 w 847"/>
                  <a:gd name="T19" fmla="*/ 716 h 903"/>
                  <a:gd name="T20" fmla="*/ 630 w 847"/>
                  <a:gd name="T21" fmla="*/ 719 h 903"/>
                  <a:gd name="T22" fmla="*/ 631 w 847"/>
                  <a:gd name="T23" fmla="*/ 722 h 903"/>
                  <a:gd name="T24" fmla="*/ 633 w 847"/>
                  <a:gd name="T25" fmla="*/ 724 h 903"/>
                  <a:gd name="T26" fmla="*/ 807 w 847"/>
                  <a:gd name="T27" fmla="*/ 596 h 903"/>
                  <a:gd name="T28" fmla="*/ 644 w 847"/>
                  <a:gd name="T29" fmla="*/ 510 h 903"/>
                  <a:gd name="T30" fmla="*/ 607 w 847"/>
                  <a:gd name="T31" fmla="*/ 899 h 903"/>
                  <a:gd name="T32" fmla="*/ 837 w 847"/>
                  <a:gd name="T33" fmla="*/ 743 h 903"/>
                  <a:gd name="T34" fmla="*/ 808 w 847"/>
                  <a:gd name="T35" fmla="*/ 737 h 903"/>
                  <a:gd name="T36" fmla="*/ 645 w 847"/>
                  <a:gd name="T37" fmla="*/ 872 h 903"/>
                  <a:gd name="T38" fmla="*/ 481 w 847"/>
                  <a:gd name="T39" fmla="*/ 675 h 903"/>
                  <a:gd name="T40" fmla="*/ 676 w 847"/>
                  <a:gd name="T41" fmla="*/ 543 h 903"/>
                  <a:gd name="T42" fmla="*/ 808 w 847"/>
                  <a:gd name="T43" fmla="*/ 737 h 903"/>
                  <a:gd name="T44" fmla="*/ 284 w 847"/>
                  <a:gd name="T45" fmla="*/ 736 h 903"/>
                  <a:gd name="T46" fmla="*/ 485 w 847"/>
                  <a:gd name="T47" fmla="*/ 536 h 903"/>
                  <a:gd name="T48" fmla="*/ 526 w 847"/>
                  <a:gd name="T49" fmla="*/ 505 h 903"/>
                  <a:gd name="T50" fmla="*/ 732 w 847"/>
                  <a:gd name="T51" fmla="*/ 306 h 903"/>
                  <a:gd name="T52" fmla="*/ 740 w 847"/>
                  <a:gd name="T53" fmla="*/ 494 h 903"/>
                  <a:gd name="T54" fmla="*/ 772 w 847"/>
                  <a:gd name="T55" fmla="*/ 505 h 903"/>
                  <a:gd name="T56" fmla="*/ 772 w 847"/>
                  <a:gd name="T57" fmla="*/ 208 h 903"/>
                  <a:gd name="T58" fmla="*/ 40 w 847"/>
                  <a:gd name="T59" fmla="*/ 167 h 903"/>
                  <a:gd name="T60" fmla="*/ 0 w 847"/>
                  <a:gd name="T61" fmla="*/ 314 h 903"/>
                  <a:gd name="T62" fmla="*/ 0 w 847"/>
                  <a:gd name="T63" fmla="*/ 536 h 903"/>
                  <a:gd name="T64" fmla="*/ 0 w 847"/>
                  <a:gd name="T65" fmla="*/ 751 h 903"/>
                  <a:gd name="T66" fmla="*/ 427 w 847"/>
                  <a:gd name="T67" fmla="*/ 791 h 903"/>
                  <a:gd name="T68" fmla="*/ 32 w 847"/>
                  <a:gd name="T69" fmla="*/ 314 h 903"/>
                  <a:gd name="T70" fmla="*/ 40 w 847"/>
                  <a:gd name="T71" fmla="*/ 306 h 903"/>
                  <a:gd name="T72" fmla="*/ 252 w 847"/>
                  <a:gd name="T73" fmla="*/ 505 h 903"/>
                  <a:gd name="T74" fmla="*/ 32 w 847"/>
                  <a:gd name="T75" fmla="*/ 314 h 903"/>
                  <a:gd name="T76" fmla="*/ 252 w 847"/>
                  <a:gd name="T77" fmla="*/ 536 h 903"/>
                  <a:gd name="T78" fmla="*/ 40 w 847"/>
                  <a:gd name="T79" fmla="*/ 736 h 903"/>
                  <a:gd name="T80" fmla="*/ 32 w 847"/>
                  <a:gd name="T81" fmla="*/ 536 h 903"/>
                  <a:gd name="T82" fmla="*/ 284 w 847"/>
                  <a:gd name="T83" fmla="*/ 505 h 903"/>
                  <a:gd name="T84" fmla="*/ 284 w 847"/>
                  <a:gd name="T85" fmla="*/ 306 h 903"/>
                  <a:gd name="T86" fmla="*/ 495 w 847"/>
                  <a:gd name="T87" fmla="*/ 505 h 903"/>
                  <a:gd name="T88" fmla="*/ 511 w 847"/>
                  <a:gd name="T89" fmla="*/ 207 h 903"/>
                  <a:gd name="T90" fmla="*/ 538 w 847"/>
                  <a:gd name="T91" fmla="*/ 235 h 903"/>
                  <a:gd name="T92" fmla="*/ 483 w 847"/>
                  <a:gd name="T93" fmla="*/ 235 h 903"/>
                  <a:gd name="T94" fmla="*/ 268 w 847"/>
                  <a:gd name="T95" fmla="*/ 207 h 903"/>
                  <a:gd name="T96" fmla="*/ 295 w 847"/>
                  <a:gd name="T97" fmla="*/ 235 h 903"/>
                  <a:gd name="T98" fmla="*/ 241 w 847"/>
                  <a:gd name="T99" fmla="*/ 235 h 9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847" h="903">
                    <a:moveTo>
                      <a:pt x="217" y="100"/>
                    </a:moveTo>
                    <a:cubicBezTo>
                      <a:pt x="217" y="121"/>
                      <a:pt x="234" y="138"/>
                      <a:pt x="255" y="138"/>
                    </a:cubicBezTo>
                    <a:lnTo>
                      <a:pt x="517" y="138"/>
                    </a:lnTo>
                    <a:cubicBezTo>
                      <a:pt x="538" y="138"/>
                      <a:pt x="555" y="121"/>
                      <a:pt x="555" y="100"/>
                    </a:cubicBezTo>
                    <a:cubicBezTo>
                      <a:pt x="555" y="79"/>
                      <a:pt x="538" y="61"/>
                      <a:pt x="517" y="61"/>
                    </a:cubicBezTo>
                    <a:lnTo>
                      <a:pt x="448" y="61"/>
                    </a:lnTo>
                    <a:cubicBezTo>
                      <a:pt x="448" y="27"/>
                      <a:pt x="420" y="0"/>
                      <a:pt x="386" y="0"/>
                    </a:cubicBezTo>
                    <a:cubicBezTo>
                      <a:pt x="352" y="0"/>
                      <a:pt x="324" y="27"/>
                      <a:pt x="324" y="61"/>
                    </a:cubicBezTo>
                    <a:lnTo>
                      <a:pt x="255" y="61"/>
                    </a:lnTo>
                    <a:cubicBezTo>
                      <a:pt x="234" y="61"/>
                      <a:pt x="217" y="79"/>
                      <a:pt x="217" y="100"/>
                    </a:cubicBezTo>
                    <a:close/>
                    <a:moveTo>
                      <a:pt x="686" y="777"/>
                    </a:moveTo>
                    <a:cubicBezTo>
                      <a:pt x="689" y="780"/>
                      <a:pt x="693" y="782"/>
                      <a:pt x="697" y="782"/>
                    </a:cubicBezTo>
                    <a:cubicBezTo>
                      <a:pt x="702" y="782"/>
                      <a:pt x="706" y="780"/>
                      <a:pt x="709" y="777"/>
                    </a:cubicBezTo>
                    <a:cubicBezTo>
                      <a:pt x="715" y="771"/>
                      <a:pt x="715" y="761"/>
                      <a:pt x="709" y="755"/>
                    </a:cubicBezTo>
                    <a:lnTo>
                      <a:pt x="660" y="706"/>
                    </a:lnTo>
                    <a:lnTo>
                      <a:pt x="660" y="586"/>
                    </a:lnTo>
                    <a:cubicBezTo>
                      <a:pt x="660" y="577"/>
                      <a:pt x="653" y="570"/>
                      <a:pt x="644" y="570"/>
                    </a:cubicBezTo>
                    <a:cubicBezTo>
                      <a:pt x="636" y="570"/>
                      <a:pt x="629" y="577"/>
                      <a:pt x="629" y="586"/>
                    </a:cubicBezTo>
                    <a:lnTo>
                      <a:pt x="629" y="713"/>
                    </a:lnTo>
                    <a:cubicBezTo>
                      <a:pt x="629" y="714"/>
                      <a:pt x="629" y="715"/>
                      <a:pt x="629" y="716"/>
                    </a:cubicBezTo>
                    <a:cubicBezTo>
                      <a:pt x="629" y="716"/>
                      <a:pt x="629" y="717"/>
                      <a:pt x="629" y="717"/>
                    </a:cubicBezTo>
                    <a:cubicBezTo>
                      <a:pt x="629" y="718"/>
                      <a:pt x="630" y="718"/>
                      <a:pt x="630" y="719"/>
                    </a:cubicBezTo>
                    <a:cubicBezTo>
                      <a:pt x="630" y="719"/>
                      <a:pt x="630" y="720"/>
                      <a:pt x="631" y="720"/>
                    </a:cubicBezTo>
                    <a:cubicBezTo>
                      <a:pt x="631" y="721"/>
                      <a:pt x="631" y="721"/>
                      <a:pt x="631" y="722"/>
                    </a:cubicBezTo>
                    <a:cubicBezTo>
                      <a:pt x="632" y="722"/>
                      <a:pt x="632" y="723"/>
                      <a:pt x="633" y="724"/>
                    </a:cubicBezTo>
                    <a:cubicBezTo>
                      <a:pt x="633" y="724"/>
                      <a:pt x="633" y="724"/>
                      <a:pt x="633" y="724"/>
                    </a:cubicBezTo>
                    <a:lnTo>
                      <a:pt x="686" y="777"/>
                    </a:lnTo>
                    <a:close/>
                    <a:moveTo>
                      <a:pt x="807" y="596"/>
                    </a:moveTo>
                    <a:cubicBezTo>
                      <a:pt x="777" y="552"/>
                      <a:pt x="733" y="523"/>
                      <a:pt x="681" y="513"/>
                    </a:cubicBezTo>
                    <a:cubicBezTo>
                      <a:pt x="669" y="511"/>
                      <a:pt x="657" y="510"/>
                      <a:pt x="644" y="510"/>
                    </a:cubicBezTo>
                    <a:cubicBezTo>
                      <a:pt x="550" y="510"/>
                      <a:pt x="469" y="577"/>
                      <a:pt x="451" y="669"/>
                    </a:cubicBezTo>
                    <a:cubicBezTo>
                      <a:pt x="431" y="776"/>
                      <a:pt x="501" y="879"/>
                      <a:pt x="607" y="899"/>
                    </a:cubicBezTo>
                    <a:cubicBezTo>
                      <a:pt x="620" y="902"/>
                      <a:pt x="632" y="903"/>
                      <a:pt x="645" y="903"/>
                    </a:cubicBezTo>
                    <a:cubicBezTo>
                      <a:pt x="739" y="903"/>
                      <a:pt x="820" y="836"/>
                      <a:pt x="837" y="743"/>
                    </a:cubicBezTo>
                    <a:cubicBezTo>
                      <a:pt x="847" y="692"/>
                      <a:pt x="836" y="639"/>
                      <a:pt x="807" y="596"/>
                    </a:cubicBezTo>
                    <a:close/>
                    <a:moveTo>
                      <a:pt x="808" y="737"/>
                    </a:moveTo>
                    <a:lnTo>
                      <a:pt x="808" y="737"/>
                    </a:lnTo>
                    <a:cubicBezTo>
                      <a:pt x="793" y="816"/>
                      <a:pt x="724" y="872"/>
                      <a:pt x="645" y="872"/>
                    </a:cubicBezTo>
                    <a:cubicBezTo>
                      <a:pt x="634" y="872"/>
                      <a:pt x="624" y="871"/>
                      <a:pt x="613" y="869"/>
                    </a:cubicBezTo>
                    <a:cubicBezTo>
                      <a:pt x="523" y="852"/>
                      <a:pt x="464" y="765"/>
                      <a:pt x="481" y="675"/>
                    </a:cubicBezTo>
                    <a:cubicBezTo>
                      <a:pt x="496" y="597"/>
                      <a:pt x="565" y="540"/>
                      <a:pt x="644" y="540"/>
                    </a:cubicBezTo>
                    <a:cubicBezTo>
                      <a:pt x="655" y="540"/>
                      <a:pt x="665" y="541"/>
                      <a:pt x="676" y="543"/>
                    </a:cubicBezTo>
                    <a:cubicBezTo>
                      <a:pt x="719" y="551"/>
                      <a:pt x="757" y="576"/>
                      <a:pt x="782" y="613"/>
                    </a:cubicBezTo>
                    <a:cubicBezTo>
                      <a:pt x="807" y="650"/>
                      <a:pt x="816" y="694"/>
                      <a:pt x="808" y="737"/>
                    </a:cubicBezTo>
                    <a:close/>
                    <a:moveTo>
                      <a:pt x="413" y="736"/>
                    </a:moveTo>
                    <a:lnTo>
                      <a:pt x="284" y="736"/>
                    </a:lnTo>
                    <a:lnTo>
                      <a:pt x="284" y="536"/>
                    </a:lnTo>
                    <a:lnTo>
                      <a:pt x="485" y="536"/>
                    </a:lnTo>
                    <a:cubicBezTo>
                      <a:pt x="497" y="524"/>
                      <a:pt x="512" y="514"/>
                      <a:pt x="527" y="505"/>
                    </a:cubicBezTo>
                    <a:lnTo>
                      <a:pt x="526" y="505"/>
                    </a:lnTo>
                    <a:lnTo>
                      <a:pt x="526" y="306"/>
                    </a:lnTo>
                    <a:lnTo>
                      <a:pt x="732" y="306"/>
                    </a:lnTo>
                    <a:cubicBezTo>
                      <a:pt x="736" y="306"/>
                      <a:pt x="740" y="309"/>
                      <a:pt x="740" y="314"/>
                    </a:cubicBezTo>
                    <a:lnTo>
                      <a:pt x="740" y="494"/>
                    </a:lnTo>
                    <a:cubicBezTo>
                      <a:pt x="751" y="499"/>
                      <a:pt x="762" y="505"/>
                      <a:pt x="772" y="511"/>
                    </a:cubicBezTo>
                    <a:lnTo>
                      <a:pt x="772" y="505"/>
                    </a:lnTo>
                    <a:lnTo>
                      <a:pt x="772" y="314"/>
                    </a:lnTo>
                    <a:lnTo>
                      <a:pt x="772" y="208"/>
                    </a:lnTo>
                    <a:cubicBezTo>
                      <a:pt x="772" y="185"/>
                      <a:pt x="754" y="167"/>
                      <a:pt x="732" y="167"/>
                    </a:cubicBezTo>
                    <a:lnTo>
                      <a:pt x="40" y="167"/>
                    </a:lnTo>
                    <a:cubicBezTo>
                      <a:pt x="18" y="167"/>
                      <a:pt x="0" y="185"/>
                      <a:pt x="0" y="208"/>
                    </a:cubicBezTo>
                    <a:lnTo>
                      <a:pt x="0" y="314"/>
                    </a:lnTo>
                    <a:lnTo>
                      <a:pt x="0" y="505"/>
                    </a:lnTo>
                    <a:lnTo>
                      <a:pt x="0" y="536"/>
                    </a:lnTo>
                    <a:lnTo>
                      <a:pt x="0" y="727"/>
                    </a:lnTo>
                    <a:lnTo>
                      <a:pt x="0" y="751"/>
                    </a:lnTo>
                    <a:cubicBezTo>
                      <a:pt x="0" y="773"/>
                      <a:pt x="18" y="791"/>
                      <a:pt x="40" y="791"/>
                    </a:cubicBezTo>
                    <a:lnTo>
                      <a:pt x="427" y="791"/>
                    </a:lnTo>
                    <a:cubicBezTo>
                      <a:pt x="420" y="773"/>
                      <a:pt x="415" y="755"/>
                      <a:pt x="413" y="736"/>
                    </a:cubicBezTo>
                    <a:close/>
                    <a:moveTo>
                      <a:pt x="32" y="314"/>
                    </a:moveTo>
                    <a:lnTo>
                      <a:pt x="32" y="314"/>
                    </a:lnTo>
                    <a:cubicBezTo>
                      <a:pt x="32" y="309"/>
                      <a:pt x="36" y="306"/>
                      <a:pt x="40" y="306"/>
                    </a:cubicBezTo>
                    <a:lnTo>
                      <a:pt x="252" y="306"/>
                    </a:lnTo>
                    <a:lnTo>
                      <a:pt x="252" y="505"/>
                    </a:lnTo>
                    <a:lnTo>
                      <a:pt x="32" y="505"/>
                    </a:lnTo>
                    <a:lnTo>
                      <a:pt x="32" y="314"/>
                    </a:lnTo>
                    <a:close/>
                    <a:moveTo>
                      <a:pt x="252" y="536"/>
                    </a:moveTo>
                    <a:lnTo>
                      <a:pt x="252" y="536"/>
                    </a:lnTo>
                    <a:lnTo>
                      <a:pt x="252" y="736"/>
                    </a:lnTo>
                    <a:lnTo>
                      <a:pt x="40" y="736"/>
                    </a:lnTo>
                    <a:cubicBezTo>
                      <a:pt x="36" y="736"/>
                      <a:pt x="32" y="732"/>
                      <a:pt x="32" y="727"/>
                    </a:cubicBezTo>
                    <a:lnTo>
                      <a:pt x="32" y="536"/>
                    </a:lnTo>
                    <a:lnTo>
                      <a:pt x="252" y="536"/>
                    </a:lnTo>
                    <a:close/>
                    <a:moveTo>
                      <a:pt x="284" y="505"/>
                    </a:moveTo>
                    <a:lnTo>
                      <a:pt x="284" y="505"/>
                    </a:lnTo>
                    <a:lnTo>
                      <a:pt x="284" y="306"/>
                    </a:lnTo>
                    <a:lnTo>
                      <a:pt x="495" y="306"/>
                    </a:lnTo>
                    <a:lnTo>
                      <a:pt x="495" y="505"/>
                    </a:lnTo>
                    <a:lnTo>
                      <a:pt x="284" y="505"/>
                    </a:lnTo>
                    <a:close/>
                    <a:moveTo>
                      <a:pt x="511" y="207"/>
                    </a:moveTo>
                    <a:lnTo>
                      <a:pt x="511" y="207"/>
                    </a:lnTo>
                    <a:cubicBezTo>
                      <a:pt x="526" y="207"/>
                      <a:pt x="538" y="219"/>
                      <a:pt x="538" y="235"/>
                    </a:cubicBezTo>
                    <a:cubicBezTo>
                      <a:pt x="538" y="250"/>
                      <a:pt x="526" y="262"/>
                      <a:pt x="511" y="262"/>
                    </a:cubicBezTo>
                    <a:cubicBezTo>
                      <a:pt x="496" y="262"/>
                      <a:pt x="483" y="250"/>
                      <a:pt x="483" y="235"/>
                    </a:cubicBezTo>
                    <a:cubicBezTo>
                      <a:pt x="483" y="219"/>
                      <a:pt x="496" y="207"/>
                      <a:pt x="511" y="207"/>
                    </a:cubicBezTo>
                    <a:close/>
                    <a:moveTo>
                      <a:pt x="268" y="207"/>
                    </a:moveTo>
                    <a:lnTo>
                      <a:pt x="268" y="207"/>
                    </a:lnTo>
                    <a:cubicBezTo>
                      <a:pt x="283" y="207"/>
                      <a:pt x="295" y="219"/>
                      <a:pt x="295" y="235"/>
                    </a:cubicBezTo>
                    <a:cubicBezTo>
                      <a:pt x="295" y="250"/>
                      <a:pt x="283" y="262"/>
                      <a:pt x="268" y="262"/>
                    </a:cubicBezTo>
                    <a:cubicBezTo>
                      <a:pt x="253" y="262"/>
                      <a:pt x="241" y="250"/>
                      <a:pt x="241" y="235"/>
                    </a:cubicBezTo>
                    <a:cubicBezTo>
                      <a:pt x="241" y="219"/>
                      <a:pt x="253" y="207"/>
                      <a:pt x="268" y="20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nSpc>
                    <a:spcPct val="130000"/>
                  </a:lnSpc>
                </a:pPr>
                <a:endParaRPr lang="zh-CN" altLang="en-US" sz="1100"/>
              </a:p>
            </p:txBody>
          </p:sp>
        </p:grpSp>
        <p:sp>
          <p:nvSpPr>
            <p:cNvPr id="26" name="前言"/>
            <p:cNvSpPr>
              <a:spLocks noChangeArrowheads="1"/>
            </p:cNvSpPr>
            <p:nvPr/>
          </p:nvSpPr>
          <p:spPr bwMode="auto">
            <a:xfrm>
              <a:off x="3677098" y="5167948"/>
              <a:ext cx="528269" cy="3431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21880" tIns="60940" rIns="121880" bIns="60940">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defTabSz="914126">
                <a:lnSpc>
                  <a:spcPct val="130000"/>
                </a:lnSpc>
                <a:spcBef>
                  <a:spcPct val="0"/>
                </a:spcBef>
                <a:buNone/>
              </a:pPr>
              <a:r>
                <a:rPr lang="zh-CN" altLang="en-US" sz="1100" dirty="0">
                  <a:solidFill>
                    <a:schemeClr val="bg1"/>
                  </a:solidFill>
                  <a:latin typeface="华文行楷" panose="02010800040101010101" pitchFamily="2" charset="-122"/>
                  <a:ea typeface="华文行楷" panose="02010800040101010101" pitchFamily="2" charset="-122"/>
                  <a:sym typeface="Impact" pitchFamily="34" charset="0"/>
                </a:rPr>
                <a:t>务实</a:t>
              </a:r>
            </a:p>
          </p:txBody>
        </p:sp>
      </p:grpSp>
      <p:sp>
        <p:nvSpPr>
          <p:cNvPr id="30" name="矩形 29"/>
          <p:cNvSpPr/>
          <p:nvPr/>
        </p:nvSpPr>
        <p:spPr>
          <a:xfrm>
            <a:off x="7090022" y="909634"/>
            <a:ext cx="3422631" cy="4421017"/>
          </a:xfrm>
          <a:prstGeom prst="rect">
            <a:avLst/>
          </a:prstGeom>
          <a:blipFill dpi="0" rotWithShape="1">
            <a:blip r:embed="rId3">
              <a:extLst>
                <a:ext uri="{28A0092B-C50C-407E-A947-70E740481C1C}">
                  <a14:useLocalDpi xmlns:a14="http://schemas.microsoft.com/office/drawing/2010/main" val="0"/>
                </a:ext>
              </a:extLst>
            </a:blip>
            <a:srcRect/>
            <a:stretch>
              <a:fillRect l="-46829" r="-46829"/>
            </a:stretch>
          </a:blipFill>
          <a:ln>
            <a:noFill/>
          </a:ln>
          <a:effectLst>
            <a:outerShdw blurRad="190500" dist="635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TextBox 21"/>
          <p:cNvSpPr txBox="1"/>
          <p:nvPr/>
        </p:nvSpPr>
        <p:spPr>
          <a:xfrm>
            <a:off x="899978" y="3720641"/>
            <a:ext cx="4340239" cy="615553"/>
          </a:xfrm>
          <a:prstGeom prst="rect">
            <a:avLst/>
          </a:prstGeom>
          <a:noFill/>
        </p:spPr>
        <p:txBody>
          <a:bodyPr wrap="square" lIns="0" tIns="0" rIns="0" bIns="0" rtlCol="0">
            <a:spAutoFit/>
          </a:bodyPr>
          <a:lstStyle/>
          <a:p>
            <a:pPr>
              <a:lnSpc>
                <a:spcPct val="200000"/>
              </a:lnSpc>
            </a:pPr>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您的内容打在这里，或者通过复制您的文本后，在此框中选择粘贴，并选择只保留文字。您的内容打在这里</a:t>
            </a:r>
            <a:r>
              <a:rPr lang="zh-CN" altLang="en-US" sz="1000" dirty="0" smtClean="0">
                <a:solidFill>
                  <a:schemeClr val="tx1">
                    <a:lumMod val="50000"/>
                    <a:lumOff val="50000"/>
                  </a:schemeClr>
                </a:solidFill>
                <a:latin typeface="微软雅黑" panose="020B0503020204020204" pitchFamily="34" charset="-122"/>
                <a:ea typeface="微软雅黑" panose="020B0503020204020204" pitchFamily="34" charset="-122"/>
              </a:rPr>
              <a:t>，或者</a:t>
            </a:r>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rPr>
              <a:t>通过复制您的文本后</a:t>
            </a:r>
            <a:r>
              <a:rPr lang="zh-CN" altLang="en-US" sz="1000" dirty="0" smtClean="0">
                <a:solidFill>
                  <a:schemeClr val="tx1">
                    <a:lumMod val="50000"/>
                    <a:lumOff val="50000"/>
                  </a:schemeClr>
                </a:solidFill>
                <a:latin typeface="微软雅黑" panose="020B0503020204020204" pitchFamily="34" charset="-122"/>
                <a:ea typeface="微软雅黑" panose="020B0503020204020204" pitchFamily="34" charset="-122"/>
              </a:rPr>
              <a:t>，</a:t>
            </a:r>
            <a:endParaRPr lang="en-US" altLang="zh-CN" sz="10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grpSp>
        <p:nvGrpSpPr>
          <p:cNvPr id="37" name="组合 36"/>
          <p:cNvGrpSpPr/>
          <p:nvPr/>
        </p:nvGrpSpPr>
        <p:grpSpPr>
          <a:xfrm>
            <a:off x="9290100" y="3438311"/>
            <a:ext cx="2016808" cy="2542410"/>
            <a:chOff x="9290100" y="3438311"/>
            <a:chExt cx="2016808" cy="2542410"/>
          </a:xfrm>
        </p:grpSpPr>
        <p:grpSp>
          <p:nvGrpSpPr>
            <p:cNvPr id="33" name="组合 32"/>
            <p:cNvGrpSpPr/>
            <p:nvPr/>
          </p:nvGrpSpPr>
          <p:grpSpPr>
            <a:xfrm>
              <a:off x="9290100" y="3438311"/>
              <a:ext cx="2016808" cy="2542410"/>
              <a:chOff x="8461546" y="2999159"/>
              <a:chExt cx="2352992" cy="2795581"/>
            </a:xfrm>
            <a:effectLst>
              <a:outerShdw blurRad="190500" dist="63500" dir="2700000" algn="tl" rotWithShape="0">
                <a:prstClr val="black">
                  <a:alpha val="25000"/>
                </a:prstClr>
              </a:outerShdw>
            </a:effectLst>
          </p:grpSpPr>
          <p:sp>
            <p:nvSpPr>
              <p:cNvPr id="29" name="矩形 28"/>
              <p:cNvSpPr/>
              <p:nvPr/>
            </p:nvSpPr>
            <p:spPr>
              <a:xfrm>
                <a:off x="8461546" y="4923692"/>
                <a:ext cx="2352992" cy="871048"/>
              </a:xfrm>
              <a:prstGeom prst="rect">
                <a:avLst/>
              </a:prstGeom>
              <a:gradFill>
                <a:gsLst>
                  <a:gs pos="0">
                    <a:srgbClr val="4582ED"/>
                  </a:gs>
                  <a:gs pos="58000">
                    <a:srgbClr val="105AD7"/>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r>
                  <a:rPr lang="en-US" altLang="zh-CN" sz="4800" spc="600" dirty="0" smtClean="0">
                    <a:effectLst>
                      <a:outerShdw blurRad="25400" dist="25400" dir="2700000" algn="tl">
                        <a:srgbClr val="000000">
                          <a:alpha val="25000"/>
                        </a:srgbClr>
                      </a:outerShdw>
                    </a:effectLst>
                    <a:latin typeface="Aparajita" panose="020B0604020202020204" pitchFamily="34" charset="0"/>
                    <a:cs typeface="Aparajita" panose="020B0604020202020204" pitchFamily="34" charset="0"/>
                  </a:rPr>
                  <a:t> 2030</a:t>
                </a:r>
                <a:endParaRPr lang="zh-CN" altLang="en-US" sz="4800" spc="600" dirty="0">
                  <a:effectLst>
                    <a:outerShdw blurRad="25400" dist="25400" dir="2700000" algn="tl">
                      <a:srgbClr val="000000">
                        <a:alpha val="25000"/>
                      </a:srgbClr>
                    </a:outerShdw>
                  </a:effectLst>
                  <a:latin typeface="Aparajita" panose="020B0604020202020204" pitchFamily="34" charset="0"/>
                  <a:cs typeface="Aparajita" panose="020B0604020202020204" pitchFamily="34" charset="0"/>
                </a:endParaRPr>
              </a:p>
            </p:txBody>
          </p:sp>
          <p:sp>
            <p:nvSpPr>
              <p:cNvPr id="32" name="矩形 31"/>
              <p:cNvSpPr/>
              <p:nvPr/>
            </p:nvSpPr>
            <p:spPr>
              <a:xfrm>
                <a:off x="8461546" y="2999159"/>
                <a:ext cx="2352992" cy="192453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5" name="TextBox 55"/>
            <p:cNvSpPr txBox="1"/>
            <p:nvPr/>
          </p:nvSpPr>
          <p:spPr>
            <a:xfrm>
              <a:off x="9402507" y="3743969"/>
              <a:ext cx="1219734" cy="223128"/>
            </a:xfrm>
            <a:prstGeom prst="rect">
              <a:avLst/>
            </a:prstGeom>
            <a:noFill/>
          </p:spPr>
          <p:txBody>
            <a:bodyPr wrap="square" lIns="68571" tIns="34285" rIns="68571" bIns="34285" rtlCol="0">
              <a:spAutoFit/>
            </a:bodyPr>
            <a:lstStyle/>
            <a:p>
              <a:r>
                <a:rPr lang="zh-CN" altLang="en-US" sz="1000" b="1" dirty="0" smtClean="0">
                  <a:solidFill>
                    <a:schemeClr val="tx1">
                      <a:lumMod val="75000"/>
                      <a:lumOff val="25000"/>
                    </a:schemeClr>
                  </a:solidFill>
                  <a:latin typeface="思源黑体" panose="020B0500000000000000" pitchFamily="34" charset="-122"/>
                  <a:ea typeface="思源黑体" panose="020B0500000000000000" pitchFamily="34" charset="-122"/>
                </a:rPr>
                <a:t>您公司全称</a:t>
              </a:r>
              <a:endParaRPr lang="zh-CN" altLang="en-US" sz="1000" b="1" dirty="0">
                <a:solidFill>
                  <a:schemeClr val="tx1">
                    <a:lumMod val="75000"/>
                    <a:lumOff val="25000"/>
                  </a:schemeClr>
                </a:solidFill>
                <a:latin typeface="思源黑体" panose="020B0500000000000000" pitchFamily="34" charset="-122"/>
                <a:ea typeface="思源黑体" panose="020B0500000000000000" pitchFamily="34" charset="-122"/>
              </a:endParaRPr>
            </a:p>
          </p:txBody>
        </p:sp>
        <p:sp>
          <p:nvSpPr>
            <p:cNvPr id="36" name="矩形 35"/>
            <p:cNvSpPr/>
            <p:nvPr/>
          </p:nvSpPr>
          <p:spPr>
            <a:xfrm>
              <a:off x="9376636" y="3998093"/>
              <a:ext cx="1584211" cy="1015663"/>
            </a:xfrm>
            <a:prstGeom prst="rect">
              <a:avLst/>
            </a:prstGeom>
          </p:spPr>
          <p:txBody>
            <a:bodyPr wrap="square">
              <a:spAutoFit/>
            </a:bodyPr>
            <a:lstStyle/>
            <a:p>
              <a:pPr lvl="0">
                <a:lnSpc>
                  <a:spcPct val="150000"/>
                </a:lnSpc>
              </a:pPr>
              <a:r>
                <a:rPr lang="zh-CN" altLang="en-US" sz="800" dirty="0">
                  <a:solidFill>
                    <a:schemeClr val="bg1">
                      <a:lumMod val="65000"/>
                    </a:schemeClr>
                  </a:solidFill>
                  <a:latin typeface="思源黑体" panose="020B0500000000000000" pitchFamily="34" charset="-122"/>
                  <a:ea typeface="思源黑体" panose="020B0500000000000000" pitchFamily="34" charset="-122"/>
                </a:rPr>
                <a:t>以人为本，诚信</a:t>
              </a:r>
              <a:r>
                <a:rPr lang="zh-CN" altLang="en-US" sz="800" dirty="0" smtClean="0">
                  <a:solidFill>
                    <a:schemeClr val="bg1">
                      <a:lumMod val="65000"/>
                    </a:schemeClr>
                  </a:solidFill>
                  <a:latin typeface="思源黑体" panose="020B0500000000000000" pitchFamily="34" charset="-122"/>
                  <a:ea typeface="思源黑体" panose="020B0500000000000000" pitchFamily="34" charset="-122"/>
                </a:rPr>
                <a:t>经营</a:t>
              </a:r>
              <a:r>
                <a:rPr lang="zh-CN" altLang="en-US" sz="800" dirty="0">
                  <a:solidFill>
                    <a:schemeClr val="bg1">
                      <a:lumMod val="65000"/>
                    </a:schemeClr>
                  </a:solidFill>
                  <a:latin typeface="思源黑体" panose="020B0500000000000000" pitchFamily="34" charset="-122"/>
                  <a:ea typeface="思源黑体" panose="020B0500000000000000" pitchFamily="34" charset="-122"/>
                </a:rPr>
                <a:t>，</a:t>
              </a:r>
              <a:r>
                <a:rPr lang="zh-CN" altLang="en-US" sz="800" dirty="0" smtClean="0">
                  <a:solidFill>
                    <a:schemeClr val="bg1">
                      <a:lumMod val="65000"/>
                    </a:schemeClr>
                  </a:solidFill>
                  <a:latin typeface="思源黑体" panose="020B0500000000000000" pitchFamily="34" charset="-122"/>
                  <a:ea typeface="思源黑体" panose="020B0500000000000000" pitchFamily="34" charset="-122"/>
                </a:rPr>
                <a:t>真</a:t>
              </a:r>
              <a:r>
                <a:rPr lang="zh-CN" altLang="en-US" sz="800" dirty="0">
                  <a:solidFill>
                    <a:schemeClr val="bg1">
                      <a:lumMod val="65000"/>
                    </a:schemeClr>
                  </a:solidFill>
                  <a:latin typeface="思源黑体" panose="020B0500000000000000" pitchFamily="34" charset="-122"/>
                  <a:ea typeface="思源黑体" panose="020B0500000000000000" pitchFamily="34" charset="-122"/>
                </a:rPr>
                <a:t>求实，高效高</a:t>
              </a:r>
              <a:r>
                <a:rPr lang="zh-CN" altLang="en-US" sz="800" dirty="0" smtClean="0">
                  <a:solidFill>
                    <a:schemeClr val="bg1">
                      <a:lumMod val="65000"/>
                    </a:schemeClr>
                  </a:solidFill>
                  <a:latin typeface="思源黑体" panose="020B0500000000000000" pitchFamily="34" charset="-122"/>
                  <a:ea typeface="思源黑体" panose="020B0500000000000000" pitchFamily="34" charset="-122"/>
                </a:rPr>
                <a:t>质</a:t>
              </a:r>
              <a:endParaRPr lang="en-US" altLang="zh-CN" sz="800" dirty="0" smtClean="0">
                <a:solidFill>
                  <a:schemeClr val="bg1">
                    <a:lumMod val="65000"/>
                  </a:schemeClr>
                </a:solidFill>
                <a:latin typeface="思源黑体" panose="020B0500000000000000" pitchFamily="34" charset="-122"/>
                <a:ea typeface="思源黑体" panose="020B0500000000000000" pitchFamily="34" charset="-122"/>
              </a:endParaRPr>
            </a:p>
            <a:p>
              <a:pPr lvl="0">
                <a:lnSpc>
                  <a:spcPct val="150000"/>
                </a:lnSpc>
              </a:pPr>
              <a:r>
                <a:rPr lang="zh-CN" altLang="en-US" sz="800" dirty="0" smtClean="0">
                  <a:solidFill>
                    <a:schemeClr val="bg1">
                      <a:lumMod val="65000"/>
                    </a:schemeClr>
                  </a:solidFill>
                  <a:latin typeface="思源黑体" panose="020B0500000000000000" pitchFamily="34" charset="-122"/>
                  <a:ea typeface="思源黑体" panose="020B0500000000000000" pitchFamily="34" charset="-122"/>
                </a:rPr>
                <a:t>人的差异化管理的标准化</a:t>
              </a:r>
              <a:endParaRPr lang="en-US" altLang="zh-CN" sz="800" dirty="0" smtClean="0">
                <a:solidFill>
                  <a:schemeClr val="bg1">
                    <a:lumMod val="65000"/>
                  </a:schemeClr>
                </a:solidFill>
                <a:latin typeface="思源黑体" panose="020B0500000000000000" pitchFamily="34" charset="-122"/>
                <a:ea typeface="思源黑体" panose="020B0500000000000000" pitchFamily="34" charset="-122"/>
              </a:endParaRPr>
            </a:p>
            <a:p>
              <a:pPr lvl="0">
                <a:lnSpc>
                  <a:spcPct val="150000"/>
                </a:lnSpc>
              </a:pPr>
              <a:r>
                <a:rPr lang="zh-CN" altLang="en-US" sz="800" dirty="0" smtClean="0">
                  <a:solidFill>
                    <a:schemeClr val="bg1">
                      <a:lumMod val="65000"/>
                    </a:schemeClr>
                  </a:solidFill>
                  <a:latin typeface="思源黑体" panose="020B0500000000000000" pitchFamily="34" charset="-122"/>
                  <a:ea typeface="思源黑体" panose="020B0500000000000000" pitchFamily="34" charset="-122"/>
                </a:rPr>
                <a:t>同</a:t>
              </a:r>
              <a:r>
                <a:rPr lang="zh-CN" altLang="en-US" sz="800" dirty="0">
                  <a:solidFill>
                    <a:schemeClr val="bg1">
                      <a:lumMod val="65000"/>
                    </a:schemeClr>
                  </a:solidFill>
                  <a:latin typeface="思源黑体" panose="020B0500000000000000" pitchFamily="34" charset="-122"/>
                  <a:ea typeface="思源黑体" panose="020B0500000000000000" pitchFamily="34" charset="-122"/>
                </a:rPr>
                <a:t>建和谐，实现共</a:t>
              </a:r>
              <a:r>
                <a:rPr lang="zh-CN" altLang="en-US" sz="800" dirty="0" smtClean="0">
                  <a:solidFill>
                    <a:schemeClr val="bg1">
                      <a:lumMod val="65000"/>
                    </a:schemeClr>
                  </a:solidFill>
                  <a:latin typeface="思源黑体" panose="020B0500000000000000" pitchFamily="34" charset="-122"/>
                  <a:ea typeface="思源黑体" panose="020B0500000000000000" pitchFamily="34" charset="-122"/>
                </a:rPr>
                <a:t>赢</a:t>
              </a:r>
              <a:r>
                <a:rPr lang="zh-CN" altLang="en-US" sz="800" dirty="0">
                  <a:solidFill>
                    <a:schemeClr val="bg1">
                      <a:lumMod val="65000"/>
                    </a:schemeClr>
                  </a:solidFill>
                  <a:latin typeface="思源黑体" panose="020B0500000000000000" pitchFamily="34" charset="-122"/>
                  <a:ea typeface="思源黑体" panose="020B0500000000000000" pitchFamily="34" charset="-122"/>
                </a:rPr>
                <a:t>，</a:t>
              </a:r>
              <a:r>
                <a:rPr lang="zh-CN" altLang="en-US" sz="800" dirty="0" smtClean="0">
                  <a:solidFill>
                    <a:schemeClr val="bg1">
                      <a:lumMod val="65000"/>
                    </a:schemeClr>
                  </a:solidFill>
                  <a:latin typeface="思源黑体" panose="020B0500000000000000" pitchFamily="34" charset="-122"/>
                  <a:ea typeface="思源黑体" panose="020B0500000000000000" pitchFamily="34" charset="-122"/>
                </a:rPr>
                <a:t>立足</a:t>
              </a:r>
              <a:r>
                <a:rPr lang="zh-CN" altLang="en-US" sz="800" dirty="0">
                  <a:solidFill>
                    <a:schemeClr val="bg1">
                      <a:lumMod val="65000"/>
                    </a:schemeClr>
                  </a:solidFill>
                  <a:latin typeface="思源黑体" panose="020B0500000000000000" pitchFamily="34" charset="-122"/>
                  <a:ea typeface="思源黑体" panose="020B0500000000000000" pitchFamily="34" charset="-122"/>
                </a:rPr>
                <a:t>产品，打造精品</a:t>
              </a:r>
              <a:endParaRPr lang="en-US" altLang="zh-CN" sz="800" dirty="0">
                <a:solidFill>
                  <a:schemeClr val="bg1">
                    <a:lumMod val="65000"/>
                  </a:schemeClr>
                </a:solidFill>
                <a:latin typeface="思源黑体" panose="020B0500000000000000" pitchFamily="34" charset="-122"/>
                <a:ea typeface="思源黑体" panose="020B0500000000000000" pitchFamily="34" charset="-122"/>
              </a:endParaRPr>
            </a:p>
          </p:txBody>
        </p:sp>
      </p:grpSp>
    </p:spTree>
    <p:extLst>
      <p:ext uri="{BB962C8B-B14F-4D97-AF65-F5344CB8AC3E}">
        <p14:creationId xmlns:p14="http://schemas.microsoft.com/office/powerpoint/2010/main" val="395826468"/>
      </p:ext>
    </p:extLst>
  </p:cSld>
  <p:clrMapOvr>
    <a:masterClrMapping/>
  </p:clrMapOvr>
  <p:transition spd="slow" advClick="0" advTm="0">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30"/>
                                            </p:tgtEl>
                                            <p:attrNameLst>
                                              <p:attrName>style.visibility</p:attrName>
                                            </p:attrNameLst>
                                          </p:cBhvr>
                                          <p:to>
                                            <p:strVal val="visible"/>
                                          </p:to>
                                        </p:set>
                                        <p:anim calcmode="lin" valueType="num">
                                          <p:cBhvr additive="base">
                                            <p:cTn id="7" dur="500" fill="hold"/>
                                            <p:tgtEl>
                                              <p:spTgt spid="30"/>
                                            </p:tgtEl>
                                            <p:attrNameLst>
                                              <p:attrName>ppt_x</p:attrName>
                                            </p:attrNameLst>
                                          </p:cBhvr>
                                          <p:tavLst>
                                            <p:tav tm="0">
                                              <p:val>
                                                <p:strVal val="#ppt_x"/>
                                              </p:val>
                                            </p:tav>
                                            <p:tav tm="100000">
                                              <p:val>
                                                <p:strVal val="#ppt_x"/>
                                              </p:val>
                                            </p:tav>
                                          </p:tavLst>
                                        </p:anim>
                                        <p:anim calcmode="lin" valueType="num">
                                          <p:cBhvr additive="base">
                                            <p:cTn id="8" dur="500" fill="hold"/>
                                            <p:tgtEl>
                                              <p:spTgt spid="30"/>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7"/>
                                            </p:tgtEl>
                                            <p:attrNameLst>
                                              <p:attrName>style.visibility</p:attrName>
                                            </p:attrNameLst>
                                          </p:cBhvr>
                                          <p:to>
                                            <p:strVal val="visible"/>
                                          </p:to>
                                        </p:set>
                                        <p:anim calcmode="lin" valueType="num">
                                          <p:cBhvr additive="base">
                                            <p:cTn id="11" dur="500" fill="hold"/>
                                            <p:tgtEl>
                                              <p:spTgt spid="37"/>
                                            </p:tgtEl>
                                            <p:attrNameLst>
                                              <p:attrName>ppt_x</p:attrName>
                                            </p:attrNameLst>
                                          </p:cBhvr>
                                          <p:tavLst>
                                            <p:tav tm="0">
                                              <p:val>
                                                <p:strVal val="#ppt_x"/>
                                              </p:val>
                                            </p:tav>
                                            <p:tav tm="100000">
                                              <p:val>
                                                <p:strVal val="#ppt_x"/>
                                              </p:val>
                                            </p:tav>
                                          </p:tavLst>
                                        </p:anim>
                                        <p:anim calcmode="lin" valueType="num">
                                          <p:cBhvr additive="base">
                                            <p:cTn id="12" dur="500" fill="hold"/>
                                            <p:tgtEl>
                                              <p:spTgt spid="37"/>
                                            </p:tgtEl>
                                            <p:attrNameLst>
                                              <p:attrName>ppt_y</p:attrName>
                                            </p:attrNameLst>
                                          </p:cBhvr>
                                          <p:tavLst>
                                            <p:tav tm="0">
                                              <p:val>
                                                <p:strVal val="1+#ppt_h/2"/>
                                              </p:val>
                                            </p:tav>
                                            <p:tav tm="100000">
                                              <p:val>
                                                <p:strVal val="#ppt_y"/>
                                              </p:val>
                                            </p:tav>
                                          </p:tavLst>
                                        </p:anim>
                                      </p:childTnLst>
                                    </p:cTn>
                                  </p:par>
                                </p:childTnLst>
                              </p:cTn>
                            </p:par>
                            <p:par>
                              <p:cTn id="13" fill="hold">
                                <p:stCondLst>
                                  <p:cond delay="500"/>
                                </p:stCondLst>
                                <p:childTnLst>
                                  <p:par>
                                    <p:cTn id="14" presetID="22" presetClass="entr" presetSubtype="1" fill="hold" nodeType="after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wipe(up)">
                                          <p:cBhvr>
                                            <p:cTn id="16" dur="500"/>
                                            <p:tgtEl>
                                              <p:spTgt spid="5"/>
                                            </p:tgtEl>
                                          </p:cBhvr>
                                        </p:animEffect>
                                      </p:childTnLst>
                                    </p:cTn>
                                  </p:par>
                                </p:childTnLst>
                              </p:cTn>
                            </p:par>
                            <p:par>
                              <p:cTn id="17" fill="hold">
                                <p:stCondLst>
                                  <p:cond delay="1000"/>
                                </p:stCondLst>
                                <p:childTnLst>
                                  <p:par>
                                    <p:cTn id="18" presetID="22" presetClass="entr" presetSubtype="8" fill="hold" nodeType="afterEffect">
                                      <p:stCondLst>
                                        <p:cond delay="0"/>
                                      </p:stCondLst>
                                      <p:childTnLst>
                                        <p:set>
                                          <p:cBhvr>
                                            <p:cTn id="19" dur="1" fill="hold">
                                              <p:stCondLst>
                                                <p:cond delay="0"/>
                                              </p:stCondLst>
                                            </p:cTn>
                                            <p:tgtEl>
                                              <p:spTgt spid="8"/>
                                            </p:tgtEl>
                                            <p:attrNameLst>
                                              <p:attrName>style.visibility</p:attrName>
                                            </p:attrNameLst>
                                          </p:cBhvr>
                                          <p:to>
                                            <p:strVal val="visible"/>
                                          </p:to>
                                        </p:set>
                                        <p:animEffect transition="in" filter="wipe(left)">
                                          <p:cBhvr>
                                            <p:cTn id="20" dur="500"/>
                                            <p:tgtEl>
                                              <p:spTgt spid="8"/>
                                            </p:tgtEl>
                                          </p:cBhvr>
                                        </p:animEffect>
                                      </p:childTnLst>
                                    </p:cTn>
                                  </p:par>
                                </p:childTnLst>
                              </p:cTn>
                            </p:par>
                            <p:par>
                              <p:cTn id="21" fill="hold">
                                <p:stCondLst>
                                  <p:cond delay="1500"/>
                                </p:stCondLst>
                                <p:childTnLst>
                                  <p:par>
                                    <p:cTn id="22" presetID="41" presetClass="entr" presetSubtype="0" fill="hold" grpId="0" nodeType="afterEffect">
                                      <p:stCondLst>
                                        <p:cond delay="0"/>
                                      </p:stCondLst>
                                      <p:childTnLst>
                                        <p:set>
                                          <p:cBhvr>
                                            <p:cTn id="23" dur="1" fill="hold">
                                              <p:stCondLst>
                                                <p:cond delay="0"/>
                                              </p:stCondLst>
                                            </p:cTn>
                                            <p:tgtEl>
                                              <p:spTgt spid="4"/>
                                            </p:tgtEl>
                                            <p:attrNameLst>
                                              <p:attrName>style.visibility</p:attrName>
                                            </p:attrNameLst>
                                          </p:cBhvr>
                                          <p:to>
                                            <p:strVal val="visible"/>
                                          </p:to>
                                        </p:set>
                                        <p:anim calcmode="lin" valueType="num">
                                          <p:cBhvr>
                                            <p:cTn id="24" dur="300" fill="hold"/>
                                            <p:tgtEl>
                                              <p:spTgt spid="4"/>
                                            </p:tgtEl>
                                            <p:attrNameLst>
                                              <p:attrName>ppt_x</p:attrName>
                                            </p:attrNameLst>
                                          </p:cBhvr>
                                          <p:tavLst>
                                            <p:tav tm="0">
                                              <p:val>
                                                <p:strVal val="#ppt_x"/>
                                              </p:val>
                                            </p:tav>
                                            <p:tav tm="50000">
                                              <p:val>
                                                <p:strVal val="#ppt_x+.1"/>
                                              </p:val>
                                            </p:tav>
                                            <p:tav tm="100000">
                                              <p:val>
                                                <p:strVal val="#ppt_x"/>
                                              </p:val>
                                            </p:tav>
                                          </p:tavLst>
                                        </p:anim>
                                        <p:anim calcmode="lin" valueType="num">
                                          <p:cBhvr>
                                            <p:cTn id="25" dur="300" fill="hold"/>
                                            <p:tgtEl>
                                              <p:spTgt spid="4"/>
                                            </p:tgtEl>
                                            <p:attrNameLst>
                                              <p:attrName>ppt_y</p:attrName>
                                            </p:attrNameLst>
                                          </p:cBhvr>
                                          <p:tavLst>
                                            <p:tav tm="0">
                                              <p:val>
                                                <p:strVal val="#ppt_y"/>
                                              </p:val>
                                            </p:tav>
                                            <p:tav tm="100000">
                                              <p:val>
                                                <p:strVal val="#ppt_y"/>
                                              </p:val>
                                            </p:tav>
                                          </p:tavLst>
                                        </p:anim>
                                        <p:anim calcmode="lin" valueType="num">
                                          <p:cBhvr>
                                            <p:cTn id="26" dur="300" fill="hold"/>
                                            <p:tgtEl>
                                              <p:spTgt spid="4"/>
                                            </p:tgtEl>
                                            <p:attrNameLst>
                                              <p:attrName>ppt_h</p:attrName>
                                            </p:attrNameLst>
                                          </p:cBhvr>
                                          <p:tavLst>
                                            <p:tav tm="0">
                                              <p:val>
                                                <p:strVal val="#ppt_h/10"/>
                                              </p:val>
                                            </p:tav>
                                            <p:tav tm="50000">
                                              <p:val>
                                                <p:strVal val="#ppt_h+.01"/>
                                              </p:val>
                                            </p:tav>
                                            <p:tav tm="100000">
                                              <p:val>
                                                <p:strVal val="#ppt_h"/>
                                              </p:val>
                                            </p:tav>
                                          </p:tavLst>
                                        </p:anim>
                                        <p:anim calcmode="lin" valueType="num">
                                          <p:cBhvr>
                                            <p:cTn id="27" dur="300" fill="hold"/>
                                            <p:tgtEl>
                                              <p:spTgt spid="4"/>
                                            </p:tgtEl>
                                            <p:attrNameLst>
                                              <p:attrName>ppt_w</p:attrName>
                                            </p:attrNameLst>
                                          </p:cBhvr>
                                          <p:tavLst>
                                            <p:tav tm="0">
                                              <p:val>
                                                <p:strVal val="#ppt_w/10"/>
                                              </p:val>
                                            </p:tav>
                                            <p:tav tm="50000">
                                              <p:val>
                                                <p:strVal val="#ppt_w+.01"/>
                                              </p:val>
                                            </p:tav>
                                            <p:tav tm="100000">
                                              <p:val>
                                                <p:strVal val="#ppt_w"/>
                                              </p:val>
                                            </p:tav>
                                          </p:tavLst>
                                        </p:anim>
                                        <p:animEffect transition="in" filter="fade">
                                          <p:cBhvr>
                                            <p:cTn id="28" dur="300" tmFilter="0,0; .5, 1; 1, 1"/>
                                            <p:tgtEl>
                                              <p:spTgt spid="4"/>
                                            </p:tgtEl>
                                          </p:cBhvr>
                                        </p:animEffect>
                                      </p:childTnLst>
                                    </p:cTn>
                                  </p:par>
                                  <p:par>
                                    <p:cTn id="29" presetID="2" presetClass="entr" presetSubtype="2" fill="hold" nodeType="withEffect" p14:presetBounceEnd="40000">
                                      <p:stCondLst>
                                        <p:cond delay="250"/>
                                      </p:stCondLst>
                                      <p:childTnLst>
                                        <p:set>
                                          <p:cBhvr>
                                            <p:cTn id="30" dur="1" fill="hold">
                                              <p:stCondLst>
                                                <p:cond delay="0"/>
                                              </p:stCondLst>
                                            </p:cTn>
                                            <p:tgtEl>
                                              <p:spTgt spid="9"/>
                                            </p:tgtEl>
                                            <p:attrNameLst>
                                              <p:attrName>style.visibility</p:attrName>
                                            </p:attrNameLst>
                                          </p:cBhvr>
                                          <p:to>
                                            <p:strVal val="visible"/>
                                          </p:to>
                                        </p:set>
                                        <p:anim calcmode="lin" valueType="num" p14:bounceEnd="40000">
                                          <p:cBhvr additive="base">
                                            <p:cTn id="31" dur="750" fill="hold"/>
                                            <p:tgtEl>
                                              <p:spTgt spid="9"/>
                                            </p:tgtEl>
                                            <p:attrNameLst>
                                              <p:attrName>ppt_x</p:attrName>
                                            </p:attrNameLst>
                                          </p:cBhvr>
                                          <p:tavLst>
                                            <p:tav tm="0">
                                              <p:val>
                                                <p:strVal val="1+#ppt_w/2"/>
                                              </p:val>
                                            </p:tav>
                                            <p:tav tm="100000">
                                              <p:val>
                                                <p:strVal val="#ppt_x"/>
                                              </p:val>
                                            </p:tav>
                                          </p:tavLst>
                                        </p:anim>
                                        <p:anim calcmode="lin" valueType="num" p14:bounceEnd="40000">
                                          <p:cBhvr additive="base">
                                            <p:cTn id="32" dur="750" fill="hold"/>
                                            <p:tgtEl>
                                              <p:spTgt spid="9"/>
                                            </p:tgtEl>
                                            <p:attrNameLst>
                                              <p:attrName>ppt_y</p:attrName>
                                            </p:attrNameLst>
                                          </p:cBhvr>
                                          <p:tavLst>
                                            <p:tav tm="0">
                                              <p:val>
                                                <p:strVal val="#ppt_y"/>
                                              </p:val>
                                            </p:tav>
                                            <p:tav tm="100000">
                                              <p:val>
                                                <p:strVal val="#ppt_y"/>
                                              </p:val>
                                            </p:tav>
                                          </p:tavLst>
                                        </p:anim>
                                      </p:childTnLst>
                                    </p:cTn>
                                  </p:par>
                                  <p:par>
                                    <p:cTn id="33" presetID="2" presetClass="entr" presetSubtype="2" fill="hold" nodeType="withEffect" p14:presetBounceEnd="40000">
                                      <p:stCondLst>
                                        <p:cond delay="500"/>
                                      </p:stCondLst>
                                      <p:childTnLst>
                                        <p:set>
                                          <p:cBhvr>
                                            <p:cTn id="34" dur="1" fill="hold">
                                              <p:stCondLst>
                                                <p:cond delay="0"/>
                                              </p:stCondLst>
                                            </p:cTn>
                                            <p:tgtEl>
                                              <p:spTgt spid="14"/>
                                            </p:tgtEl>
                                            <p:attrNameLst>
                                              <p:attrName>style.visibility</p:attrName>
                                            </p:attrNameLst>
                                          </p:cBhvr>
                                          <p:to>
                                            <p:strVal val="visible"/>
                                          </p:to>
                                        </p:set>
                                        <p:anim calcmode="lin" valueType="num" p14:bounceEnd="40000">
                                          <p:cBhvr additive="base">
                                            <p:cTn id="35" dur="750" fill="hold"/>
                                            <p:tgtEl>
                                              <p:spTgt spid="14"/>
                                            </p:tgtEl>
                                            <p:attrNameLst>
                                              <p:attrName>ppt_x</p:attrName>
                                            </p:attrNameLst>
                                          </p:cBhvr>
                                          <p:tavLst>
                                            <p:tav tm="0">
                                              <p:val>
                                                <p:strVal val="1+#ppt_w/2"/>
                                              </p:val>
                                            </p:tav>
                                            <p:tav tm="100000">
                                              <p:val>
                                                <p:strVal val="#ppt_x"/>
                                              </p:val>
                                            </p:tav>
                                          </p:tavLst>
                                        </p:anim>
                                        <p:anim calcmode="lin" valueType="num" p14:bounceEnd="40000">
                                          <p:cBhvr additive="base">
                                            <p:cTn id="36" dur="750" fill="hold"/>
                                            <p:tgtEl>
                                              <p:spTgt spid="14"/>
                                            </p:tgtEl>
                                            <p:attrNameLst>
                                              <p:attrName>ppt_y</p:attrName>
                                            </p:attrNameLst>
                                          </p:cBhvr>
                                          <p:tavLst>
                                            <p:tav tm="0">
                                              <p:val>
                                                <p:strVal val="#ppt_y"/>
                                              </p:val>
                                            </p:tav>
                                            <p:tav tm="100000">
                                              <p:val>
                                                <p:strVal val="#ppt_y"/>
                                              </p:val>
                                            </p:tav>
                                          </p:tavLst>
                                        </p:anim>
                                      </p:childTnLst>
                                    </p:cTn>
                                  </p:par>
                                  <p:par>
                                    <p:cTn id="37" presetID="2" presetClass="entr" presetSubtype="2" fill="hold" nodeType="withEffect" p14:presetBounceEnd="40000">
                                      <p:stCondLst>
                                        <p:cond delay="750"/>
                                      </p:stCondLst>
                                      <p:childTnLst>
                                        <p:set>
                                          <p:cBhvr>
                                            <p:cTn id="38" dur="1" fill="hold">
                                              <p:stCondLst>
                                                <p:cond delay="0"/>
                                              </p:stCondLst>
                                            </p:cTn>
                                            <p:tgtEl>
                                              <p:spTgt spid="19"/>
                                            </p:tgtEl>
                                            <p:attrNameLst>
                                              <p:attrName>style.visibility</p:attrName>
                                            </p:attrNameLst>
                                          </p:cBhvr>
                                          <p:to>
                                            <p:strVal val="visible"/>
                                          </p:to>
                                        </p:set>
                                        <p:anim calcmode="lin" valueType="num" p14:bounceEnd="40000">
                                          <p:cBhvr additive="base">
                                            <p:cTn id="39" dur="750" fill="hold"/>
                                            <p:tgtEl>
                                              <p:spTgt spid="19"/>
                                            </p:tgtEl>
                                            <p:attrNameLst>
                                              <p:attrName>ppt_x</p:attrName>
                                            </p:attrNameLst>
                                          </p:cBhvr>
                                          <p:tavLst>
                                            <p:tav tm="0">
                                              <p:val>
                                                <p:strVal val="1+#ppt_w/2"/>
                                              </p:val>
                                            </p:tav>
                                            <p:tav tm="100000">
                                              <p:val>
                                                <p:strVal val="#ppt_x"/>
                                              </p:val>
                                            </p:tav>
                                          </p:tavLst>
                                        </p:anim>
                                        <p:anim calcmode="lin" valueType="num" p14:bounceEnd="40000">
                                          <p:cBhvr additive="base">
                                            <p:cTn id="40" dur="750" fill="hold"/>
                                            <p:tgtEl>
                                              <p:spTgt spid="19"/>
                                            </p:tgtEl>
                                            <p:attrNameLst>
                                              <p:attrName>ppt_y</p:attrName>
                                            </p:attrNameLst>
                                          </p:cBhvr>
                                          <p:tavLst>
                                            <p:tav tm="0">
                                              <p:val>
                                                <p:strVal val="#ppt_y"/>
                                              </p:val>
                                            </p:tav>
                                            <p:tav tm="100000">
                                              <p:val>
                                                <p:strVal val="#ppt_y"/>
                                              </p:val>
                                            </p:tav>
                                          </p:tavLst>
                                        </p:anim>
                                      </p:childTnLst>
                                    </p:cTn>
                                  </p:par>
                                  <p:par>
                                    <p:cTn id="41" presetID="2" presetClass="entr" presetSubtype="2" fill="hold" nodeType="withEffect" p14:presetBounceEnd="40000">
                                      <p:stCondLst>
                                        <p:cond delay="1000"/>
                                      </p:stCondLst>
                                      <p:childTnLst>
                                        <p:set>
                                          <p:cBhvr>
                                            <p:cTn id="42" dur="1" fill="hold">
                                              <p:stCondLst>
                                                <p:cond delay="0"/>
                                              </p:stCondLst>
                                            </p:cTn>
                                            <p:tgtEl>
                                              <p:spTgt spid="24"/>
                                            </p:tgtEl>
                                            <p:attrNameLst>
                                              <p:attrName>style.visibility</p:attrName>
                                            </p:attrNameLst>
                                          </p:cBhvr>
                                          <p:to>
                                            <p:strVal val="visible"/>
                                          </p:to>
                                        </p:set>
                                        <p:anim calcmode="lin" valueType="num" p14:bounceEnd="40000">
                                          <p:cBhvr additive="base">
                                            <p:cTn id="43" dur="750" fill="hold"/>
                                            <p:tgtEl>
                                              <p:spTgt spid="24"/>
                                            </p:tgtEl>
                                            <p:attrNameLst>
                                              <p:attrName>ppt_x</p:attrName>
                                            </p:attrNameLst>
                                          </p:cBhvr>
                                          <p:tavLst>
                                            <p:tav tm="0">
                                              <p:val>
                                                <p:strVal val="1+#ppt_w/2"/>
                                              </p:val>
                                            </p:tav>
                                            <p:tav tm="100000">
                                              <p:val>
                                                <p:strVal val="#ppt_x"/>
                                              </p:val>
                                            </p:tav>
                                          </p:tavLst>
                                        </p:anim>
                                        <p:anim calcmode="lin" valueType="num" p14:bounceEnd="40000">
                                          <p:cBhvr additive="base">
                                            <p:cTn id="44" dur="750" fill="hold"/>
                                            <p:tgtEl>
                                              <p:spTgt spid="24"/>
                                            </p:tgtEl>
                                            <p:attrNameLst>
                                              <p:attrName>ppt_y</p:attrName>
                                            </p:attrNameLst>
                                          </p:cBhvr>
                                          <p:tavLst>
                                            <p:tav tm="0">
                                              <p:val>
                                                <p:strVal val="#ppt_y"/>
                                              </p:val>
                                            </p:tav>
                                            <p:tav tm="100000">
                                              <p:val>
                                                <p:strVal val="#ppt_y"/>
                                              </p:val>
                                            </p:tav>
                                          </p:tavLst>
                                        </p:anim>
                                      </p:childTnLst>
                                    </p:cTn>
                                  </p:par>
                                </p:childTnLst>
                              </p:cTn>
                            </p:par>
                            <p:par>
                              <p:cTn id="45" fill="hold">
                                <p:stCondLst>
                                  <p:cond delay="3250"/>
                                </p:stCondLst>
                                <p:childTnLst>
                                  <p:par>
                                    <p:cTn id="46" presetID="41" presetClass="entr" presetSubtype="0" fill="hold" grpId="0" nodeType="afterEffect">
                                      <p:stCondLst>
                                        <p:cond delay="0"/>
                                      </p:stCondLst>
                                      <p:childTnLst>
                                        <p:set>
                                          <p:cBhvr>
                                            <p:cTn id="47" dur="1" fill="hold">
                                              <p:stCondLst>
                                                <p:cond delay="0"/>
                                              </p:stCondLst>
                                            </p:cTn>
                                            <p:tgtEl>
                                              <p:spTgt spid="34"/>
                                            </p:tgtEl>
                                            <p:attrNameLst>
                                              <p:attrName>style.visibility</p:attrName>
                                            </p:attrNameLst>
                                          </p:cBhvr>
                                          <p:to>
                                            <p:strVal val="visible"/>
                                          </p:to>
                                        </p:set>
                                        <p:anim calcmode="lin" valueType="num">
                                          <p:cBhvr>
                                            <p:cTn id="48" dur="300" fill="hold"/>
                                            <p:tgtEl>
                                              <p:spTgt spid="34"/>
                                            </p:tgtEl>
                                            <p:attrNameLst>
                                              <p:attrName>ppt_x</p:attrName>
                                            </p:attrNameLst>
                                          </p:cBhvr>
                                          <p:tavLst>
                                            <p:tav tm="0">
                                              <p:val>
                                                <p:strVal val="#ppt_x"/>
                                              </p:val>
                                            </p:tav>
                                            <p:tav tm="50000">
                                              <p:val>
                                                <p:strVal val="#ppt_x+.1"/>
                                              </p:val>
                                            </p:tav>
                                            <p:tav tm="100000">
                                              <p:val>
                                                <p:strVal val="#ppt_x"/>
                                              </p:val>
                                            </p:tav>
                                          </p:tavLst>
                                        </p:anim>
                                        <p:anim calcmode="lin" valueType="num">
                                          <p:cBhvr>
                                            <p:cTn id="49" dur="300" fill="hold"/>
                                            <p:tgtEl>
                                              <p:spTgt spid="34"/>
                                            </p:tgtEl>
                                            <p:attrNameLst>
                                              <p:attrName>ppt_y</p:attrName>
                                            </p:attrNameLst>
                                          </p:cBhvr>
                                          <p:tavLst>
                                            <p:tav tm="0">
                                              <p:val>
                                                <p:strVal val="#ppt_y"/>
                                              </p:val>
                                            </p:tav>
                                            <p:tav tm="100000">
                                              <p:val>
                                                <p:strVal val="#ppt_y"/>
                                              </p:val>
                                            </p:tav>
                                          </p:tavLst>
                                        </p:anim>
                                        <p:anim calcmode="lin" valueType="num">
                                          <p:cBhvr>
                                            <p:cTn id="50" dur="300" fill="hold"/>
                                            <p:tgtEl>
                                              <p:spTgt spid="34"/>
                                            </p:tgtEl>
                                            <p:attrNameLst>
                                              <p:attrName>ppt_h</p:attrName>
                                            </p:attrNameLst>
                                          </p:cBhvr>
                                          <p:tavLst>
                                            <p:tav tm="0">
                                              <p:val>
                                                <p:strVal val="#ppt_h/10"/>
                                              </p:val>
                                            </p:tav>
                                            <p:tav tm="50000">
                                              <p:val>
                                                <p:strVal val="#ppt_h+.01"/>
                                              </p:val>
                                            </p:tav>
                                            <p:tav tm="100000">
                                              <p:val>
                                                <p:strVal val="#ppt_h"/>
                                              </p:val>
                                            </p:tav>
                                          </p:tavLst>
                                        </p:anim>
                                        <p:anim calcmode="lin" valueType="num">
                                          <p:cBhvr>
                                            <p:cTn id="51" dur="300" fill="hold"/>
                                            <p:tgtEl>
                                              <p:spTgt spid="34"/>
                                            </p:tgtEl>
                                            <p:attrNameLst>
                                              <p:attrName>ppt_w</p:attrName>
                                            </p:attrNameLst>
                                          </p:cBhvr>
                                          <p:tavLst>
                                            <p:tav tm="0">
                                              <p:val>
                                                <p:strVal val="#ppt_w/10"/>
                                              </p:val>
                                            </p:tav>
                                            <p:tav tm="50000">
                                              <p:val>
                                                <p:strVal val="#ppt_w+.01"/>
                                              </p:val>
                                            </p:tav>
                                            <p:tav tm="100000">
                                              <p:val>
                                                <p:strVal val="#ppt_w"/>
                                              </p:val>
                                            </p:tav>
                                          </p:tavLst>
                                        </p:anim>
                                        <p:animEffect transition="in" filter="fade">
                                          <p:cBhvr>
                                            <p:cTn id="52" dur="300" tmFilter="0,0; .5, 1; 1, 1"/>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30" grpId="0" animBg="1"/>
          <p:bldP spid="34"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30"/>
                                            </p:tgtEl>
                                            <p:attrNameLst>
                                              <p:attrName>style.visibility</p:attrName>
                                            </p:attrNameLst>
                                          </p:cBhvr>
                                          <p:to>
                                            <p:strVal val="visible"/>
                                          </p:to>
                                        </p:set>
                                        <p:anim calcmode="lin" valueType="num">
                                          <p:cBhvr additive="base">
                                            <p:cTn id="7" dur="500" fill="hold"/>
                                            <p:tgtEl>
                                              <p:spTgt spid="30"/>
                                            </p:tgtEl>
                                            <p:attrNameLst>
                                              <p:attrName>ppt_x</p:attrName>
                                            </p:attrNameLst>
                                          </p:cBhvr>
                                          <p:tavLst>
                                            <p:tav tm="0">
                                              <p:val>
                                                <p:strVal val="#ppt_x"/>
                                              </p:val>
                                            </p:tav>
                                            <p:tav tm="100000">
                                              <p:val>
                                                <p:strVal val="#ppt_x"/>
                                              </p:val>
                                            </p:tav>
                                          </p:tavLst>
                                        </p:anim>
                                        <p:anim calcmode="lin" valueType="num">
                                          <p:cBhvr additive="base">
                                            <p:cTn id="8" dur="500" fill="hold"/>
                                            <p:tgtEl>
                                              <p:spTgt spid="30"/>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7"/>
                                            </p:tgtEl>
                                            <p:attrNameLst>
                                              <p:attrName>style.visibility</p:attrName>
                                            </p:attrNameLst>
                                          </p:cBhvr>
                                          <p:to>
                                            <p:strVal val="visible"/>
                                          </p:to>
                                        </p:set>
                                        <p:anim calcmode="lin" valueType="num">
                                          <p:cBhvr additive="base">
                                            <p:cTn id="11" dur="500" fill="hold"/>
                                            <p:tgtEl>
                                              <p:spTgt spid="37"/>
                                            </p:tgtEl>
                                            <p:attrNameLst>
                                              <p:attrName>ppt_x</p:attrName>
                                            </p:attrNameLst>
                                          </p:cBhvr>
                                          <p:tavLst>
                                            <p:tav tm="0">
                                              <p:val>
                                                <p:strVal val="#ppt_x"/>
                                              </p:val>
                                            </p:tav>
                                            <p:tav tm="100000">
                                              <p:val>
                                                <p:strVal val="#ppt_x"/>
                                              </p:val>
                                            </p:tav>
                                          </p:tavLst>
                                        </p:anim>
                                        <p:anim calcmode="lin" valueType="num">
                                          <p:cBhvr additive="base">
                                            <p:cTn id="12" dur="500" fill="hold"/>
                                            <p:tgtEl>
                                              <p:spTgt spid="37"/>
                                            </p:tgtEl>
                                            <p:attrNameLst>
                                              <p:attrName>ppt_y</p:attrName>
                                            </p:attrNameLst>
                                          </p:cBhvr>
                                          <p:tavLst>
                                            <p:tav tm="0">
                                              <p:val>
                                                <p:strVal val="1+#ppt_h/2"/>
                                              </p:val>
                                            </p:tav>
                                            <p:tav tm="100000">
                                              <p:val>
                                                <p:strVal val="#ppt_y"/>
                                              </p:val>
                                            </p:tav>
                                          </p:tavLst>
                                        </p:anim>
                                      </p:childTnLst>
                                    </p:cTn>
                                  </p:par>
                                </p:childTnLst>
                              </p:cTn>
                            </p:par>
                            <p:par>
                              <p:cTn id="13" fill="hold">
                                <p:stCondLst>
                                  <p:cond delay="500"/>
                                </p:stCondLst>
                                <p:childTnLst>
                                  <p:par>
                                    <p:cTn id="14" presetID="22" presetClass="entr" presetSubtype="1" fill="hold" nodeType="after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wipe(up)">
                                          <p:cBhvr>
                                            <p:cTn id="16" dur="500"/>
                                            <p:tgtEl>
                                              <p:spTgt spid="5"/>
                                            </p:tgtEl>
                                          </p:cBhvr>
                                        </p:animEffect>
                                      </p:childTnLst>
                                    </p:cTn>
                                  </p:par>
                                </p:childTnLst>
                              </p:cTn>
                            </p:par>
                            <p:par>
                              <p:cTn id="17" fill="hold">
                                <p:stCondLst>
                                  <p:cond delay="1000"/>
                                </p:stCondLst>
                                <p:childTnLst>
                                  <p:par>
                                    <p:cTn id="18" presetID="22" presetClass="entr" presetSubtype="8" fill="hold" nodeType="afterEffect">
                                      <p:stCondLst>
                                        <p:cond delay="0"/>
                                      </p:stCondLst>
                                      <p:childTnLst>
                                        <p:set>
                                          <p:cBhvr>
                                            <p:cTn id="19" dur="1" fill="hold">
                                              <p:stCondLst>
                                                <p:cond delay="0"/>
                                              </p:stCondLst>
                                            </p:cTn>
                                            <p:tgtEl>
                                              <p:spTgt spid="8"/>
                                            </p:tgtEl>
                                            <p:attrNameLst>
                                              <p:attrName>style.visibility</p:attrName>
                                            </p:attrNameLst>
                                          </p:cBhvr>
                                          <p:to>
                                            <p:strVal val="visible"/>
                                          </p:to>
                                        </p:set>
                                        <p:animEffect transition="in" filter="wipe(left)">
                                          <p:cBhvr>
                                            <p:cTn id="20" dur="500"/>
                                            <p:tgtEl>
                                              <p:spTgt spid="8"/>
                                            </p:tgtEl>
                                          </p:cBhvr>
                                        </p:animEffect>
                                      </p:childTnLst>
                                    </p:cTn>
                                  </p:par>
                                </p:childTnLst>
                              </p:cTn>
                            </p:par>
                            <p:par>
                              <p:cTn id="21" fill="hold">
                                <p:stCondLst>
                                  <p:cond delay="1500"/>
                                </p:stCondLst>
                                <p:childTnLst>
                                  <p:par>
                                    <p:cTn id="22" presetID="41" presetClass="entr" presetSubtype="0" fill="hold" grpId="0" nodeType="afterEffect">
                                      <p:stCondLst>
                                        <p:cond delay="0"/>
                                      </p:stCondLst>
                                      <p:childTnLst>
                                        <p:set>
                                          <p:cBhvr>
                                            <p:cTn id="23" dur="1" fill="hold">
                                              <p:stCondLst>
                                                <p:cond delay="0"/>
                                              </p:stCondLst>
                                            </p:cTn>
                                            <p:tgtEl>
                                              <p:spTgt spid="4"/>
                                            </p:tgtEl>
                                            <p:attrNameLst>
                                              <p:attrName>style.visibility</p:attrName>
                                            </p:attrNameLst>
                                          </p:cBhvr>
                                          <p:to>
                                            <p:strVal val="visible"/>
                                          </p:to>
                                        </p:set>
                                        <p:anim calcmode="lin" valueType="num">
                                          <p:cBhvr>
                                            <p:cTn id="24" dur="300" fill="hold"/>
                                            <p:tgtEl>
                                              <p:spTgt spid="4"/>
                                            </p:tgtEl>
                                            <p:attrNameLst>
                                              <p:attrName>ppt_x</p:attrName>
                                            </p:attrNameLst>
                                          </p:cBhvr>
                                          <p:tavLst>
                                            <p:tav tm="0">
                                              <p:val>
                                                <p:strVal val="#ppt_x"/>
                                              </p:val>
                                            </p:tav>
                                            <p:tav tm="50000">
                                              <p:val>
                                                <p:strVal val="#ppt_x+.1"/>
                                              </p:val>
                                            </p:tav>
                                            <p:tav tm="100000">
                                              <p:val>
                                                <p:strVal val="#ppt_x"/>
                                              </p:val>
                                            </p:tav>
                                          </p:tavLst>
                                        </p:anim>
                                        <p:anim calcmode="lin" valueType="num">
                                          <p:cBhvr>
                                            <p:cTn id="25" dur="300" fill="hold"/>
                                            <p:tgtEl>
                                              <p:spTgt spid="4"/>
                                            </p:tgtEl>
                                            <p:attrNameLst>
                                              <p:attrName>ppt_y</p:attrName>
                                            </p:attrNameLst>
                                          </p:cBhvr>
                                          <p:tavLst>
                                            <p:tav tm="0">
                                              <p:val>
                                                <p:strVal val="#ppt_y"/>
                                              </p:val>
                                            </p:tav>
                                            <p:tav tm="100000">
                                              <p:val>
                                                <p:strVal val="#ppt_y"/>
                                              </p:val>
                                            </p:tav>
                                          </p:tavLst>
                                        </p:anim>
                                        <p:anim calcmode="lin" valueType="num">
                                          <p:cBhvr>
                                            <p:cTn id="26" dur="300" fill="hold"/>
                                            <p:tgtEl>
                                              <p:spTgt spid="4"/>
                                            </p:tgtEl>
                                            <p:attrNameLst>
                                              <p:attrName>ppt_h</p:attrName>
                                            </p:attrNameLst>
                                          </p:cBhvr>
                                          <p:tavLst>
                                            <p:tav tm="0">
                                              <p:val>
                                                <p:strVal val="#ppt_h/10"/>
                                              </p:val>
                                            </p:tav>
                                            <p:tav tm="50000">
                                              <p:val>
                                                <p:strVal val="#ppt_h+.01"/>
                                              </p:val>
                                            </p:tav>
                                            <p:tav tm="100000">
                                              <p:val>
                                                <p:strVal val="#ppt_h"/>
                                              </p:val>
                                            </p:tav>
                                          </p:tavLst>
                                        </p:anim>
                                        <p:anim calcmode="lin" valueType="num">
                                          <p:cBhvr>
                                            <p:cTn id="27" dur="300" fill="hold"/>
                                            <p:tgtEl>
                                              <p:spTgt spid="4"/>
                                            </p:tgtEl>
                                            <p:attrNameLst>
                                              <p:attrName>ppt_w</p:attrName>
                                            </p:attrNameLst>
                                          </p:cBhvr>
                                          <p:tavLst>
                                            <p:tav tm="0">
                                              <p:val>
                                                <p:strVal val="#ppt_w/10"/>
                                              </p:val>
                                            </p:tav>
                                            <p:tav tm="50000">
                                              <p:val>
                                                <p:strVal val="#ppt_w+.01"/>
                                              </p:val>
                                            </p:tav>
                                            <p:tav tm="100000">
                                              <p:val>
                                                <p:strVal val="#ppt_w"/>
                                              </p:val>
                                            </p:tav>
                                          </p:tavLst>
                                        </p:anim>
                                        <p:animEffect transition="in" filter="fade">
                                          <p:cBhvr>
                                            <p:cTn id="28" dur="300" tmFilter="0,0; .5, 1; 1, 1"/>
                                            <p:tgtEl>
                                              <p:spTgt spid="4"/>
                                            </p:tgtEl>
                                          </p:cBhvr>
                                        </p:animEffect>
                                      </p:childTnLst>
                                    </p:cTn>
                                  </p:par>
                                  <p:par>
                                    <p:cTn id="29" presetID="2" presetClass="entr" presetSubtype="2" fill="hold" nodeType="withEffect">
                                      <p:stCondLst>
                                        <p:cond delay="250"/>
                                      </p:stCondLst>
                                      <p:childTnLst>
                                        <p:set>
                                          <p:cBhvr>
                                            <p:cTn id="30" dur="1" fill="hold">
                                              <p:stCondLst>
                                                <p:cond delay="0"/>
                                              </p:stCondLst>
                                            </p:cTn>
                                            <p:tgtEl>
                                              <p:spTgt spid="9"/>
                                            </p:tgtEl>
                                            <p:attrNameLst>
                                              <p:attrName>style.visibility</p:attrName>
                                            </p:attrNameLst>
                                          </p:cBhvr>
                                          <p:to>
                                            <p:strVal val="visible"/>
                                          </p:to>
                                        </p:set>
                                        <p:anim calcmode="lin" valueType="num">
                                          <p:cBhvr additive="base">
                                            <p:cTn id="31" dur="750" fill="hold"/>
                                            <p:tgtEl>
                                              <p:spTgt spid="9"/>
                                            </p:tgtEl>
                                            <p:attrNameLst>
                                              <p:attrName>ppt_x</p:attrName>
                                            </p:attrNameLst>
                                          </p:cBhvr>
                                          <p:tavLst>
                                            <p:tav tm="0">
                                              <p:val>
                                                <p:strVal val="1+#ppt_w/2"/>
                                              </p:val>
                                            </p:tav>
                                            <p:tav tm="100000">
                                              <p:val>
                                                <p:strVal val="#ppt_x"/>
                                              </p:val>
                                            </p:tav>
                                          </p:tavLst>
                                        </p:anim>
                                        <p:anim calcmode="lin" valueType="num">
                                          <p:cBhvr additive="base">
                                            <p:cTn id="32" dur="750" fill="hold"/>
                                            <p:tgtEl>
                                              <p:spTgt spid="9"/>
                                            </p:tgtEl>
                                            <p:attrNameLst>
                                              <p:attrName>ppt_y</p:attrName>
                                            </p:attrNameLst>
                                          </p:cBhvr>
                                          <p:tavLst>
                                            <p:tav tm="0">
                                              <p:val>
                                                <p:strVal val="#ppt_y"/>
                                              </p:val>
                                            </p:tav>
                                            <p:tav tm="100000">
                                              <p:val>
                                                <p:strVal val="#ppt_y"/>
                                              </p:val>
                                            </p:tav>
                                          </p:tavLst>
                                        </p:anim>
                                      </p:childTnLst>
                                    </p:cTn>
                                  </p:par>
                                  <p:par>
                                    <p:cTn id="33" presetID="2" presetClass="entr" presetSubtype="2" fill="hold" nodeType="withEffect">
                                      <p:stCondLst>
                                        <p:cond delay="500"/>
                                      </p:stCondLst>
                                      <p:childTnLst>
                                        <p:set>
                                          <p:cBhvr>
                                            <p:cTn id="34" dur="1" fill="hold">
                                              <p:stCondLst>
                                                <p:cond delay="0"/>
                                              </p:stCondLst>
                                            </p:cTn>
                                            <p:tgtEl>
                                              <p:spTgt spid="14"/>
                                            </p:tgtEl>
                                            <p:attrNameLst>
                                              <p:attrName>style.visibility</p:attrName>
                                            </p:attrNameLst>
                                          </p:cBhvr>
                                          <p:to>
                                            <p:strVal val="visible"/>
                                          </p:to>
                                        </p:set>
                                        <p:anim calcmode="lin" valueType="num">
                                          <p:cBhvr additive="base">
                                            <p:cTn id="35" dur="750" fill="hold"/>
                                            <p:tgtEl>
                                              <p:spTgt spid="14"/>
                                            </p:tgtEl>
                                            <p:attrNameLst>
                                              <p:attrName>ppt_x</p:attrName>
                                            </p:attrNameLst>
                                          </p:cBhvr>
                                          <p:tavLst>
                                            <p:tav tm="0">
                                              <p:val>
                                                <p:strVal val="1+#ppt_w/2"/>
                                              </p:val>
                                            </p:tav>
                                            <p:tav tm="100000">
                                              <p:val>
                                                <p:strVal val="#ppt_x"/>
                                              </p:val>
                                            </p:tav>
                                          </p:tavLst>
                                        </p:anim>
                                        <p:anim calcmode="lin" valueType="num">
                                          <p:cBhvr additive="base">
                                            <p:cTn id="36" dur="750" fill="hold"/>
                                            <p:tgtEl>
                                              <p:spTgt spid="14"/>
                                            </p:tgtEl>
                                            <p:attrNameLst>
                                              <p:attrName>ppt_y</p:attrName>
                                            </p:attrNameLst>
                                          </p:cBhvr>
                                          <p:tavLst>
                                            <p:tav tm="0">
                                              <p:val>
                                                <p:strVal val="#ppt_y"/>
                                              </p:val>
                                            </p:tav>
                                            <p:tav tm="100000">
                                              <p:val>
                                                <p:strVal val="#ppt_y"/>
                                              </p:val>
                                            </p:tav>
                                          </p:tavLst>
                                        </p:anim>
                                      </p:childTnLst>
                                    </p:cTn>
                                  </p:par>
                                  <p:par>
                                    <p:cTn id="37" presetID="2" presetClass="entr" presetSubtype="2" fill="hold" nodeType="withEffect">
                                      <p:stCondLst>
                                        <p:cond delay="750"/>
                                      </p:stCondLst>
                                      <p:childTnLst>
                                        <p:set>
                                          <p:cBhvr>
                                            <p:cTn id="38" dur="1" fill="hold">
                                              <p:stCondLst>
                                                <p:cond delay="0"/>
                                              </p:stCondLst>
                                            </p:cTn>
                                            <p:tgtEl>
                                              <p:spTgt spid="19"/>
                                            </p:tgtEl>
                                            <p:attrNameLst>
                                              <p:attrName>style.visibility</p:attrName>
                                            </p:attrNameLst>
                                          </p:cBhvr>
                                          <p:to>
                                            <p:strVal val="visible"/>
                                          </p:to>
                                        </p:set>
                                        <p:anim calcmode="lin" valueType="num">
                                          <p:cBhvr additive="base">
                                            <p:cTn id="39" dur="750" fill="hold"/>
                                            <p:tgtEl>
                                              <p:spTgt spid="19"/>
                                            </p:tgtEl>
                                            <p:attrNameLst>
                                              <p:attrName>ppt_x</p:attrName>
                                            </p:attrNameLst>
                                          </p:cBhvr>
                                          <p:tavLst>
                                            <p:tav tm="0">
                                              <p:val>
                                                <p:strVal val="1+#ppt_w/2"/>
                                              </p:val>
                                            </p:tav>
                                            <p:tav tm="100000">
                                              <p:val>
                                                <p:strVal val="#ppt_x"/>
                                              </p:val>
                                            </p:tav>
                                          </p:tavLst>
                                        </p:anim>
                                        <p:anim calcmode="lin" valueType="num">
                                          <p:cBhvr additive="base">
                                            <p:cTn id="40" dur="750" fill="hold"/>
                                            <p:tgtEl>
                                              <p:spTgt spid="19"/>
                                            </p:tgtEl>
                                            <p:attrNameLst>
                                              <p:attrName>ppt_y</p:attrName>
                                            </p:attrNameLst>
                                          </p:cBhvr>
                                          <p:tavLst>
                                            <p:tav tm="0">
                                              <p:val>
                                                <p:strVal val="#ppt_y"/>
                                              </p:val>
                                            </p:tav>
                                            <p:tav tm="100000">
                                              <p:val>
                                                <p:strVal val="#ppt_y"/>
                                              </p:val>
                                            </p:tav>
                                          </p:tavLst>
                                        </p:anim>
                                      </p:childTnLst>
                                    </p:cTn>
                                  </p:par>
                                  <p:par>
                                    <p:cTn id="41" presetID="2" presetClass="entr" presetSubtype="2" fill="hold" nodeType="withEffect">
                                      <p:stCondLst>
                                        <p:cond delay="1000"/>
                                      </p:stCondLst>
                                      <p:childTnLst>
                                        <p:set>
                                          <p:cBhvr>
                                            <p:cTn id="42" dur="1" fill="hold">
                                              <p:stCondLst>
                                                <p:cond delay="0"/>
                                              </p:stCondLst>
                                            </p:cTn>
                                            <p:tgtEl>
                                              <p:spTgt spid="24"/>
                                            </p:tgtEl>
                                            <p:attrNameLst>
                                              <p:attrName>style.visibility</p:attrName>
                                            </p:attrNameLst>
                                          </p:cBhvr>
                                          <p:to>
                                            <p:strVal val="visible"/>
                                          </p:to>
                                        </p:set>
                                        <p:anim calcmode="lin" valueType="num">
                                          <p:cBhvr additive="base">
                                            <p:cTn id="43" dur="750" fill="hold"/>
                                            <p:tgtEl>
                                              <p:spTgt spid="24"/>
                                            </p:tgtEl>
                                            <p:attrNameLst>
                                              <p:attrName>ppt_x</p:attrName>
                                            </p:attrNameLst>
                                          </p:cBhvr>
                                          <p:tavLst>
                                            <p:tav tm="0">
                                              <p:val>
                                                <p:strVal val="1+#ppt_w/2"/>
                                              </p:val>
                                            </p:tav>
                                            <p:tav tm="100000">
                                              <p:val>
                                                <p:strVal val="#ppt_x"/>
                                              </p:val>
                                            </p:tav>
                                          </p:tavLst>
                                        </p:anim>
                                        <p:anim calcmode="lin" valueType="num">
                                          <p:cBhvr additive="base">
                                            <p:cTn id="44" dur="750" fill="hold"/>
                                            <p:tgtEl>
                                              <p:spTgt spid="24"/>
                                            </p:tgtEl>
                                            <p:attrNameLst>
                                              <p:attrName>ppt_y</p:attrName>
                                            </p:attrNameLst>
                                          </p:cBhvr>
                                          <p:tavLst>
                                            <p:tav tm="0">
                                              <p:val>
                                                <p:strVal val="#ppt_y"/>
                                              </p:val>
                                            </p:tav>
                                            <p:tav tm="100000">
                                              <p:val>
                                                <p:strVal val="#ppt_y"/>
                                              </p:val>
                                            </p:tav>
                                          </p:tavLst>
                                        </p:anim>
                                      </p:childTnLst>
                                    </p:cTn>
                                  </p:par>
                                </p:childTnLst>
                              </p:cTn>
                            </p:par>
                            <p:par>
                              <p:cTn id="45" fill="hold">
                                <p:stCondLst>
                                  <p:cond delay="3250"/>
                                </p:stCondLst>
                                <p:childTnLst>
                                  <p:par>
                                    <p:cTn id="46" presetID="41" presetClass="entr" presetSubtype="0" fill="hold" grpId="0" nodeType="afterEffect">
                                      <p:stCondLst>
                                        <p:cond delay="0"/>
                                      </p:stCondLst>
                                      <p:childTnLst>
                                        <p:set>
                                          <p:cBhvr>
                                            <p:cTn id="47" dur="1" fill="hold">
                                              <p:stCondLst>
                                                <p:cond delay="0"/>
                                              </p:stCondLst>
                                            </p:cTn>
                                            <p:tgtEl>
                                              <p:spTgt spid="34"/>
                                            </p:tgtEl>
                                            <p:attrNameLst>
                                              <p:attrName>style.visibility</p:attrName>
                                            </p:attrNameLst>
                                          </p:cBhvr>
                                          <p:to>
                                            <p:strVal val="visible"/>
                                          </p:to>
                                        </p:set>
                                        <p:anim calcmode="lin" valueType="num">
                                          <p:cBhvr>
                                            <p:cTn id="48" dur="300" fill="hold"/>
                                            <p:tgtEl>
                                              <p:spTgt spid="34"/>
                                            </p:tgtEl>
                                            <p:attrNameLst>
                                              <p:attrName>ppt_x</p:attrName>
                                            </p:attrNameLst>
                                          </p:cBhvr>
                                          <p:tavLst>
                                            <p:tav tm="0">
                                              <p:val>
                                                <p:strVal val="#ppt_x"/>
                                              </p:val>
                                            </p:tav>
                                            <p:tav tm="50000">
                                              <p:val>
                                                <p:strVal val="#ppt_x+.1"/>
                                              </p:val>
                                            </p:tav>
                                            <p:tav tm="100000">
                                              <p:val>
                                                <p:strVal val="#ppt_x"/>
                                              </p:val>
                                            </p:tav>
                                          </p:tavLst>
                                        </p:anim>
                                        <p:anim calcmode="lin" valueType="num">
                                          <p:cBhvr>
                                            <p:cTn id="49" dur="300" fill="hold"/>
                                            <p:tgtEl>
                                              <p:spTgt spid="34"/>
                                            </p:tgtEl>
                                            <p:attrNameLst>
                                              <p:attrName>ppt_y</p:attrName>
                                            </p:attrNameLst>
                                          </p:cBhvr>
                                          <p:tavLst>
                                            <p:tav tm="0">
                                              <p:val>
                                                <p:strVal val="#ppt_y"/>
                                              </p:val>
                                            </p:tav>
                                            <p:tav tm="100000">
                                              <p:val>
                                                <p:strVal val="#ppt_y"/>
                                              </p:val>
                                            </p:tav>
                                          </p:tavLst>
                                        </p:anim>
                                        <p:anim calcmode="lin" valueType="num">
                                          <p:cBhvr>
                                            <p:cTn id="50" dur="300" fill="hold"/>
                                            <p:tgtEl>
                                              <p:spTgt spid="34"/>
                                            </p:tgtEl>
                                            <p:attrNameLst>
                                              <p:attrName>ppt_h</p:attrName>
                                            </p:attrNameLst>
                                          </p:cBhvr>
                                          <p:tavLst>
                                            <p:tav tm="0">
                                              <p:val>
                                                <p:strVal val="#ppt_h/10"/>
                                              </p:val>
                                            </p:tav>
                                            <p:tav tm="50000">
                                              <p:val>
                                                <p:strVal val="#ppt_h+.01"/>
                                              </p:val>
                                            </p:tav>
                                            <p:tav tm="100000">
                                              <p:val>
                                                <p:strVal val="#ppt_h"/>
                                              </p:val>
                                            </p:tav>
                                          </p:tavLst>
                                        </p:anim>
                                        <p:anim calcmode="lin" valueType="num">
                                          <p:cBhvr>
                                            <p:cTn id="51" dur="300" fill="hold"/>
                                            <p:tgtEl>
                                              <p:spTgt spid="34"/>
                                            </p:tgtEl>
                                            <p:attrNameLst>
                                              <p:attrName>ppt_w</p:attrName>
                                            </p:attrNameLst>
                                          </p:cBhvr>
                                          <p:tavLst>
                                            <p:tav tm="0">
                                              <p:val>
                                                <p:strVal val="#ppt_w/10"/>
                                              </p:val>
                                            </p:tav>
                                            <p:tav tm="50000">
                                              <p:val>
                                                <p:strVal val="#ppt_w+.01"/>
                                              </p:val>
                                            </p:tav>
                                            <p:tav tm="100000">
                                              <p:val>
                                                <p:strVal val="#ppt_w"/>
                                              </p:val>
                                            </p:tav>
                                          </p:tavLst>
                                        </p:anim>
                                        <p:animEffect transition="in" filter="fade">
                                          <p:cBhvr>
                                            <p:cTn id="52" dur="300" tmFilter="0,0; .5, 1; 1, 1"/>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30" grpId="0" animBg="1"/>
          <p:bldP spid="34" grpId="0"/>
        </p:bldLst>
      </p:timing>
    </mc:Fallback>
  </mc:AlternateContent>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extBox 10"/>
          <p:cNvSpPr txBox="1"/>
          <p:nvPr/>
        </p:nvSpPr>
        <p:spPr>
          <a:xfrm>
            <a:off x="2046217" y="5253528"/>
            <a:ext cx="2067611" cy="484748"/>
          </a:xfrm>
          <a:prstGeom prst="rect">
            <a:avLst/>
          </a:prstGeom>
          <a:noFill/>
        </p:spPr>
        <p:txBody>
          <a:bodyPr wrap="square" lIns="0" tIns="0" rIns="0" bIns="0" rtlCol="0">
            <a:spAutoFit/>
          </a:bodyPr>
          <a:lstStyle>
            <a:defPPr>
              <a:defRPr lang="zh-CN"/>
            </a:defPPr>
            <a:lvl1pPr algn="just">
              <a:lnSpc>
                <a:spcPts val="1800"/>
              </a:lnSpc>
              <a:defRPr sz="1200">
                <a:solidFill>
                  <a:schemeClr val="tx1">
                    <a:lumMod val="65000"/>
                    <a:lumOff val="35000"/>
                  </a:schemeClr>
                </a:solidFill>
                <a:latin typeface="微软雅黑 Light" panose="020B0502040204020203" pitchFamily="34" charset="-122"/>
                <a:ea typeface="微软雅黑 Light" panose="020B0502040204020203" pitchFamily="34" charset="-122"/>
              </a:defRPr>
            </a:lvl1pPr>
          </a:lstStyle>
          <a:p>
            <a:pPr algn="ctr">
              <a:lnSpc>
                <a:spcPct val="150000"/>
              </a:lnSpc>
            </a:pPr>
            <a:r>
              <a:rPr lang="zh-CN" altLang="en-US" sz="1050" dirty="0">
                <a:solidFill>
                  <a:srgbClr val="4F4D50"/>
                </a:solidFill>
                <a:latin typeface="思源黑体" panose="020B0500000000000000" pitchFamily="34" charset="-122"/>
                <a:ea typeface="思源黑体" panose="020B0500000000000000" pitchFamily="34" charset="-122"/>
              </a:rPr>
              <a:t>点击输入简要文字内容</a:t>
            </a:r>
            <a:endParaRPr lang="en-US" altLang="zh-CN" sz="1050" dirty="0">
              <a:solidFill>
                <a:srgbClr val="4F4D50"/>
              </a:solidFill>
              <a:latin typeface="思源黑体" panose="020B0500000000000000" pitchFamily="34" charset="-122"/>
              <a:ea typeface="思源黑体" panose="020B0500000000000000" pitchFamily="34" charset="-122"/>
            </a:endParaRPr>
          </a:p>
          <a:p>
            <a:pPr algn="ctr">
              <a:lnSpc>
                <a:spcPct val="150000"/>
              </a:lnSpc>
            </a:pPr>
            <a:r>
              <a:rPr lang="zh-CN" altLang="en-US" sz="1050" dirty="0">
                <a:solidFill>
                  <a:srgbClr val="4F4D50"/>
                </a:solidFill>
                <a:latin typeface="思源黑体" panose="020B0500000000000000" pitchFamily="34" charset="-122"/>
                <a:ea typeface="思源黑体" panose="020B0500000000000000" pitchFamily="34" charset="-122"/>
              </a:rPr>
              <a:t>文字内容需概括精炼</a:t>
            </a:r>
            <a:endParaRPr lang="en-US" altLang="zh-CN" sz="1050" dirty="0">
              <a:solidFill>
                <a:srgbClr val="4F4D50"/>
              </a:solidFill>
              <a:latin typeface="思源黑体" panose="020B0500000000000000" pitchFamily="34" charset="-122"/>
              <a:ea typeface="思源黑体" panose="020B0500000000000000" pitchFamily="34" charset="-122"/>
            </a:endParaRPr>
          </a:p>
        </p:txBody>
      </p:sp>
      <p:sp>
        <p:nvSpPr>
          <p:cNvPr id="18" name="TextBox 16"/>
          <p:cNvSpPr txBox="1"/>
          <p:nvPr/>
        </p:nvSpPr>
        <p:spPr>
          <a:xfrm>
            <a:off x="5220946" y="5311380"/>
            <a:ext cx="1899945" cy="484748"/>
          </a:xfrm>
          <a:prstGeom prst="rect">
            <a:avLst/>
          </a:prstGeom>
          <a:noFill/>
        </p:spPr>
        <p:txBody>
          <a:bodyPr wrap="square" lIns="0" tIns="0" rIns="0" bIns="0" rtlCol="0">
            <a:spAutoFit/>
          </a:bodyPr>
          <a:lstStyle>
            <a:defPPr>
              <a:defRPr lang="zh-CN"/>
            </a:defPPr>
            <a:lvl1pPr algn="just">
              <a:lnSpc>
                <a:spcPts val="1800"/>
              </a:lnSpc>
              <a:defRPr sz="1200">
                <a:solidFill>
                  <a:schemeClr val="tx1">
                    <a:lumMod val="65000"/>
                    <a:lumOff val="35000"/>
                  </a:schemeClr>
                </a:solidFill>
                <a:latin typeface="微软雅黑 Light" panose="020B0502040204020203" pitchFamily="34" charset="-122"/>
                <a:ea typeface="微软雅黑 Light" panose="020B0502040204020203" pitchFamily="34" charset="-122"/>
              </a:defRPr>
            </a:lvl1pPr>
          </a:lstStyle>
          <a:p>
            <a:pPr algn="ctr">
              <a:lnSpc>
                <a:spcPct val="150000"/>
              </a:lnSpc>
            </a:pPr>
            <a:r>
              <a:rPr lang="zh-CN" altLang="en-US" sz="1050" dirty="0">
                <a:solidFill>
                  <a:srgbClr val="4F4D50"/>
                </a:solidFill>
                <a:latin typeface="思源黑体" panose="020B0500000000000000" pitchFamily="34" charset="-122"/>
                <a:ea typeface="思源黑体" panose="020B0500000000000000" pitchFamily="34" charset="-122"/>
              </a:rPr>
              <a:t>点击输入简要文字内容</a:t>
            </a:r>
            <a:endParaRPr lang="en-US" altLang="zh-CN" sz="1050" dirty="0">
              <a:solidFill>
                <a:srgbClr val="4F4D50"/>
              </a:solidFill>
              <a:latin typeface="思源黑体" panose="020B0500000000000000" pitchFamily="34" charset="-122"/>
              <a:ea typeface="思源黑体" panose="020B0500000000000000" pitchFamily="34" charset="-122"/>
            </a:endParaRPr>
          </a:p>
          <a:p>
            <a:pPr algn="ctr">
              <a:lnSpc>
                <a:spcPct val="150000"/>
              </a:lnSpc>
            </a:pPr>
            <a:r>
              <a:rPr lang="zh-CN" altLang="en-US" sz="1050" dirty="0">
                <a:solidFill>
                  <a:srgbClr val="4F4D50"/>
                </a:solidFill>
                <a:latin typeface="思源黑体" panose="020B0500000000000000" pitchFamily="34" charset="-122"/>
                <a:ea typeface="思源黑体" panose="020B0500000000000000" pitchFamily="34" charset="-122"/>
              </a:rPr>
              <a:t>文字内容需概括精炼</a:t>
            </a:r>
            <a:endParaRPr lang="en-US" altLang="zh-CN" sz="1050" dirty="0">
              <a:solidFill>
                <a:srgbClr val="4F4D50"/>
              </a:solidFill>
              <a:latin typeface="思源黑体" panose="020B0500000000000000" pitchFamily="34" charset="-122"/>
              <a:ea typeface="思源黑体" panose="020B0500000000000000" pitchFamily="34" charset="-122"/>
            </a:endParaRPr>
          </a:p>
        </p:txBody>
      </p:sp>
      <p:sp>
        <p:nvSpPr>
          <p:cNvPr id="19" name="TextBox 22"/>
          <p:cNvSpPr txBox="1"/>
          <p:nvPr/>
        </p:nvSpPr>
        <p:spPr>
          <a:xfrm>
            <a:off x="8284565" y="5311380"/>
            <a:ext cx="2091731" cy="484748"/>
          </a:xfrm>
          <a:prstGeom prst="rect">
            <a:avLst/>
          </a:prstGeom>
          <a:noFill/>
        </p:spPr>
        <p:txBody>
          <a:bodyPr wrap="square" lIns="0" tIns="0" rIns="0" bIns="0" rtlCol="0">
            <a:spAutoFit/>
          </a:bodyPr>
          <a:lstStyle>
            <a:defPPr>
              <a:defRPr lang="zh-CN"/>
            </a:defPPr>
            <a:lvl1pPr algn="just">
              <a:lnSpc>
                <a:spcPts val="1800"/>
              </a:lnSpc>
              <a:defRPr sz="1200">
                <a:solidFill>
                  <a:schemeClr val="tx1">
                    <a:lumMod val="65000"/>
                    <a:lumOff val="35000"/>
                  </a:schemeClr>
                </a:solidFill>
                <a:latin typeface="微软雅黑 Light" panose="020B0502040204020203" pitchFamily="34" charset="-122"/>
                <a:ea typeface="微软雅黑 Light" panose="020B0502040204020203" pitchFamily="34" charset="-122"/>
              </a:defRPr>
            </a:lvl1pPr>
          </a:lstStyle>
          <a:p>
            <a:pPr algn="ctr">
              <a:lnSpc>
                <a:spcPct val="150000"/>
              </a:lnSpc>
            </a:pPr>
            <a:r>
              <a:rPr lang="zh-CN" altLang="en-US" sz="1050" dirty="0">
                <a:solidFill>
                  <a:srgbClr val="4F4D50"/>
                </a:solidFill>
                <a:latin typeface="思源黑体" panose="020B0500000000000000" pitchFamily="34" charset="-122"/>
                <a:ea typeface="思源黑体" panose="020B0500000000000000" pitchFamily="34" charset="-122"/>
              </a:rPr>
              <a:t>点击输入简要文字内容</a:t>
            </a:r>
            <a:endParaRPr lang="en-US" altLang="zh-CN" sz="1050" dirty="0">
              <a:solidFill>
                <a:srgbClr val="4F4D50"/>
              </a:solidFill>
              <a:latin typeface="思源黑体" panose="020B0500000000000000" pitchFamily="34" charset="-122"/>
              <a:ea typeface="思源黑体" panose="020B0500000000000000" pitchFamily="34" charset="-122"/>
            </a:endParaRPr>
          </a:p>
          <a:p>
            <a:pPr algn="ctr">
              <a:lnSpc>
                <a:spcPct val="150000"/>
              </a:lnSpc>
            </a:pPr>
            <a:r>
              <a:rPr lang="zh-CN" altLang="en-US" sz="1050" dirty="0">
                <a:solidFill>
                  <a:srgbClr val="4F4D50"/>
                </a:solidFill>
                <a:latin typeface="思源黑体" panose="020B0500000000000000" pitchFamily="34" charset="-122"/>
                <a:ea typeface="思源黑体" panose="020B0500000000000000" pitchFamily="34" charset="-122"/>
              </a:rPr>
              <a:t>文字内容需概括精炼</a:t>
            </a:r>
            <a:endParaRPr lang="en-US" altLang="zh-CN" sz="1050" dirty="0">
              <a:solidFill>
                <a:srgbClr val="4F4D50"/>
              </a:solidFill>
              <a:latin typeface="思源黑体" panose="020B0500000000000000" pitchFamily="34" charset="-122"/>
              <a:ea typeface="思源黑体" panose="020B0500000000000000" pitchFamily="34" charset="-122"/>
            </a:endParaRPr>
          </a:p>
        </p:txBody>
      </p:sp>
      <p:sp>
        <p:nvSpPr>
          <p:cNvPr id="22" name="椭圆 21"/>
          <p:cNvSpPr/>
          <p:nvPr/>
        </p:nvSpPr>
        <p:spPr>
          <a:xfrm>
            <a:off x="1854324" y="2679673"/>
            <a:ext cx="2304000" cy="2304000"/>
          </a:xfrm>
          <a:prstGeom prst="ellipse">
            <a:avLst/>
          </a:prstGeom>
          <a:gradFill>
            <a:gsLst>
              <a:gs pos="0">
                <a:srgbClr val="4582ED"/>
              </a:gs>
              <a:gs pos="58000">
                <a:srgbClr val="105AD7"/>
              </a:gs>
            </a:gsLst>
            <a:lin ang="0" scaled="0"/>
          </a:gradFill>
          <a:ln w="12700">
            <a:solidFill>
              <a:schemeClr val="bg1">
                <a:lumMod val="75000"/>
              </a:schemeClr>
            </a:solid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latin typeface="思源黑体" panose="020B0500000000000000" pitchFamily="34" charset="-122"/>
              <a:ea typeface="思源黑体" panose="020B0500000000000000" pitchFamily="34" charset="-122"/>
            </a:endParaRPr>
          </a:p>
        </p:txBody>
      </p:sp>
      <p:sp>
        <p:nvSpPr>
          <p:cNvPr id="23" name="TextBox 30"/>
          <p:cNvSpPr txBox="1"/>
          <p:nvPr/>
        </p:nvSpPr>
        <p:spPr>
          <a:xfrm>
            <a:off x="1974575" y="3259774"/>
            <a:ext cx="2073468" cy="1107996"/>
          </a:xfrm>
          <a:prstGeom prst="rect">
            <a:avLst/>
          </a:prstGeom>
          <a:noFill/>
        </p:spPr>
        <p:txBody>
          <a:bodyPr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a:lnSpc>
                <a:spcPct val="150000"/>
              </a:lnSpc>
            </a:pPr>
            <a:r>
              <a:rPr lang="zh-CN" altLang="en-US" sz="1600" b="0" dirty="0">
                <a:latin typeface="思源黑体" panose="020B0500000000000000" pitchFamily="34" charset="-122"/>
                <a:ea typeface="思源黑体" panose="020B0500000000000000" pitchFamily="34" charset="-122"/>
              </a:rPr>
              <a:t>销售额突破</a:t>
            </a:r>
            <a:endParaRPr lang="en-US" altLang="zh-CN" sz="1600" b="0" dirty="0">
              <a:latin typeface="思源黑体" panose="020B0500000000000000" pitchFamily="34" charset="-122"/>
              <a:ea typeface="思源黑体" panose="020B0500000000000000" pitchFamily="34" charset="-122"/>
            </a:endParaRPr>
          </a:p>
          <a:p>
            <a:pPr>
              <a:lnSpc>
                <a:spcPct val="150000"/>
              </a:lnSpc>
            </a:pPr>
            <a:r>
              <a:rPr lang="en-US" altLang="zh-CN" sz="3200" dirty="0">
                <a:latin typeface="思源黑体" panose="020B0500000000000000" pitchFamily="34" charset="-122"/>
                <a:ea typeface="思源黑体" panose="020B0500000000000000" pitchFamily="34" charset="-122"/>
              </a:rPr>
              <a:t>5</a:t>
            </a:r>
            <a:r>
              <a:rPr lang="zh-CN" altLang="en-US" sz="3200" dirty="0">
                <a:latin typeface="思源黑体" panose="020B0500000000000000" pitchFamily="34" charset="-122"/>
                <a:ea typeface="思源黑体" panose="020B0500000000000000" pitchFamily="34" charset="-122"/>
              </a:rPr>
              <a:t>个亿</a:t>
            </a:r>
          </a:p>
        </p:txBody>
      </p:sp>
      <p:sp>
        <p:nvSpPr>
          <p:cNvPr id="24" name="椭圆 23"/>
          <p:cNvSpPr/>
          <p:nvPr/>
        </p:nvSpPr>
        <p:spPr>
          <a:xfrm>
            <a:off x="4951195" y="2671301"/>
            <a:ext cx="2304000" cy="2304000"/>
          </a:xfrm>
          <a:prstGeom prst="ellipse">
            <a:avLst/>
          </a:prstGeom>
          <a:gradFill>
            <a:gsLst>
              <a:gs pos="0">
                <a:srgbClr val="4582ED"/>
              </a:gs>
              <a:gs pos="58000">
                <a:srgbClr val="105AD7"/>
              </a:gs>
            </a:gsLst>
            <a:lin ang="0" scaled="0"/>
          </a:gradFill>
          <a:ln w="12700">
            <a:solidFill>
              <a:schemeClr val="bg1">
                <a:lumMod val="75000"/>
              </a:schemeClr>
            </a:solid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latin typeface="思源黑体" panose="020B0500000000000000" pitchFamily="34" charset="-122"/>
              <a:ea typeface="思源黑体" panose="020B0500000000000000" pitchFamily="34" charset="-122"/>
            </a:endParaRPr>
          </a:p>
        </p:txBody>
      </p:sp>
      <p:sp>
        <p:nvSpPr>
          <p:cNvPr id="25" name="TextBox 31"/>
          <p:cNvSpPr txBox="1"/>
          <p:nvPr/>
        </p:nvSpPr>
        <p:spPr>
          <a:xfrm>
            <a:off x="5195892" y="3305806"/>
            <a:ext cx="1764501" cy="1107996"/>
          </a:xfrm>
          <a:prstGeom prst="rect">
            <a:avLst/>
          </a:prstGeom>
          <a:noFill/>
        </p:spPr>
        <p:txBody>
          <a:bodyPr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a:lnSpc>
                <a:spcPct val="150000"/>
              </a:lnSpc>
            </a:pPr>
            <a:r>
              <a:rPr lang="zh-CN" altLang="en-US" sz="1600" b="0" dirty="0">
                <a:latin typeface="思源黑体" panose="020B0500000000000000" pitchFamily="34" charset="-122"/>
                <a:ea typeface="思源黑体" panose="020B0500000000000000" pitchFamily="34" charset="-122"/>
              </a:rPr>
              <a:t>加盟店超过</a:t>
            </a:r>
            <a:endParaRPr lang="en-US" altLang="zh-CN" sz="1600" b="0" dirty="0">
              <a:latin typeface="思源黑体" panose="020B0500000000000000" pitchFamily="34" charset="-122"/>
              <a:ea typeface="思源黑体" panose="020B0500000000000000" pitchFamily="34" charset="-122"/>
            </a:endParaRPr>
          </a:p>
          <a:p>
            <a:pPr>
              <a:lnSpc>
                <a:spcPct val="150000"/>
              </a:lnSpc>
            </a:pPr>
            <a:r>
              <a:rPr lang="en-US" altLang="zh-CN" sz="3200" dirty="0">
                <a:latin typeface="思源黑体" panose="020B0500000000000000" pitchFamily="34" charset="-122"/>
                <a:ea typeface="思源黑体" panose="020B0500000000000000" pitchFamily="34" charset="-122"/>
              </a:rPr>
              <a:t>5</a:t>
            </a:r>
            <a:r>
              <a:rPr lang="zh-CN" altLang="en-US" sz="3200" dirty="0">
                <a:latin typeface="思源黑体" panose="020B0500000000000000" pitchFamily="34" charset="-122"/>
                <a:ea typeface="思源黑体" panose="020B0500000000000000" pitchFamily="34" charset="-122"/>
              </a:rPr>
              <a:t>千家</a:t>
            </a:r>
          </a:p>
        </p:txBody>
      </p:sp>
      <p:sp>
        <p:nvSpPr>
          <p:cNvPr id="26" name="椭圆 25"/>
          <p:cNvSpPr/>
          <p:nvPr/>
        </p:nvSpPr>
        <p:spPr>
          <a:xfrm>
            <a:off x="8103871" y="2680575"/>
            <a:ext cx="2304000" cy="2304000"/>
          </a:xfrm>
          <a:prstGeom prst="ellipse">
            <a:avLst/>
          </a:prstGeom>
          <a:gradFill>
            <a:gsLst>
              <a:gs pos="0">
                <a:srgbClr val="4582ED"/>
              </a:gs>
              <a:gs pos="58000">
                <a:srgbClr val="105AD7"/>
              </a:gs>
            </a:gsLst>
            <a:lin ang="0" scaled="0"/>
          </a:gradFill>
          <a:ln w="12700">
            <a:solidFill>
              <a:schemeClr val="bg1">
                <a:lumMod val="75000"/>
              </a:schemeClr>
            </a:solid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latin typeface="思源黑体" panose="020B0500000000000000" pitchFamily="34" charset="-122"/>
              <a:ea typeface="思源黑体" panose="020B0500000000000000" pitchFamily="34" charset="-122"/>
            </a:endParaRPr>
          </a:p>
        </p:txBody>
      </p:sp>
      <p:sp>
        <p:nvSpPr>
          <p:cNvPr id="27" name="TextBox 32"/>
          <p:cNvSpPr txBox="1"/>
          <p:nvPr/>
        </p:nvSpPr>
        <p:spPr>
          <a:xfrm>
            <a:off x="8344021" y="3327911"/>
            <a:ext cx="1773599" cy="1107996"/>
          </a:xfrm>
          <a:prstGeom prst="rect">
            <a:avLst/>
          </a:prstGeom>
          <a:noFill/>
        </p:spPr>
        <p:txBody>
          <a:bodyPr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a:lnSpc>
                <a:spcPct val="150000"/>
              </a:lnSpc>
            </a:pPr>
            <a:r>
              <a:rPr lang="zh-CN" altLang="en-US" sz="1600" b="0" dirty="0">
                <a:latin typeface="思源黑体" panose="020B0500000000000000" pitchFamily="34" charset="-122"/>
                <a:ea typeface="思源黑体" panose="020B0500000000000000" pitchFamily="34" charset="-122"/>
              </a:rPr>
              <a:t>产品销售覆盖</a:t>
            </a:r>
            <a:endParaRPr lang="en-US" altLang="zh-CN" sz="1600" b="0" dirty="0">
              <a:latin typeface="思源黑体" panose="020B0500000000000000" pitchFamily="34" charset="-122"/>
              <a:ea typeface="思源黑体" panose="020B0500000000000000" pitchFamily="34" charset="-122"/>
            </a:endParaRPr>
          </a:p>
          <a:p>
            <a:pPr>
              <a:lnSpc>
                <a:spcPct val="150000"/>
              </a:lnSpc>
            </a:pPr>
            <a:r>
              <a:rPr lang="en-US" altLang="zh-CN" sz="3200" dirty="0">
                <a:latin typeface="思源黑体" panose="020B0500000000000000" pitchFamily="34" charset="-122"/>
                <a:ea typeface="思源黑体" panose="020B0500000000000000" pitchFamily="34" charset="-122"/>
              </a:rPr>
              <a:t>5</a:t>
            </a:r>
            <a:r>
              <a:rPr lang="zh-CN" altLang="en-US" sz="3200" dirty="0">
                <a:latin typeface="思源黑体" panose="020B0500000000000000" pitchFamily="34" charset="-122"/>
                <a:ea typeface="思源黑体" panose="020B0500000000000000" pitchFamily="34" charset="-122"/>
              </a:rPr>
              <a:t>大洲</a:t>
            </a:r>
          </a:p>
        </p:txBody>
      </p:sp>
      <p:sp>
        <p:nvSpPr>
          <p:cNvPr id="28" name="矩形 27" descr="e7d195523061f1c09e9d68d7cf438b91ef959ecb14fc25d26BBA7F7DBC18E55DFF4014AF651F0BF2569D4B6C1DA7F1A4683A481403BD872FC687266AD13265C1DE7C373772FD8728ABDD69ADD03BFF5BE2862BC891DBB79E831677839DA1A1704E8AE592028226C9E918C0B50881C89B77AB8D1B44EF594EC5FCAA7D071964C2C3832D0F3E7F2E7532694B2E8EF2793F"/>
          <p:cNvSpPr/>
          <p:nvPr/>
        </p:nvSpPr>
        <p:spPr>
          <a:xfrm>
            <a:off x="1662639" y="1814705"/>
            <a:ext cx="8881111" cy="553998"/>
          </a:xfrm>
          <a:prstGeom prst="rect">
            <a:avLst/>
          </a:prstGeom>
        </p:spPr>
        <p:txBody>
          <a:bodyPr wrap="square">
            <a:spAutoFit/>
          </a:bodyPr>
          <a:lstStyle/>
          <a:p>
            <a:pPr algn="ctr">
              <a:lnSpc>
                <a:spcPct val="150000"/>
              </a:lnSpc>
            </a:pPr>
            <a:r>
              <a:rPr lang="zh-CN" altLang="en-US" sz="1000" dirty="0">
                <a:solidFill>
                  <a:srgbClr val="686769"/>
                </a:solidFill>
                <a:latin typeface="思源黑体" panose="020B0500000000000000" pitchFamily="34" charset="-122"/>
                <a:ea typeface="思源黑体" panose="020B0500000000000000" pitchFamily="34" charset="-122"/>
                <a:cs typeface="+mn-ea"/>
                <a:sym typeface="+mn-lt"/>
              </a:rPr>
              <a:t>点击输入简要文字解说，解说文字尽量概括精炼，不用多余的文字修饰，简洁精准的 解说所提炼的核心概念</a:t>
            </a:r>
            <a:r>
              <a:rPr lang="zh-CN" altLang="en-US" sz="1000" dirty="0" smtClean="0">
                <a:solidFill>
                  <a:srgbClr val="686769"/>
                </a:solidFill>
                <a:latin typeface="思源黑体" panose="020B0500000000000000" pitchFamily="34" charset="-122"/>
                <a:ea typeface="思源黑体" panose="020B0500000000000000" pitchFamily="34" charset="-122"/>
                <a:cs typeface="+mn-ea"/>
                <a:sym typeface="+mn-lt"/>
              </a:rPr>
              <a:t>。</a:t>
            </a:r>
            <a:r>
              <a:rPr lang="zh-CN" altLang="en-US" sz="1000" dirty="0">
                <a:solidFill>
                  <a:srgbClr val="686769"/>
                </a:solidFill>
                <a:latin typeface="思源黑体" panose="020B0500000000000000" pitchFamily="34" charset="-122"/>
                <a:ea typeface="思源黑体" panose="020B0500000000000000" pitchFamily="34" charset="-122"/>
                <a:cs typeface="+mn-ea"/>
                <a:sym typeface="+mn-lt"/>
              </a:rPr>
              <a:t>点击输入简要文字解说，解说文字尽量概括</a:t>
            </a:r>
            <a:r>
              <a:rPr lang="zh-CN" altLang="en-US" sz="1000" dirty="0" smtClean="0">
                <a:solidFill>
                  <a:srgbClr val="686769"/>
                </a:solidFill>
                <a:latin typeface="思源黑体" panose="020B0500000000000000" pitchFamily="34" charset="-122"/>
                <a:ea typeface="思源黑体" panose="020B0500000000000000" pitchFamily="34" charset="-122"/>
                <a:cs typeface="+mn-ea"/>
                <a:sym typeface="+mn-lt"/>
              </a:rPr>
              <a:t>精炼不用</a:t>
            </a:r>
            <a:r>
              <a:rPr lang="zh-CN" altLang="en-US" sz="1000" dirty="0">
                <a:solidFill>
                  <a:srgbClr val="686769"/>
                </a:solidFill>
                <a:latin typeface="思源黑体" panose="020B0500000000000000" pitchFamily="34" charset="-122"/>
                <a:ea typeface="思源黑体" panose="020B0500000000000000" pitchFamily="34" charset="-122"/>
                <a:cs typeface="+mn-ea"/>
                <a:sym typeface="+mn-lt"/>
              </a:rPr>
              <a:t>多余的文字</a:t>
            </a:r>
            <a:r>
              <a:rPr lang="zh-CN" altLang="en-US" sz="1000" dirty="0" smtClean="0">
                <a:solidFill>
                  <a:srgbClr val="686769"/>
                </a:solidFill>
                <a:latin typeface="思源黑体" panose="020B0500000000000000" pitchFamily="34" charset="-122"/>
                <a:ea typeface="思源黑体" panose="020B0500000000000000" pitchFamily="34" charset="-122"/>
                <a:cs typeface="+mn-ea"/>
                <a:sym typeface="+mn-lt"/>
              </a:rPr>
              <a:t>修饰简洁</a:t>
            </a:r>
            <a:r>
              <a:rPr lang="zh-CN" altLang="en-US" sz="1000" dirty="0">
                <a:solidFill>
                  <a:srgbClr val="686769"/>
                </a:solidFill>
                <a:latin typeface="思源黑体" panose="020B0500000000000000" pitchFamily="34" charset="-122"/>
                <a:ea typeface="思源黑体" panose="020B0500000000000000" pitchFamily="34" charset="-122"/>
                <a:cs typeface="+mn-ea"/>
                <a:sym typeface="+mn-lt"/>
              </a:rPr>
              <a:t>精准的 解说所提炼的核心</a:t>
            </a:r>
            <a:r>
              <a:rPr lang="zh-CN" altLang="en-US" sz="1000" dirty="0" smtClean="0">
                <a:solidFill>
                  <a:srgbClr val="686769"/>
                </a:solidFill>
                <a:latin typeface="思源黑体" panose="020B0500000000000000" pitchFamily="34" charset="-122"/>
                <a:ea typeface="思源黑体" panose="020B0500000000000000" pitchFamily="34" charset="-122"/>
                <a:cs typeface="+mn-ea"/>
                <a:sym typeface="+mn-lt"/>
              </a:rPr>
              <a:t>概点击</a:t>
            </a:r>
            <a:r>
              <a:rPr lang="zh-CN" altLang="en-US" sz="1000" dirty="0">
                <a:solidFill>
                  <a:srgbClr val="686769"/>
                </a:solidFill>
                <a:latin typeface="思源黑体" panose="020B0500000000000000" pitchFamily="34" charset="-122"/>
                <a:ea typeface="思源黑体" panose="020B0500000000000000" pitchFamily="34" charset="-122"/>
                <a:cs typeface="+mn-ea"/>
                <a:sym typeface="+mn-lt"/>
              </a:rPr>
              <a:t>输入简要文字</a:t>
            </a:r>
            <a:r>
              <a:rPr lang="zh-CN" altLang="en-US" sz="1000" dirty="0" smtClean="0">
                <a:solidFill>
                  <a:srgbClr val="686769"/>
                </a:solidFill>
                <a:latin typeface="思源黑体" panose="020B0500000000000000" pitchFamily="34" charset="-122"/>
                <a:ea typeface="思源黑体" panose="020B0500000000000000" pitchFamily="34" charset="-122"/>
                <a:cs typeface="+mn-ea"/>
                <a:sym typeface="+mn-lt"/>
              </a:rPr>
              <a:t>解说解说</a:t>
            </a:r>
            <a:r>
              <a:rPr lang="zh-CN" altLang="en-US" sz="1000" dirty="0">
                <a:solidFill>
                  <a:srgbClr val="686769"/>
                </a:solidFill>
                <a:latin typeface="思源黑体" panose="020B0500000000000000" pitchFamily="34" charset="-122"/>
                <a:ea typeface="思源黑体" panose="020B0500000000000000" pitchFamily="34" charset="-122"/>
                <a:cs typeface="+mn-ea"/>
                <a:sym typeface="+mn-lt"/>
              </a:rPr>
              <a:t>文字尽量概括</a:t>
            </a:r>
            <a:r>
              <a:rPr lang="zh-CN" altLang="en-US" sz="1000" dirty="0" smtClean="0">
                <a:solidFill>
                  <a:srgbClr val="686769"/>
                </a:solidFill>
                <a:latin typeface="思源黑体" panose="020B0500000000000000" pitchFamily="34" charset="-122"/>
                <a:ea typeface="思源黑体" panose="020B0500000000000000" pitchFamily="34" charset="-122"/>
                <a:cs typeface="+mn-ea"/>
                <a:sym typeface="+mn-lt"/>
              </a:rPr>
              <a:t>精炼</a:t>
            </a:r>
            <a:endParaRPr lang="zh-CN" altLang="en-US" sz="1000" dirty="0">
              <a:solidFill>
                <a:srgbClr val="686769"/>
              </a:solidFill>
              <a:latin typeface="思源黑体" panose="020B0500000000000000" pitchFamily="34" charset="-122"/>
              <a:ea typeface="思源黑体" panose="020B0500000000000000" pitchFamily="34" charset="-122"/>
              <a:cs typeface="+mn-ea"/>
              <a:sym typeface="+mn-lt"/>
            </a:endParaRPr>
          </a:p>
        </p:txBody>
      </p:sp>
      <p:sp>
        <p:nvSpPr>
          <p:cNvPr id="16" name="椭圆 15"/>
          <p:cNvSpPr/>
          <p:nvPr/>
        </p:nvSpPr>
        <p:spPr>
          <a:xfrm>
            <a:off x="462653" y="492370"/>
            <a:ext cx="513595" cy="513594"/>
          </a:xfrm>
          <a:prstGeom prst="ellipse">
            <a:avLst/>
          </a:prstGeom>
          <a:gradFill>
            <a:gsLst>
              <a:gs pos="1000">
                <a:srgbClr val="4582ED"/>
              </a:gs>
              <a:gs pos="66000">
                <a:srgbClr val="105AD7"/>
              </a:gs>
            </a:gsLst>
          </a:gradFill>
          <a:ln>
            <a:noFill/>
          </a:ln>
          <a:effectLst>
            <a:outerShdw blurRad="127000" dist="635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altLang="zh-CN" sz="2400" dirty="0" smtClean="0">
                <a:latin typeface="Agency FB" panose="020B0503020202020204" pitchFamily="34" charset="0"/>
              </a:rPr>
              <a:t>05</a:t>
            </a:r>
            <a:endParaRPr lang="zh-CN" altLang="en-US" sz="2400" dirty="0">
              <a:latin typeface="Agency FB" panose="020B0503020202020204" pitchFamily="34" charset="0"/>
            </a:endParaRPr>
          </a:p>
        </p:txBody>
      </p:sp>
      <p:grpSp>
        <p:nvGrpSpPr>
          <p:cNvPr id="29" name="组合 28"/>
          <p:cNvGrpSpPr/>
          <p:nvPr/>
        </p:nvGrpSpPr>
        <p:grpSpPr>
          <a:xfrm>
            <a:off x="1112716" y="370922"/>
            <a:ext cx="3110091" cy="663260"/>
            <a:chOff x="1220641" y="259282"/>
            <a:chExt cx="3110496" cy="663346"/>
          </a:xfrm>
        </p:grpSpPr>
        <p:sp>
          <p:nvSpPr>
            <p:cNvPr id="30" name="文本框 29">
              <a:extLst>
                <a:ext uri="{FF2B5EF4-FFF2-40B4-BE49-F238E27FC236}">
                  <a16:creationId xmlns="" xmlns:a16="http://schemas.microsoft.com/office/drawing/2014/main" id="{C9FE3F12-EF2B-4C2B-8DA1-3D9B6D947A7C}"/>
                </a:ext>
              </a:extLst>
            </p:cNvPr>
            <p:cNvSpPr txBox="1"/>
            <p:nvPr/>
          </p:nvSpPr>
          <p:spPr>
            <a:xfrm>
              <a:off x="1220641" y="259282"/>
              <a:ext cx="1313351" cy="532522"/>
            </a:xfrm>
            <a:prstGeom prst="rect">
              <a:avLst/>
            </a:prstGeom>
            <a:noFill/>
          </p:spPr>
          <p:txBody>
            <a:bodyPr wrap="none" rtlCol="0">
              <a:spAutoFit/>
            </a:bodyPr>
            <a:lstStyle/>
            <a:p>
              <a:pPr fontAlgn="auto">
                <a:lnSpc>
                  <a:spcPct val="130000"/>
                </a:lnSpc>
                <a:defRPr/>
              </a:pPr>
              <a:r>
                <a:rPr lang="zh-CN" altLang="en-US" sz="2200" dirty="0">
                  <a:solidFill>
                    <a:srgbClr val="554B4F"/>
                  </a:solidFill>
                  <a:latin typeface="思源黑体" panose="020B0500000000000000" pitchFamily="34" charset="-122"/>
                  <a:ea typeface="思源黑体" panose="020B0500000000000000" pitchFamily="34" charset="-122"/>
                  <a:cs typeface="+mn-ea"/>
                  <a:sym typeface="+mn-lt"/>
                </a:rPr>
                <a:t>未来规划</a:t>
              </a:r>
            </a:p>
          </p:txBody>
        </p:sp>
        <p:sp>
          <p:nvSpPr>
            <p:cNvPr id="31" name="矩形 30">
              <a:extLst>
                <a:ext uri="{FF2B5EF4-FFF2-40B4-BE49-F238E27FC236}">
                  <a16:creationId xmlns="" xmlns:a16="http://schemas.microsoft.com/office/drawing/2014/main" id="{F3726BB5-172B-4432-AF35-26229E90CCC6}"/>
                </a:ext>
              </a:extLst>
            </p:cNvPr>
            <p:cNvSpPr/>
            <p:nvPr/>
          </p:nvSpPr>
          <p:spPr>
            <a:xfrm>
              <a:off x="1235631" y="630202"/>
              <a:ext cx="3095506" cy="292426"/>
            </a:xfrm>
            <a:prstGeom prst="rect">
              <a:avLst/>
            </a:prstGeom>
          </p:spPr>
          <p:txBody>
            <a:bodyPr wrap="square">
              <a:spAutoFit/>
            </a:bodyPr>
            <a:lstStyle/>
            <a:p>
              <a:pPr>
                <a:lnSpc>
                  <a:spcPct val="130000"/>
                </a:lnSpc>
              </a:pPr>
              <a:r>
                <a:rPr lang="zh-CN" altLang="en-US" sz="1000" dirty="0">
                  <a:solidFill>
                    <a:schemeClr val="tx1">
                      <a:lumMod val="65000"/>
                      <a:lumOff val="35000"/>
                    </a:schemeClr>
                  </a:solidFill>
                  <a:latin typeface="思源黑体" panose="020B0500000000000000" pitchFamily="34" charset="-122"/>
                  <a:ea typeface="思源黑体" panose="020B0500000000000000" pitchFamily="34" charset="-122"/>
                  <a:cs typeface="+mn-ea"/>
                  <a:sym typeface="+mn-lt"/>
                </a:rPr>
                <a:t>此处添加您的副标题文字</a:t>
              </a:r>
              <a:r>
                <a:rPr lang="zh-CN" altLang="en-US" sz="1000" dirty="0" smtClean="0">
                  <a:solidFill>
                    <a:schemeClr val="tx1">
                      <a:lumMod val="65000"/>
                      <a:lumOff val="35000"/>
                    </a:schemeClr>
                  </a:solidFill>
                  <a:latin typeface="思源黑体" panose="020B0500000000000000" pitchFamily="34" charset="-122"/>
                  <a:ea typeface="思源黑体" panose="020B0500000000000000" pitchFamily="34" charset="-122"/>
                  <a:cs typeface="+mn-ea"/>
                  <a:sym typeface="+mn-lt"/>
                </a:rPr>
                <a:t>说明</a:t>
              </a:r>
              <a:endParaRPr lang="zh-CN" altLang="en-US" sz="1000" dirty="0">
                <a:solidFill>
                  <a:schemeClr val="tx1">
                    <a:lumMod val="65000"/>
                    <a:lumOff val="35000"/>
                  </a:schemeClr>
                </a:solidFill>
                <a:latin typeface="思源黑体" panose="020B0500000000000000" pitchFamily="34" charset="-122"/>
                <a:ea typeface="思源黑体" panose="020B0500000000000000" pitchFamily="34" charset="-122"/>
                <a:cs typeface="+mn-ea"/>
                <a:sym typeface="+mn-lt"/>
              </a:endParaRPr>
            </a:p>
          </p:txBody>
        </p:sp>
      </p:grpSp>
    </p:spTree>
    <p:extLst>
      <p:ext uri="{BB962C8B-B14F-4D97-AF65-F5344CB8AC3E}">
        <p14:creationId xmlns:p14="http://schemas.microsoft.com/office/powerpoint/2010/main" val="1877657606"/>
      </p:ext>
    </p:extLst>
  </p:cSld>
  <p:clrMapOvr>
    <a:masterClrMapping/>
  </p:clrMapOvr>
  <p:transition spd="slow" advClick="0"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fade">
                                      <p:cBhvr>
                                        <p:cTn id="7" dur="1000"/>
                                        <p:tgtEl>
                                          <p:spTgt spid="22"/>
                                        </p:tgtEl>
                                      </p:cBhvr>
                                    </p:animEffect>
                                    <p:anim calcmode="lin" valueType="num">
                                      <p:cBhvr>
                                        <p:cTn id="8" dur="1000" fill="hold"/>
                                        <p:tgtEl>
                                          <p:spTgt spid="22"/>
                                        </p:tgtEl>
                                        <p:attrNameLst>
                                          <p:attrName>ppt_x</p:attrName>
                                        </p:attrNameLst>
                                      </p:cBhvr>
                                      <p:tavLst>
                                        <p:tav tm="0">
                                          <p:val>
                                            <p:strVal val="#ppt_x"/>
                                          </p:val>
                                        </p:tav>
                                        <p:tav tm="100000">
                                          <p:val>
                                            <p:strVal val="#ppt_x"/>
                                          </p:val>
                                        </p:tav>
                                      </p:tavLst>
                                    </p:anim>
                                    <p:anim calcmode="lin" valueType="num">
                                      <p:cBhvr>
                                        <p:cTn id="9" dur="1000" fill="hold"/>
                                        <p:tgtEl>
                                          <p:spTgt spid="22"/>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23"/>
                                        </p:tgtEl>
                                        <p:attrNameLst>
                                          <p:attrName>style.visibility</p:attrName>
                                        </p:attrNameLst>
                                      </p:cBhvr>
                                      <p:to>
                                        <p:strVal val="visible"/>
                                      </p:to>
                                    </p:set>
                                    <p:animEffect transition="in" filter="fade">
                                      <p:cBhvr>
                                        <p:cTn id="12" dur="1000"/>
                                        <p:tgtEl>
                                          <p:spTgt spid="23"/>
                                        </p:tgtEl>
                                      </p:cBhvr>
                                    </p:animEffect>
                                    <p:anim calcmode="lin" valueType="num">
                                      <p:cBhvr>
                                        <p:cTn id="13" dur="1000" fill="hold"/>
                                        <p:tgtEl>
                                          <p:spTgt spid="23"/>
                                        </p:tgtEl>
                                        <p:attrNameLst>
                                          <p:attrName>ppt_x</p:attrName>
                                        </p:attrNameLst>
                                      </p:cBhvr>
                                      <p:tavLst>
                                        <p:tav tm="0">
                                          <p:val>
                                            <p:strVal val="#ppt_x"/>
                                          </p:val>
                                        </p:tav>
                                        <p:tav tm="100000">
                                          <p:val>
                                            <p:strVal val="#ppt_x"/>
                                          </p:val>
                                        </p:tav>
                                      </p:tavLst>
                                    </p:anim>
                                    <p:anim calcmode="lin" valueType="num">
                                      <p:cBhvr>
                                        <p:cTn id="14" dur="1000" fill="hold"/>
                                        <p:tgtEl>
                                          <p:spTgt spid="23"/>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250"/>
                                  </p:stCondLst>
                                  <p:childTnLst>
                                    <p:set>
                                      <p:cBhvr>
                                        <p:cTn id="16" dur="1" fill="hold">
                                          <p:stCondLst>
                                            <p:cond delay="0"/>
                                          </p:stCondLst>
                                        </p:cTn>
                                        <p:tgtEl>
                                          <p:spTgt spid="24"/>
                                        </p:tgtEl>
                                        <p:attrNameLst>
                                          <p:attrName>style.visibility</p:attrName>
                                        </p:attrNameLst>
                                      </p:cBhvr>
                                      <p:to>
                                        <p:strVal val="visible"/>
                                      </p:to>
                                    </p:set>
                                    <p:animEffect transition="in" filter="fade">
                                      <p:cBhvr>
                                        <p:cTn id="17" dur="1000"/>
                                        <p:tgtEl>
                                          <p:spTgt spid="24"/>
                                        </p:tgtEl>
                                      </p:cBhvr>
                                    </p:animEffect>
                                    <p:anim calcmode="lin" valueType="num">
                                      <p:cBhvr>
                                        <p:cTn id="18" dur="1000" fill="hold"/>
                                        <p:tgtEl>
                                          <p:spTgt spid="24"/>
                                        </p:tgtEl>
                                        <p:attrNameLst>
                                          <p:attrName>ppt_x</p:attrName>
                                        </p:attrNameLst>
                                      </p:cBhvr>
                                      <p:tavLst>
                                        <p:tav tm="0">
                                          <p:val>
                                            <p:strVal val="#ppt_x"/>
                                          </p:val>
                                        </p:tav>
                                        <p:tav tm="100000">
                                          <p:val>
                                            <p:strVal val="#ppt_x"/>
                                          </p:val>
                                        </p:tav>
                                      </p:tavLst>
                                    </p:anim>
                                    <p:anim calcmode="lin" valueType="num">
                                      <p:cBhvr>
                                        <p:cTn id="19" dur="1000" fill="hold"/>
                                        <p:tgtEl>
                                          <p:spTgt spid="24"/>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250"/>
                                  </p:stCondLst>
                                  <p:childTnLst>
                                    <p:set>
                                      <p:cBhvr>
                                        <p:cTn id="21" dur="1" fill="hold">
                                          <p:stCondLst>
                                            <p:cond delay="0"/>
                                          </p:stCondLst>
                                        </p:cTn>
                                        <p:tgtEl>
                                          <p:spTgt spid="25"/>
                                        </p:tgtEl>
                                        <p:attrNameLst>
                                          <p:attrName>style.visibility</p:attrName>
                                        </p:attrNameLst>
                                      </p:cBhvr>
                                      <p:to>
                                        <p:strVal val="visible"/>
                                      </p:to>
                                    </p:set>
                                    <p:animEffect transition="in" filter="fade">
                                      <p:cBhvr>
                                        <p:cTn id="22" dur="1000"/>
                                        <p:tgtEl>
                                          <p:spTgt spid="25"/>
                                        </p:tgtEl>
                                      </p:cBhvr>
                                    </p:animEffect>
                                    <p:anim calcmode="lin" valueType="num">
                                      <p:cBhvr>
                                        <p:cTn id="23" dur="1000" fill="hold"/>
                                        <p:tgtEl>
                                          <p:spTgt spid="25"/>
                                        </p:tgtEl>
                                        <p:attrNameLst>
                                          <p:attrName>ppt_x</p:attrName>
                                        </p:attrNameLst>
                                      </p:cBhvr>
                                      <p:tavLst>
                                        <p:tav tm="0">
                                          <p:val>
                                            <p:strVal val="#ppt_x"/>
                                          </p:val>
                                        </p:tav>
                                        <p:tav tm="100000">
                                          <p:val>
                                            <p:strVal val="#ppt_x"/>
                                          </p:val>
                                        </p:tav>
                                      </p:tavLst>
                                    </p:anim>
                                    <p:anim calcmode="lin" valueType="num">
                                      <p:cBhvr>
                                        <p:cTn id="24" dur="1000" fill="hold"/>
                                        <p:tgtEl>
                                          <p:spTgt spid="25"/>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500"/>
                                  </p:stCondLst>
                                  <p:childTnLst>
                                    <p:set>
                                      <p:cBhvr>
                                        <p:cTn id="26" dur="1" fill="hold">
                                          <p:stCondLst>
                                            <p:cond delay="0"/>
                                          </p:stCondLst>
                                        </p:cTn>
                                        <p:tgtEl>
                                          <p:spTgt spid="26"/>
                                        </p:tgtEl>
                                        <p:attrNameLst>
                                          <p:attrName>style.visibility</p:attrName>
                                        </p:attrNameLst>
                                      </p:cBhvr>
                                      <p:to>
                                        <p:strVal val="visible"/>
                                      </p:to>
                                    </p:set>
                                    <p:animEffect transition="in" filter="fade">
                                      <p:cBhvr>
                                        <p:cTn id="27" dur="1000"/>
                                        <p:tgtEl>
                                          <p:spTgt spid="26"/>
                                        </p:tgtEl>
                                      </p:cBhvr>
                                    </p:animEffect>
                                    <p:anim calcmode="lin" valueType="num">
                                      <p:cBhvr>
                                        <p:cTn id="28" dur="1000" fill="hold"/>
                                        <p:tgtEl>
                                          <p:spTgt spid="26"/>
                                        </p:tgtEl>
                                        <p:attrNameLst>
                                          <p:attrName>ppt_x</p:attrName>
                                        </p:attrNameLst>
                                      </p:cBhvr>
                                      <p:tavLst>
                                        <p:tav tm="0">
                                          <p:val>
                                            <p:strVal val="#ppt_x"/>
                                          </p:val>
                                        </p:tav>
                                        <p:tav tm="100000">
                                          <p:val>
                                            <p:strVal val="#ppt_x"/>
                                          </p:val>
                                        </p:tav>
                                      </p:tavLst>
                                    </p:anim>
                                    <p:anim calcmode="lin" valueType="num">
                                      <p:cBhvr>
                                        <p:cTn id="29" dur="1000" fill="hold"/>
                                        <p:tgtEl>
                                          <p:spTgt spid="26"/>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500"/>
                                  </p:stCondLst>
                                  <p:childTnLst>
                                    <p:set>
                                      <p:cBhvr>
                                        <p:cTn id="31" dur="1" fill="hold">
                                          <p:stCondLst>
                                            <p:cond delay="0"/>
                                          </p:stCondLst>
                                        </p:cTn>
                                        <p:tgtEl>
                                          <p:spTgt spid="27"/>
                                        </p:tgtEl>
                                        <p:attrNameLst>
                                          <p:attrName>style.visibility</p:attrName>
                                        </p:attrNameLst>
                                      </p:cBhvr>
                                      <p:to>
                                        <p:strVal val="visible"/>
                                      </p:to>
                                    </p:set>
                                    <p:animEffect transition="in" filter="fade">
                                      <p:cBhvr>
                                        <p:cTn id="32" dur="1000"/>
                                        <p:tgtEl>
                                          <p:spTgt spid="27"/>
                                        </p:tgtEl>
                                      </p:cBhvr>
                                    </p:animEffect>
                                    <p:anim calcmode="lin" valueType="num">
                                      <p:cBhvr>
                                        <p:cTn id="33" dur="1000" fill="hold"/>
                                        <p:tgtEl>
                                          <p:spTgt spid="27"/>
                                        </p:tgtEl>
                                        <p:attrNameLst>
                                          <p:attrName>ppt_x</p:attrName>
                                        </p:attrNameLst>
                                      </p:cBhvr>
                                      <p:tavLst>
                                        <p:tav tm="0">
                                          <p:val>
                                            <p:strVal val="#ppt_x"/>
                                          </p:val>
                                        </p:tav>
                                        <p:tav tm="100000">
                                          <p:val>
                                            <p:strVal val="#ppt_x"/>
                                          </p:val>
                                        </p:tav>
                                      </p:tavLst>
                                    </p:anim>
                                    <p:anim calcmode="lin" valueType="num">
                                      <p:cBhvr>
                                        <p:cTn id="34" dur="1000" fill="hold"/>
                                        <p:tgtEl>
                                          <p:spTgt spid="27"/>
                                        </p:tgtEl>
                                        <p:attrNameLst>
                                          <p:attrName>ppt_y</p:attrName>
                                        </p:attrNameLst>
                                      </p:cBhvr>
                                      <p:tavLst>
                                        <p:tav tm="0">
                                          <p:val>
                                            <p:strVal val="#ppt_y+.1"/>
                                          </p:val>
                                        </p:tav>
                                        <p:tav tm="100000">
                                          <p:val>
                                            <p:strVal val="#ppt_y"/>
                                          </p:val>
                                        </p:tav>
                                      </p:tavLst>
                                    </p:anim>
                                  </p:childTnLst>
                                </p:cTn>
                              </p:par>
                            </p:childTnLst>
                          </p:cTn>
                        </p:par>
                        <p:par>
                          <p:cTn id="35" fill="hold">
                            <p:stCondLst>
                              <p:cond delay="1500"/>
                            </p:stCondLst>
                            <p:childTnLst>
                              <p:par>
                                <p:cTn id="36" presetID="16" presetClass="entr" presetSubtype="21" fill="hold" grpId="0" nodeType="afterEffect">
                                  <p:stCondLst>
                                    <p:cond delay="0"/>
                                  </p:stCondLst>
                                  <p:childTnLst>
                                    <p:set>
                                      <p:cBhvr>
                                        <p:cTn id="37" dur="1" fill="hold">
                                          <p:stCondLst>
                                            <p:cond delay="0"/>
                                          </p:stCondLst>
                                        </p:cTn>
                                        <p:tgtEl>
                                          <p:spTgt spid="17"/>
                                        </p:tgtEl>
                                        <p:attrNameLst>
                                          <p:attrName>style.visibility</p:attrName>
                                        </p:attrNameLst>
                                      </p:cBhvr>
                                      <p:to>
                                        <p:strVal val="visible"/>
                                      </p:to>
                                    </p:set>
                                    <p:animEffect transition="in" filter="barn(inVertical)">
                                      <p:cBhvr>
                                        <p:cTn id="38" dur="800"/>
                                        <p:tgtEl>
                                          <p:spTgt spid="17"/>
                                        </p:tgtEl>
                                      </p:cBhvr>
                                    </p:animEffect>
                                  </p:childTnLst>
                                </p:cTn>
                              </p:par>
                              <p:par>
                                <p:cTn id="39" presetID="16" presetClass="entr" presetSubtype="21" fill="hold" grpId="0" nodeType="withEffect">
                                  <p:stCondLst>
                                    <p:cond delay="200"/>
                                  </p:stCondLst>
                                  <p:childTnLst>
                                    <p:set>
                                      <p:cBhvr>
                                        <p:cTn id="40" dur="1" fill="hold">
                                          <p:stCondLst>
                                            <p:cond delay="0"/>
                                          </p:stCondLst>
                                        </p:cTn>
                                        <p:tgtEl>
                                          <p:spTgt spid="18"/>
                                        </p:tgtEl>
                                        <p:attrNameLst>
                                          <p:attrName>style.visibility</p:attrName>
                                        </p:attrNameLst>
                                      </p:cBhvr>
                                      <p:to>
                                        <p:strVal val="visible"/>
                                      </p:to>
                                    </p:set>
                                    <p:animEffect transition="in" filter="barn(inVertical)">
                                      <p:cBhvr>
                                        <p:cTn id="41" dur="800"/>
                                        <p:tgtEl>
                                          <p:spTgt spid="18"/>
                                        </p:tgtEl>
                                      </p:cBhvr>
                                    </p:animEffect>
                                  </p:childTnLst>
                                </p:cTn>
                              </p:par>
                              <p:par>
                                <p:cTn id="42" presetID="16" presetClass="entr" presetSubtype="21" fill="hold" grpId="0" nodeType="withEffect">
                                  <p:stCondLst>
                                    <p:cond delay="400"/>
                                  </p:stCondLst>
                                  <p:childTnLst>
                                    <p:set>
                                      <p:cBhvr>
                                        <p:cTn id="43" dur="1" fill="hold">
                                          <p:stCondLst>
                                            <p:cond delay="0"/>
                                          </p:stCondLst>
                                        </p:cTn>
                                        <p:tgtEl>
                                          <p:spTgt spid="19"/>
                                        </p:tgtEl>
                                        <p:attrNameLst>
                                          <p:attrName>style.visibility</p:attrName>
                                        </p:attrNameLst>
                                      </p:cBhvr>
                                      <p:to>
                                        <p:strVal val="visible"/>
                                      </p:to>
                                    </p:set>
                                    <p:animEffect transition="in" filter="barn(inVertical)">
                                      <p:cBhvr>
                                        <p:cTn id="44" dur="800"/>
                                        <p:tgtEl>
                                          <p:spTgt spid="19"/>
                                        </p:tgtEl>
                                      </p:cBhvr>
                                    </p:animEffect>
                                  </p:childTnLst>
                                </p:cTn>
                              </p:par>
                              <p:par>
                                <p:cTn id="45" presetID="2" presetClass="entr" presetSubtype="2" fill="hold" grpId="0" nodeType="withEffect">
                                  <p:stCondLst>
                                    <p:cond delay="500"/>
                                  </p:stCondLst>
                                  <p:childTnLst>
                                    <p:set>
                                      <p:cBhvr>
                                        <p:cTn id="46" dur="1" fill="hold">
                                          <p:stCondLst>
                                            <p:cond delay="0"/>
                                          </p:stCondLst>
                                        </p:cTn>
                                        <p:tgtEl>
                                          <p:spTgt spid="28"/>
                                        </p:tgtEl>
                                        <p:attrNameLst>
                                          <p:attrName>style.visibility</p:attrName>
                                        </p:attrNameLst>
                                      </p:cBhvr>
                                      <p:to>
                                        <p:strVal val="visible"/>
                                      </p:to>
                                    </p:set>
                                    <p:anim calcmode="lin" valueType="num">
                                      <p:cBhvr additive="base">
                                        <p:cTn id="47" dur="500" fill="hold"/>
                                        <p:tgtEl>
                                          <p:spTgt spid="28"/>
                                        </p:tgtEl>
                                        <p:attrNameLst>
                                          <p:attrName>ppt_x</p:attrName>
                                        </p:attrNameLst>
                                      </p:cBhvr>
                                      <p:tavLst>
                                        <p:tav tm="0">
                                          <p:val>
                                            <p:strVal val="1+#ppt_w/2"/>
                                          </p:val>
                                        </p:tav>
                                        <p:tav tm="100000">
                                          <p:val>
                                            <p:strVal val="#ppt_x"/>
                                          </p:val>
                                        </p:tav>
                                      </p:tavLst>
                                    </p:anim>
                                    <p:anim calcmode="lin" valueType="num">
                                      <p:cBhvr additive="base">
                                        <p:cTn id="48" dur="500" fill="hold"/>
                                        <p:tgtEl>
                                          <p:spTgt spid="2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18" grpId="0"/>
      <p:bldP spid="19" grpId="0"/>
      <p:bldP spid="22" grpId="0" animBg="1"/>
      <p:bldP spid="23" grpId="0"/>
      <p:bldP spid="24" grpId="0" animBg="1"/>
      <p:bldP spid="25" grpId="0"/>
      <p:bldP spid="26" grpId="0" animBg="1"/>
      <p:bldP spid="27" grpId="0"/>
      <p:bldP spid="28" grpId="0"/>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椭圆 2"/>
          <p:cNvSpPr/>
          <p:nvPr/>
        </p:nvSpPr>
        <p:spPr>
          <a:xfrm>
            <a:off x="1325259" y="2736165"/>
            <a:ext cx="2180492" cy="2180492"/>
          </a:xfrm>
          <a:prstGeom prst="ellipse">
            <a:avLst/>
          </a:prstGeom>
          <a:blipFill dpi="0" rotWithShape="1">
            <a:blip r:embed="rId3" cstate="print">
              <a:extLst>
                <a:ext uri="{28A0092B-C50C-407E-A947-70E740481C1C}">
                  <a14:useLocalDpi xmlns:a14="http://schemas.microsoft.com/office/drawing/2010/main" val="0"/>
                </a:ext>
              </a:extLst>
            </a:blip>
            <a:srcRect/>
            <a:stretch>
              <a:fillRect/>
            </a:stretch>
          </a:blip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椭圆 3"/>
          <p:cNvSpPr/>
          <p:nvPr/>
        </p:nvSpPr>
        <p:spPr>
          <a:xfrm>
            <a:off x="2732025" y="2378610"/>
            <a:ext cx="2895603" cy="2895602"/>
          </a:xfrm>
          <a:prstGeom prst="ellipse">
            <a:avLst/>
          </a:prstGeom>
          <a:blipFill dpi="0" rotWithShape="1">
            <a:blip r:embed="rId4">
              <a:extLst>
                <a:ext uri="{28A0092B-C50C-407E-A947-70E740481C1C}">
                  <a14:useLocalDpi xmlns:a14="http://schemas.microsoft.com/office/drawing/2010/main" val="0"/>
                </a:ext>
              </a:extLst>
            </a:blip>
            <a:srcRect/>
            <a:stretch>
              <a:fillRect l="-24962" r="-24962"/>
            </a:stretch>
          </a:blip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TextBox 7">
            <a:extLst>
              <a:ext uri="{FF2B5EF4-FFF2-40B4-BE49-F238E27FC236}">
                <a16:creationId xmlns="" xmlns:a16="http://schemas.microsoft.com/office/drawing/2014/main" id="{8DE6CD62-A5CF-42EF-B6BB-0447C20B7252}"/>
              </a:ext>
            </a:extLst>
          </p:cNvPr>
          <p:cNvSpPr txBox="1"/>
          <p:nvPr/>
        </p:nvSpPr>
        <p:spPr>
          <a:xfrm>
            <a:off x="6680134" y="2954324"/>
            <a:ext cx="1323439" cy="372410"/>
          </a:xfrm>
          <a:prstGeom prst="rect">
            <a:avLst/>
          </a:prstGeom>
          <a:noFill/>
        </p:spPr>
        <p:txBody>
          <a:bodyPr wrap="square" rtlCol="0">
            <a:spAutoFit/>
          </a:bodyPr>
          <a:lstStyle/>
          <a:p>
            <a:pPr>
              <a:lnSpc>
                <a:spcPct val="130000"/>
              </a:lnSpc>
            </a:pPr>
            <a:r>
              <a:rPr lang="zh-CN" altLang="en-US" sz="1400" dirty="0" smtClean="0">
                <a:solidFill>
                  <a:srgbClr val="4F4D50"/>
                </a:solidFill>
                <a:latin typeface="思源黑体" panose="020B0500000000000000" pitchFamily="34" charset="-122"/>
                <a:ea typeface="思源黑体" panose="020B0500000000000000" pitchFamily="34" charset="-122"/>
                <a:cs typeface="+mn-ea"/>
                <a:sym typeface="+mn-lt"/>
              </a:rPr>
              <a:t>企业规划</a:t>
            </a:r>
            <a:endParaRPr lang="en-US" altLang="zh-CN" sz="1400" dirty="0">
              <a:solidFill>
                <a:srgbClr val="4F4D50"/>
              </a:solidFill>
              <a:latin typeface="思源黑体" panose="020B0500000000000000" pitchFamily="34" charset="-122"/>
              <a:ea typeface="思源黑体" panose="020B0500000000000000" pitchFamily="34" charset="-122"/>
              <a:cs typeface="+mn-ea"/>
              <a:sym typeface="+mn-lt"/>
            </a:endParaRPr>
          </a:p>
        </p:txBody>
      </p:sp>
      <p:sp>
        <p:nvSpPr>
          <p:cNvPr id="7" name="文本框 6">
            <a:extLst>
              <a:ext uri="{FF2B5EF4-FFF2-40B4-BE49-F238E27FC236}">
                <a16:creationId xmlns="" xmlns:a16="http://schemas.microsoft.com/office/drawing/2014/main" id="{503E0C68-DA60-417A-94AF-3E2A39D1D51A}"/>
              </a:ext>
            </a:extLst>
          </p:cNvPr>
          <p:cNvSpPr txBox="1"/>
          <p:nvPr/>
        </p:nvSpPr>
        <p:spPr>
          <a:xfrm>
            <a:off x="6680133" y="3386025"/>
            <a:ext cx="3823744" cy="2292935"/>
          </a:xfrm>
          <a:prstGeom prst="rect">
            <a:avLst/>
          </a:prstGeom>
          <a:noFill/>
        </p:spPr>
        <p:txBody>
          <a:bodyPr wrap="square" rtlCol="0">
            <a:spAutoFit/>
          </a:bodyPr>
          <a:lstStyle/>
          <a:p>
            <a:pPr algn="just">
              <a:lnSpc>
                <a:spcPct val="130000"/>
              </a:lnSpc>
            </a:pPr>
            <a:r>
              <a:rPr lang="zh-CN" altLang="en-US" sz="1000" dirty="0">
                <a:solidFill>
                  <a:srgbClr val="686769"/>
                </a:solidFill>
                <a:latin typeface="思源黑体" panose="020B0500000000000000" pitchFamily="34" charset="-122"/>
                <a:ea typeface="思源黑体" panose="020B0500000000000000" pitchFamily="34" charset="-122"/>
                <a:cs typeface="+mn-ea"/>
                <a:sym typeface="+mn-lt"/>
              </a:rPr>
              <a:t>点击输入简要文字解说，解说文字尽量概括精炼，不用多余的文字</a:t>
            </a:r>
            <a:r>
              <a:rPr lang="zh-CN" altLang="en-US" sz="1000" dirty="0" smtClean="0">
                <a:solidFill>
                  <a:srgbClr val="686769"/>
                </a:solidFill>
                <a:latin typeface="思源黑体" panose="020B0500000000000000" pitchFamily="34" charset="-122"/>
                <a:ea typeface="思源黑体" panose="020B0500000000000000" pitchFamily="34" charset="-122"/>
                <a:cs typeface="+mn-ea"/>
                <a:sym typeface="+mn-lt"/>
              </a:rPr>
              <a:t>修饰简洁</a:t>
            </a:r>
            <a:r>
              <a:rPr lang="zh-CN" altLang="en-US" sz="1000" dirty="0">
                <a:solidFill>
                  <a:srgbClr val="686769"/>
                </a:solidFill>
                <a:latin typeface="思源黑体" panose="020B0500000000000000" pitchFamily="34" charset="-122"/>
                <a:ea typeface="思源黑体" panose="020B0500000000000000" pitchFamily="34" charset="-122"/>
                <a:cs typeface="+mn-ea"/>
                <a:sym typeface="+mn-lt"/>
              </a:rPr>
              <a:t>精</a:t>
            </a:r>
            <a:r>
              <a:rPr lang="zh-CN" altLang="en-US" sz="1000" dirty="0" smtClean="0">
                <a:solidFill>
                  <a:srgbClr val="686769"/>
                </a:solidFill>
                <a:latin typeface="思源黑体" panose="020B0500000000000000" pitchFamily="34" charset="-122"/>
                <a:ea typeface="思源黑体" panose="020B0500000000000000" pitchFamily="34" charset="-122"/>
                <a:cs typeface="+mn-ea"/>
                <a:sym typeface="+mn-lt"/>
              </a:rPr>
              <a:t>准</a:t>
            </a:r>
            <a:r>
              <a:rPr lang="zh-CN" altLang="en-US" sz="1000" dirty="0">
                <a:solidFill>
                  <a:srgbClr val="686769"/>
                </a:solidFill>
                <a:latin typeface="思源黑体" panose="020B0500000000000000" pitchFamily="34" charset="-122"/>
                <a:ea typeface="思源黑体" panose="020B0500000000000000" pitchFamily="34" charset="-122"/>
                <a:cs typeface="+mn-ea"/>
                <a:sym typeface="+mn-lt"/>
              </a:rPr>
              <a:t>。点击输入简要文字解说，解说文字尽量概括精炼，不用多余的文字修饰</a:t>
            </a:r>
            <a:r>
              <a:rPr lang="zh-CN" altLang="en-US" sz="1000" dirty="0" smtClean="0">
                <a:solidFill>
                  <a:srgbClr val="686769"/>
                </a:solidFill>
                <a:latin typeface="思源黑体" panose="020B0500000000000000" pitchFamily="34" charset="-122"/>
                <a:ea typeface="思源黑体" panose="020B0500000000000000" pitchFamily="34" charset="-122"/>
                <a:cs typeface="+mn-ea"/>
                <a:sym typeface="+mn-lt"/>
              </a:rPr>
              <a:t>，</a:t>
            </a:r>
            <a:endParaRPr lang="en-US" altLang="zh-CN" sz="1000" dirty="0" smtClean="0">
              <a:solidFill>
                <a:srgbClr val="686769"/>
              </a:solidFill>
              <a:latin typeface="思源黑体" panose="020B0500000000000000" pitchFamily="34" charset="-122"/>
              <a:ea typeface="思源黑体" panose="020B0500000000000000" pitchFamily="34" charset="-122"/>
              <a:cs typeface="+mn-ea"/>
              <a:sym typeface="+mn-lt"/>
            </a:endParaRPr>
          </a:p>
          <a:p>
            <a:pPr algn="just">
              <a:lnSpc>
                <a:spcPct val="130000"/>
              </a:lnSpc>
            </a:pPr>
            <a:endParaRPr lang="en-US" altLang="zh-CN" sz="1000" dirty="0" smtClean="0">
              <a:solidFill>
                <a:srgbClr val="686769"/>
              </a:solidFill>
              <a:latin typeface="思源黑体" panose="020B0500000000000000" pitchFamily="34" charset="-122"/>
              <a:ea typeface="思源黑体" panose="020B0500000000000000" pitchFamily="34" charset="-122"/>
              <a:cs typeface="+mn-ea"/>
              <a:sym typeface="+mn-lt"/>
            </a:endParaRPr>
          </a:p>
          <a:p>
            <a:pPr algn="just">
              <a:lnSpc>
                <a:spcPct val="130000"/>
              </a:lnSpc>
            </a:pPr>
            <a:r>
              <a:rPr lang="zh-CN" altLang="en-US" sz="1000" dirty="0" smtClean="0">
                <a:solidFill>
                  <a:srgbClr val="686769"/>
                </a:solidFill>
                <a:latin typeface="思源黑体" panose="020B0500000000000000" pitchFamily="34" charset="-122"/>
                <a:ea typeface="思源黑体" panose="020B0500000000000000" pitchFamily="34" charset="-122"/>
                <a:cs typeface="+mn-ea"/>
                <a:sym typeface="+mn-lt"/>
              </a:rPr>
              <a:t>简洁</a:t>
            </a:r>
            <a:r>
              <a:rPr lang="zh-CN" altLang="en-US" sz="1000" dirty="0">
                <a:solidFill>
                  <a:srgbClr val="686769"/>
                </a:solidFill>
                <a:latin typeface="思源黑体" panose="020B0500000000000000" pitchFamily="34" charset="-122"/>
                <a:ea typeface="思源黑体" panose="020B0500000000000000" pitchFamily="34" charset="-122"/>
                <a:cs typeface="+mn-ea"/>
                <a:sym typeface="+mn-lt"/>
              </a:rPr>
              <a:t>精准的 解说所提炼的核心概念</a:t>
            </a:r>
            <a:r>
              <a:rPr lang="zh-CN" altLang="en-US" sz="1000" dirty="0" smtClean="0">
                <a:solidFill>
                  <a:srgbClr val="686769"/>
                </a:solidFill>
                <a:latin typeface="思源黑体" panose="020B0500000000000000" pitchFamily="34" charset="-122"/>
                <a:ea typeface="思源黑体" panose="020B0500000000000000" pitchFamily="34" charset="-122"/>
                <a:cs typeface="+mn-ea"/>
                <a:sym typeface="+mn-lt"/>
              </a:rPr>
              <a:t>。点击</a:t>
            </a:r>
            <a:r>
              <a:rPr lang="zh-CN" altLang="en-US" sz="1000" dirty="0">
                <a:solidFill>
                  <a:srgbClr val="686769"/>
                </a:solidFill>
                <a:latin typeface="思源黑体" panose="020B0500000000000000" pitchFamily="34" charset="-122"/>
                <a:ea typeface="思源黑体" panose="020B0500000000000000" pitchFamily="34" charset="-122"/>
                <a:cs typeface="+mn-ea"/>
                <a:sym typeface="+mn-lt"/>
              </a:rPr>
              <a:t>输入简要文字解说，解说文字尽量概括精炼，不用多余的文字修饰简洁精准。点击输入简要文字解说，解说文字尽量概括精炼，不用多余的文字修饰，简洁精准的 解说所提炼的核心概念。</a:t>
            </a:r>
          </a:p>
          <a:p>
            <a:pPr algn="just">
              <a:lnSpc>
                <a:spcPct val="130000"/>
              </a:lnSpc>
            </a:pPr>
            <a:endParaRPr lang="zh-CN" altLang="en-US" sz="1000" dirty="0">
              <a:solidFill>
                <a:srgbClr val="686769"/>
              </a:solidFill>
              <a:latin typeface="思源黑体" panose="020B0500000000000000" pitchFamily="34" charset="-122"/>
              <a:ea typeface="思源黑体" panose="020B0500000000000000" pitchFamily="34" charset="-122"/>
              <a:cs typeface="+mn-ea"/>
              <a:sym typeface="+mn-lt"/>
            </a:endParaRPr>
          </a:p>
          <a:p>
            <a:pPr algn="just">
              <a:lnSpc>
                <a:spcPct val="130000"/>
              </a:lnSpc>
            </a:pPr>
            <a:endParaRPr lang="zh-CN" altLang="en-US" sz="1000" dirty="0">
              <a:solidFill>
                <a:srgbClr val="686769"/>
              </a:solidFill>
              <a:latin typeface="思源黑体" panose="020B0500000000000000" pitchFamily="34" charset="-122"/>
              <a:ea typeface="思源黑体" panose="020B0500000000000000" pitchFamily="34" charset="-122"/>
              <a:cs typeface="+mn-ea"/>
              <a:sym typeface="+mn-lt"/>
            </a:endParaRPr>
          </a:p>
          <a:p>
            <a:pPr algn="just">
              <a:lnSpc>
                <a:spcPct val="130000"/>
              </a:lnSpc>
            </a:pPr>
            <a:endParaRPr lang="zh-CN" altLang="en-US" sz="1000" dirty="0">
              <a:solidFill>
                <a:srgbClr val="686769"/>
              </a:solidFill>
              <a:latin typeface="思源黑体" panose="020B0500000000000000" pitchFamily="34" charset="-122"/>
              <a:ea typeface="思源黑体" panose="020B0500000000000000" pitchFamily="34" charset="-122"/>
              <a:cs typeface="+mn-ea"/>
              <a:sym typeface="+mn-lt"/>
            </a:endParaRPr>
          </a:p>
        </p:txBody>
      </p:sp>
      <p:sp>
        <p:nvSpPr>
          <p:cNvPr id="8" name="TextBox 7">
            <a:extLst>
              <a:ext uri="{FF2B5EF4-FFF2-40B4-BE49-F238E27FC236}">
                <a16:creationId xmlns="" xmlns:a16="http://schemas.microsoft.com/office/drawing/2014/main" id="{8DE6CD62-A5CF-42EF-B6BB-0447C20B7252}"/>
              </a:ext>
            </a:extLst>
          </p:cNvPr>
          <p:cNvSpPr txBox="1"/>
          <p:nvPr/>
        </p:nvSpPr>
        <p:spPr>
          <a:xfrm>
            <a:off x="6680132" y="1800119"/>
            <a:ext cx="2303848" cy="492443"/>
          </a:xfrm>
          <a:prstGeom prst="rect">
            <a:avLst/>
          </a:prstGeom>
          <a:noFill/>
        </p:spPr>
        <p:txBody>
          <a:bodyPr wrap="square" rtlCol="0">
            <a:spAutoFit/>
          </a:bodyPr>
          <a:lstStyle/>
          <a:p>
            <a:pPr>
              <a:lnSpc>
                <a:spcPct val="130000"/>
              </a:lnSpc>
            </a:pPr>
            <a:r>
              <a:rPr lang="zh-CN" altLang="en-US" sz="2000" dirty="0" smtClean="0">
                <a:solidFill>
                  <a:srgbClr val="4F4D50"/>
                </a:solidFill>
                <a:latin typeface="思源黑体" panose="020B0500000000000000" pitchFamily="34" charset="-122"/>
                <a:ea typeface="思源黑体" panose="020B0500000000000000" pitchFamily="34" charset="-122"/>
                <a:cs typeface="+mn-ea"/>
                <a:sym typeface="+mn-lt"/>
              </a:rPr>
              <a:t>企业目标计划建设</a:t>
            </a:r>
            <a:endParaRPr lang="en-US" altLang="zh-CN" sz="2000" dirty="0">
              <a:solidFill>
                <a:srgbClr val="4F4D50"/>
              </a:solidFill>
              <a:latin typeface="思源黑体" panose="020B0500000000000000" pitchFamily="34" charset="-122"/>
              <a:ea typeface="思源黑体" panose="020B0500000000000000" pitchFamily="34" charset="-122"/>
              <a:cs typeface="+mn-ea"/>
              <a:sym typeface="+mn-lt"/>
            </a:endParaRPr>
          </a:p>
        </p:txBody>
      </p:sp>
      <p:grpSp>
        <p:nvGrpSpPr>
          <p:cNvPr id="2" name="组合 1"/>
          <p:cNvGrpSpPr/>
          <p:nvPr/>
        </p:nvGrpSpPr>
        <p:grpSpPr>
          <a:xfrm>
            <a:off x="4882537" y="2305744"/>
            <a:ext cx="797171" cy="797170"/>
            <a:chOff x="4882538" y="2305744"/>
            <a:chExt cx="797170" cy="797170"/>
          </a:xfrm>
        </p:grpSpPr>
        <p:sp>
          <p:nvSpPr>
            <p:cNvPr id="5" name="椭圆 4"/>
            <p:cNvSpPr/>
            <p:nvPr/>
          </p:nvSpPr>
          <p:spPr>
            <a:xfrm>
              <a:off x="4882538" y="2305744"/>
              <a:ext cx="797170" cy="797170"/>
            </a:xfrm>
            <a:prstGeom prst="ellipse">
              <a:avLst/>
            </a:prstGeom>
            <a:gradFill>
              <a:gsLst>
                <a:gs pos="0">
                  <a:srgbClr val="4582ED"/>
                </a:gs>
                <a:gs pos="58000">
                  <a:srgbClr val="105AD7"/>
                </a:gs>
              </a:gsLst>
              <a:lin ang="0" scaled="0"/>
            </a:gra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9" name="组合 8"/>
            <p:cNvGrpSpPr/>
            <p:nvPr/>
          </p:nvGrpSpPr>
          <p:grpSpPr>
            <a:xfrm>
              <a:off x="5129310" y="2479375"/>
              <a:ext cx="303626" cy="449909"/>
              <a:chOff x="1788810" y="2276744"/>
              <a:chExt cx="392113" cy="581026"/>
            </a:xfrm>
            <a:solidFill>
              <a:schemeClr val="bg1"/>
            </a:solidFill>
            <a:effectLst/>
          </p:grpSpPr>
          <p:sp>
            <p:nvSpPr>
              <p:cNvPr id="10" name="Freeform 9"/>
              <p:cNvSpPr>
                <a:spLocks noEditPoints="1"/>
              </p:cNvSpPr>
              <p:nvPr/>
            </p:nvSpPr>
            <p:spPr bwMode="auto">
              <a:xfrm>
                <a:off x="1788810" y="2276744"/>
                <a:ext cx="392113" cy="430213"/>
              </a:xfrm>
              <a:custGeom>
                <a:avLst/>
                <a:gdLst>
                  <a:gd name="T0" fmla="*/ 108 w 149"/>
                  <a:gd name="T1" fmla="*/ 163 h 163"/>
                  <a:gd name="T2" fmla="*/ 35 w 149"/>
                  <a:gd name="T3" fmla="*/ 163 h 163"/>
                  <a:gd name="T4" fmla="*/ 35 w 149"/>
                  <a:gd name="T5" fmla="*/ 158 h 163"/>
                  <a:gd name="T6" fmla="*/ 30 w 149"/>
                  <a:gd name="T7" fmla="*/ 142 h 163"/>
                  <a:gd name="T8" fmla="*/ 21 w 149"/>
                  <a:gd name="T9" fmla="*/ 127 h 163"/>
                  <a:gd name="T10" fmla="*/ 0 w 149"/>
                  <a:gd name="T11" fmla="*/ 74 h 163"/>
                  <a:gd name="T12" fmla="*/ 74 w 149"/>
                  <a:gd name="T13" fmla="*/ 0 h 163"/>
                  <a:gd name="T14" fmla="*/ 149 w 149"/>
                  <a:gd name="T15" fmla="*/ 74 h 163"/>
                  <a:gd name="T16" fmla="*/ 127 w 149"/>
                  <a:gd name="T17" fmla="*/ 127 h 163"/>
                  <a:gd name="T18" fmla="*/ 118 w 149"/>
                  <a:gd name="T19" fmla="*/ 142 h 163"/>
                  <a:gd name="T20" fmla="*/ 114 w 149"/>
                  <a:gd name="T21" fmla="*/ 158 h 163"/>
                  <a:gd name="T22" fmla="*/ 113 w 149"/>
                  <a:gd name="T23" fmla="*/ 163 h 163"/>
                  <a:gd name="T24" fmla="*/ 108 w 149"/>
                  <a:gd name="T25" fmla="*/ 163 h 163"/>
                  <a:gd name="T26" fmla="*/ 46 w 149"/>
                  <a:gd name="T27" fmla="*/ 151 h 163"/>
                  <a:gd name="T28" fmla="*/ 103 w 149"/>
                  <a:gd name="T29" fmla="*/ 151 h 163"/>
                  <a:gd name="T30" fmla="*/ 108 w 149"/>
                  <a:gd name="T31" fmla="*/ 136 h 163"/>
                  <a:gd name="T32" fmla="*/ 117 w 149"/>
                  <a:gd name="T33" fmla="*/ 120 h 163"/>
                  <a:gd name="T34" fmla="*/ 136 w 149"/>
                  <a:gd name="T35" fmla="*/ 74 h 163"/>
                  <a:gd name="T36" fmla="*/ 74 w 149"/>
                  <a:gd name="T37" fmla="*/ 12 h 163"/>
                  <a:gd name="T38" fmla="*/ 12 w 149"/>
                  <a:gd name="T39" fmla="*/ 74 h 163"/>
                  <a:gd name="T40" fmla="*/ 31 w 149"/>
                  <a:gd name="T41" fmla="*/ 120 h 163"/>
                  <a:gd name="T42" fmla="*/ 41 w 149"/>
                  <a:gd name="T43" fmla="*/ 136 h 163"/>
                  <a:gd name="T44" fmla="*/ 46 w 149"/>
                  <a:gd name="T45" fmla="*/ 151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49" h="163">
                    <a:moveTo>
                      <a:pt x="108" y="163"/>
                    </a:moveTo>
                    <a:cubicBezTo>
                      <a:pt x="35" y="163"/>
                      <a:pt x="35" y="163"/>
                      <a:pt x="35" y="163"/>
                    </a:cubicBezTo>
                    <a:cubicBezTo>
                      <a:pt x="35" y="158"/>
                      <a:pt x="35" y="158"/>
                      <a:pt x="35" y="158"/>
                    </a:cubicBezTo>
                    <a:cubicBezTo>
                      <a:pt x="34" y="153"/>
                      <a:pt x="32" y="144"/>
                      <a:pt x="30" y="142"/>
                    </a:cubicBezTo>
                    <a:cubicBezTo>
                      <a:pt x="28" y="137"/>
                      <a:pt x="24" y="132"/>
                      <a:pt x="21" y="127"/>
                    </a:cubicBezTo>
                    <a:cubicBezTo>
                      <a:pt x="11" y="112"/>
                      <a:pt x="0" y="95"/>
                      <a:pt x="0" y="74"/>
                    </a:cubicBezTo>
                    <a:cubicBezTo>
                      <a:pt x="0" y="33"/>
                      <a:pt x="33" y="0"/>
                      <a:pt x="74" y="0"/>
                    </a:cubicBezTo>
                    <a:cubicBezTo>
                      <a:pt x="115" y="0"/>
                      <a:pt x="149" y="33"/>
                      <a:pt x="149" y="74"/>
                    </a:cubicBezTo>
                    <a:cubicBezTo>
                      <a:pt x="149" y="95"/>
                      <a:pt x="138" y="112"/>
                      <a:pt x="127" y="127"/>
                    </a:cubicBezTo>
                    <a:cubicBezTo>
                      <a:pt x="124" y="132"/>
                      <a:pt x="121" y="137"/>
                      <a:pt x="118" y="142"/>
                    </a:cubicBezTo>
                    <a:cubicBezTo>
                      <a:pt x="117" y="144"/>
                      <a:pt x="115" y="153"/>
                      <a:pt x="114" y="158"/>
                    </a:cubicBezTo>
                    <a:cubicBezTo>
                      <a:pt x="113" y="163"/>
                      <a:pt x="113" y="163"/>
                      <a:pt x="113" y="163"/>
                    </a:cubicBezTo>
                    <a:lnTo>
                      <a:pt x="108" y="163"/>
                    </a:lnTo>
                    <a:close/>
                    <a:moveTo>
                      <a:pt x="46" y="151"/>
                    </a:moveTo>
                    <a:cubicBezTo>
                      <a:pt x="103" y="151"/>
                      <a:pt x="103" y="151"/>
                      <a:pt x="103" y="151"/>
                    </a:cubicBezTo>
                    <a:cubicBezTo>
                      <a:pt x="104" y="146"/>
                      <a:pt x="105" y="139"/>
                      <a:pt x="108" y="136"/>
                    </a:cubicBezTo>
                    <a:cubicBezTo>
                      <a:pt x="111" y="130"/>
                      <a:pt x="114" y="125"/>
                      <a:pt x="117" y="120"/>
                    </a:cubicBezTo>
                    <a:cubicBezTo>
                      <a:pt x="127" y="106"/>
                      <a:pt x="136" y="92"/>
                      <a:pt x="136" y="74"/>
                    </a:cubicBezTo>
                    <a:cubicBezTo>
                      <a:pt x="136" y="40"/>
                      <a:pt x="109" y="12"/>
                      <a:pt x="74" y="12"/>
                    </a:cubicBezTo>
                    <a:cubicBezTo>
                      <a:pt x="40" y="12"/>
                      <a:pt x="12" y="40"/>
                      <a:pt x="12" y="74"/>
                    </a:cubicBezTo>
                    <a:cubicBezTo>
                      <a:pt x="12" y="92"/>
                      <a:pt x="21" y="106"/>
                      <a:pt x="31" y="120"/>
                    </a:cubicBezTo>
                    <a:cubicBezTo>
                      <a:pt x="35" y="125"/>
                      <a:pt x="38" y="130"/>
                      <a:pt x="41" y="136"/>
                    </a:cubicBezTo>
                    <a:cubicBezTo>
                      <a:pt x="43" y="139"/>
                      <a:pt x="45" y="146"/>
                      <a:pt x="46" y="151"/>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1" name="Freeform 10"/>
              <p:cNvSpPr>
                <a:spLocks/>
              </p:cNvSpPr>
              <p:nvPr/>
            </p:nvSpPr>
            <p:spPr bwMode="auto">
              <a:xfrm>
                <a:off x="1884060" y="2729182"/>
                <a:ext cx="195263" cy="128588"/>
              </a:xfrm>
              <a:custGeom>
                <a:avLst/>
                <a:gdLst>
                  <a:gd name="T0" fmla="*/ 0 w 74"/>
                  <a:gd name="T1" fmla="*/ 0 h 49"/>
                  <a:gd name="T2" fmla="*/ 0 w 74"/>
                  <a:gd name="T3" fmla="*/ 20 h 49"/>
                  <a:gd name="T4" fmla="*/ 37 w 74"/>
                  <a:gd name="T5" fmla="*/ 49 h 49"/>
                  <a:gd name="T6" fmla="*/ 41 w 74"/>
                  <a:gd name="T7" fmla="*/ 49 h 49"/>
                  <a:gd name="T8" fmla="*/ 74 w 74"/>
                  <a:gd name="T9" fmla="*/ 20 h 49"/>
                  <a:gd name="T10" fmla="*/ 74 w 74"/>
                  <a:gd name="T11" fmla="*/ 0 h 49"/>
                  <a:gd name="T12" fmla="*/ 0 w 74"/>
                  <a:gd name="T13" fmla="*/ 0 h 49"/>
                </a:gdLst>
                <a:ahLst/>
                <a:cxnLst>
                  <a:cxn ang="0">
                    <a:pos x="T0" y="T1"/>
                  </a:cxn>
                  <a:cxn ang="0">
                    <a:pos x="T2" y="T3"/>
                  </a:cxn>
                  <a:cxn ang="0">
                    <a:pos x="T4" y="T5"/>
                  </a:cxn>
                  <a:cxn ang="0">
                    <a:pos x="T6" y="T7"/>
                  </a:cxn>
                  <a:cxn ang="0">
                    <a:pos x="T8" y="T9"/>
                  </a:cxn>
                  <a:cxn ang="0">
                    <a:pos x="T10" y="T11"/>
                  </a:cxn>
                  <a:cxn ang="0">
                    <a:pos x="T12" y="T13"/>
                  </a:cxn>
                </a:cxnLst>
                <a:rect l="0" t="0" r="r" b="b"/>
                <a:pathLst>
                  <a:path w="74" h="49">
                    <a:moveTo>
                      <a:pt x="0" y="0"/>
                    </a:moveTo>
                    <a:cubicBezTo>
                      <a:pt x="0" y="20"/>
                      <a:pt x="0" y="20"/>
                      <a:pt x="0" y="20"/>
                    </a:cubicBezTo>
                    <a:cubicBezTo>
                      <a:pt x="0" y="36"/>
                      <a:pt x="17" y="49"/>
                      <a:pt x="37" y="49"/>
                    </a:cubicBezTo>
                    <a:cubicBezTo>
                      <a:pt x="41" y="49"/>
                      <a:pt x="41" y="49"/>
                      <a:pt x="41" y="49"/>
                    </a:cubicBezTo>
                    <a:cubicBezTo>
                      <a:pt x="61" y="49"/>
                      <a:pt x="74" y="36"/>
                      <a:pt x="74" y="20"/>
                    </a:cubicBezTo>
                    <a:cubicBezTo>
                      <a:pt x="74" y="0"/>
                      <a:pt x="74" y="0"/>
                      <a:pt x="74" y="0"/>
                    </a:cubicBezTo>
                    <a:lnTo>
                      <a:pt x="0"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2" name="Freeform 11"/>
              <p:cNvSpPr>
                <a:spLocks/>
              </p:cNvSpPr>
              <p:nvPr/>
            </p:nvSpPr>
            <p:spPr bwMode="auto">
              <a:xfrm>
                <a:off x="1872947" y="2459307"/>
                <a:ext cx="223838" cy="179388"/>
              </a:xfrm>
              <a:custGeom>
                <a:avLst/>
                <a:gdLst>
                  <a:gd name="T0" fmla="*/ 83 w 85"/>
                  <a:gd name="T1" fmla="*/ 9 h 68"/>
                  <a:gd name="T2" fmla="*/ 62 w 85"/>
                  <a:gd name="T3" fmla="*/ 66 h 68"/>
                  <a:gd name="T4" fmla="*/ 62 w 85"/>
                  <a:gd name="T5" fmla="*/ 68 h 68"/>
                  <a:gd name="T6" fmla="*/ 52 w 85"/>
                  <a:gd name="T7" fmla="*/ 68 h 68"/>
                  <a:gd name="T8" fmla="*/ 53 w 85"/>
                  <a:gd name="T9" fmla="*/ 66 h 68"/>
                  <a:gd name="T10" fmla="*/ 67 w 85"/>
                  <a:gd name="T11" fmla="*/ 17 h 68"/>
                  <a:gd name="T12" fmla="*/ 67 w 85"/>
                  <a:gd name="T13" fmla="*/ 17 h 68"/>
                  <a:gd name="T14" fmla="*/ 66 w 85"/>
                  <a:gd name="T15" fmla="*/ 17 h 68"/>
                  <a:gd name="T16" fmla="*/ 55 w 85"/>
                  <a:gd name="T17" fmla="*/ 13 h 68"/>
                  <a:gd name="T18" fmla="*/ 44 w 85"/>
                  <a:gd name="T19" fmla="*/ 17 h 68"/>
                  <a:gd name="T20" fmla="*/ 30 w 85"/>
                  <a:gd name="T21" fmla="*/ 12 h 68"/>
                  <a:gd name="T22" fmla="*/ 17 w 85"/>
                  <a:gd name="T23" fmla="*/ 16 h 68"/>
                  <a:gd name="T24" fmla="*/ 30 w 85"/>
                  <a:gd name="T25" fmla="*/ 66 h 68"/>
                  <a:gd name="T26" fmla="*/ 31 w 85"/>
                  <a:gd name="T27" fmla="*/ 68 h 68"/>
                  <a:gd name="T28" fmla="*/ 21 w 85"/>
                  <a:gd name="T29" fmla="*/ 68 h 68"/>
                  <a:gd name="T30" fmla="*/ 21 w 85"/>
                  <a:gd name="T31" fmla="*/ 66 h 68"/>
                  <a:gd name="T32" fmla="*/ 2 w 85"/>
                  <a:gd name="T33" fmla="*/ 9 h 68"/>
                  <a:gd name="T34" fmla="*/ 2 w 85"/>
                  <a:gd name="T35" fmla="*/ 9 h 68"/>
                  <a:gd name="T36" fmla="*/ 1 w 85"/>
                  <a:gd name="T37" fmla="*/ 8 h 68"/>
                  <a:gd name="T38" fmla="*/ 1 w 85"/>
                  <a:gd name="T39" fmla="*/ 8 h 68"/>
                  <a:gd name="T40" fmla="*/ 1 w 85"/>
                  <a:gd name="T41" fmla="*/ 7 h 68"/>
                  <a:gd name="T42" fmla="*/ 2 w 85"/>
                  <a:gd name="T43" fmla="*/ 1 h 68"/>
                  <a:gd name="T44" fmla="*/ 9 w 85"/>
                  <a:gd name="T45" fmla="*/ 3 h 68"/>
                  <a:gd name="T46" fmla="*/ 9 w 85"/>
                  <a:gd name="T47" fmla="*/ 3 h 68"/>
                  <a:gd name="T48" fmla="*/ 16 w 85"/>
                  <a:gd name="T49" fmla="*/ 7 h 68"/>
                  <a:gd name="T50" fmla="*/ 27 w 85"/>
                  <a:gd name="T51" fmla="*/ 2 h 68"/>
                  <a:gd name="T52" fmla="*/ 31 w 85"/>
                  <a:gd name="T53" fmla="*/ 1 h 68"/>
                  <a:gd name="T54" fmla="*/ 34 w 85"/>
                  <a:gd name="T55" fmla="*/ 3 h 68"/>
                  <a:gd name="T56" fmla="*/ 43 w 85"/>
                  <a:gd name="T57" fmla="*/ 8 h 68"/>
                  <a:gd name="T58" fmla="*/ 52 w 85"/>
                  <a:gd name="T59" fmla="*/ 3 h 68"/>
                  <a:gd name="T60" fmla="*/ 55 w 85"/>
                  <a:gd name="T61" fmla="*/ 1 h 68"/>
                  <a:gd name="T62" fmla="*/ 59 w 85"/>
                  <a:gd name="T63" fmla="*/ 3 h 68"/>
                  <a:gd name="T64" fmla="*/ 66 w 85"/>
                  <a:gd name="T65" fmla="*/ 8 h 68"/>
                  <a:gd name="T66" fmla="*/ 66 w 85"/>
                  <a:gd name="T67" fmla="*/ 8 h 68"/>
                  <a:gd name="T68" fmla="*/ 76 w 85"/>
                  <a:gd name="T69" fmla="*/ 3 h 68"/>
                  <a:gd name="T70" fmla="*/ 82 w 85"/>
                  <a:gd name="T71" fmla="*/ 2 h 68"/>
                  <a:gd name="T72" fmla="*/ 83 w 85"/>
                  <a:gd name="T73" fmla="*/ 9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85" h="68">
                    <a:moveTo>
                      <a:pt x="83" y="9"/>
                    </a:moveTo>
                    <a:cubicBezTo>
                      <a:pt x="71" y="25"/>
                      <a:pt x="64" y="44"/>
                      <a:pt x="62" y="66"/>
                    </a:cubicBezTo>
                    <a:cubicBezTo>
                      <a:pt x="62" y="68"/>
                      <a:pt x="62" y="68"/>
                      <a:pt x="62" y="68"/>
                    </a:cubicBezTo>
                    <a:cubicBezTo>
                      <a:pt x="52" y="68"/>
                      <a:pt x="52" y="68"/>
                      <a:pt x="52" y="68"/>
                    </a:cubicBezTo>
                    <a:cubicBezTo>
                      <a:pt x="53" y="66"/>
                      <a:pt x="53" y="66"/>
                      <a:pt x="53" y="66"/>
                    </a:cubicBezTo>
                    <a:cubicBezTo>
                      <a:pt x="55" y="48"/>
                      <a:pt x="59" y="32"/>
                      <a:pt x="67" y="17"/>
                    </a:cubicBezTo>
                    <a:cubicBezTo>
                      <a:pt x="67" y="17"/>
                      <a:pt x="67" y="17"/>
                      <a:pt x="67" y="17"/>
                    </a:cubicBezTo>
                    <a:cubicBezTo>
                      <a:pt x="66" y="17"/>
                      <a:pt x="66" y="17"/>
                      <a:pt x="66" y="17"/>
                    </a:cubicBezTo>
                    <a:cubicBezTo>
                      <a:pt x="63" y="17"/>
                      <a:pt x="59" y="16"/>
                      <a:pt x="55" y="13"/>
                    </a:cubicBezTo>
                    <a:cubicBezTo>
                      <a:pt x="52" y="16"/>
                      <a:pt x="48" y="17"/>
                      <a:pt x="44" y="17"/>
                    </a:cubicBezTo>
                    <a:cubicBezTo>
                      <a:pt x="39" y="17"/>
                      <a:pt x="34" y="16"/>
                      <a:pt x="30" y="12"/>
                    </a:cubicBezTo>
                    <a:cubicBezTo>
                      <a:pt x="26" y="15"/>
                      <a:pt x="21" y="17"/>
                      <a:pt x="17" y="16"/>
                    </a:cubicBezTo>
                    <a:cubicBezTo>
                      <a:pt x="28" y="38"/>
                      <a:pt x="30" y="59"/>
                      <a:pt x="30" y="66"/>
                    </a:cubicBezTo>
                    <a:cubicBezTo>
                      <a:pt x="31" y="68"/>
                      <a:pt x="31" y="68"/>
                      <a:pt x="31" y="68"/>
                    </a:cubicBezTo>
                    <a:cubicBezTo>
                      <a:pt x="21" y="68"/>
                      <a:pt x="21" y="68"/>
                      <a:pt x="21" y="68"/>
                    </a:cubicBezTo>
                    <a:cubicBezTo>
                      <a:pt x="21" y="66"/>
                      <a:pt x="21" y="66"/>
                      <a:pt x="21" y="66"/>
                    </a:cubicBezTo>
                    <a:cubicBezTo>
                      <a:pt x="21" y="58"/>
                      <a:pt x="17" y="31"/>
                      <a:pt x="2" y="9"/>
                    </a:cubicBezTo>
                    <a:cubicBezTo>
                      <a:pt x="2" y="9"/>
                      <a:pt x="2" y="9"/>
                      <a:pt x="2" y="9"/>
                    </a:cubicBezTo>
                    <a:cubicBezTo>
                      <a:pt x="1" y="8"/>
                      <a:pt x="1" y="8"/>
                      <a:pt x="1" y="8"/>
                    </a:cubicBezTo>
                    <a:cubicBezTo>
                      <a:pt x="1" y="8"/>
                      <a:pt x="1" y="8"/>
                      <a:pt x="1" y="8"/>
                    </a:cubicBezTo>
                    <a:cubicBezTo>
                      <a:pt x="1" y="7"/>
                      <a:pt x="1" y="7"/>
                      <a:pt x="1" y="7"/>
                    </a:cubicBezTo>
                    <a:cubicBezTo>
                      <a:pt x="0" y="5"/>
                      <a:pt x="0" y="3"/>
                      <a:pt x="2" y="1"/>
                    </a:cubicBezTo>
                    <a:cubicBezTo>
                      <a:pt x="5" y="0"/>
                      <a:pt x="7" y="1"/>
                      <a:pt x="9" y="3"/>
                    </a:cubicBezTo>
                    <a:cubicBezTo>
                      <a:pt x="9" y="3"/>
                      <a:pt x="9" y="3"/>
                      <a:pt x="9" y="3"/>
                    </a:cubicBezTo>
                    <a:cubicBezTo>
                      <a:pt x="11" y="5"/>
                      <a:pt x="14" y="7"/>
                      <a:pt x="16" y="7"/>
                    </a:cubicBezTo>
                    <a:cubicBezTo>
                      <a:pt x="20" y="7"/>
                      <a:pt x="23" y="6"/>
                      <a:pt x="27" y="2"/>
                    </a:cubicBezTo>
                    <a:cubicBezTo>
                      <a:pt x="28" y="1"/>
                      <a:pt x="29" y="1"/>
                      <a:pt x="31" y="1"/>
                    </a:cubicBezTo>
                    <a:cubicBezTo>
                      <a:pt x="32" y="1"/>
                      <a:pt x="33" y="2"/>
                      <a:pt x="34" y="3"/>
                    </a:cubicBezTo>
                    <a:cubicBezTo>
                      <a:pt x="37" y="6"/>
                      <a:pt x="40" y="8"/>
                      <a:pt x="43" y="8"/>
                    </a:cubicBezTo>
                    <a:cubicBezTo>
                      <a:pt x="47" y="8"/>
                      <a:pt x="50" y="5"/>
                      <a:pt x="52" y="3"/>
                    </a:cubicBezTo>
                    <a:cubicBezTo>
                      <a:pt x="53" y="2"/>
                      <a:pt x="54" y="1"/>
                      <a:pt x="55" y="1"/>
                    </a:cubicBezTo>
                    <a:cubicBezTo>
                      <a:pt x="57" y="1"/>
                      <a:pt x="58" y="2"/>
                      <a:pt x="59" y="3"/>
                    </a:cubicBezTo>
                    <a:cubicBezTo>
                      <a:pt x="61" y="6"/>
                      <a:pt x="63" y="8"/>
                      <a:pt x="66" y="8"/>
                    </a:cubicBezTo>
                    <a:cubicBezTo>
                      <a:pt x="66" y="8"/>
                      <a:pt x="66" y="8"/>
                      <a:pt x="66" y="8"/>
                    </a:cubicBezTo>
                    <a:cubicBezTo>
                      <a:pt x="70" y="8"/>
                      <a:pt x="73" y="6"/>
                      <a:pt x="76" y="3"/>
                    </a:cubicBezTo>
                    <a:cubicBezTo>
                      <a:pt x="78" y="1"/>
                      <a:pt x="81" y="1"/>
                      <a:pt x="82" y="2"/>
                    </a:cubicBezTo>
                    <a:cubicBezTo>
                      <a:pt x="84" y="4"/>
                      <a:pt x="85" y="7"/>
                      <a:pt x="83" y="9"/>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sp>
        <p:nvSpPr>
          <p:cNvPr id="48" name="TextBox 7">
            <a:extLst>
              <a:ext uri="{FF2B5EF4-FFF2-40B4-BE49-F238E27FC236}">
                <a16:creationId xmlns="" xmlns:a16="http://schemas.microsoft.com/office/drawing/2014/main" id="{8DE6CD62-A5CF-42EF-B6BB-0447C20B7252}"/>
              </a:ext>
            </a:extLst>
          </p:cNvPr>
          <p:cNvSpPr txBox="1"/>
          <p:nvPr/>
        </p:nvSpPr>
        <p:spPr>
          <a:xfrm>
            <a:off x="6691562" y="2170525"/>
            <a:ext cx="3138239" cy="312393"/>
          </a:xfrm>
          <a:prstGeom prst="rect">
            <a:avLst/>
          </a:prstGeom>
          <a:noFill/>
        </p:spPr>
        <p:txBody>
          <a:bodyPr wrap="square" rtlCol="0">
            <a:spAutoFit/>
          </a:bodyPr>
          <a:lstStyle/>
          <a:p>
            <a:pPr>
              <a:lnSpc>
                <a:spcPct val="130000"/>
              </a:lnSpc>
            </a:pPr>
            <a:r>
              <a:rPr lang="en-US" altLang="zh-CN" sz="1100" dirty="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Enterprise target construction</a:t>
            </a:r>
          </a:p>
        </p:txBody>
      </p:sp>
      <p:cxnSp>
        <p:nvCxnSpPr>
          <p:cNvPr id="50" name="直接连接符 49"/>
          <p:cNvCxnSpPr/>
          <p:nvPr/>
        </p:nvCxnSpPr>
        <p:spPr>
          <a:xfrm>
            <a:off x="6789420" y="2586384"/>
            <a:ext cx="457200" cy="0"/>
          </a:xfrm>
          <a:prstGeom prst="line">
            <a:avLst/>
          </a:prstGeom>
          <a:ln>
            <a:solidFill>
              <a:srgbClr val="4F4D50"/>
            </a:solidFill>
          </a:ln>
        </p:spPr>
        <p:style>
          <a:lnRef idx="1">
            <a:schemeClr val="accent1"/>
          </a:lnRef>
          <a:fillRef idx="0">
            <a:schemeClr val="accent1"/>
          </a:fillRef>
          <a:effectRef idx="0">
            <a:schemeClr val="accent1"/>
          </a:effectRef>
          <a:fontRef idx="minor">
            <a:schemeClr val="tx1"/>
          </a:fontRef>
        </p:style>
      </p:cxnSp>
      <p:sp>
        <p:nvSpPr>
          <p:cNvPr id="52" name="TextBox 7">
            <a:extLst>
              <a:ext uri="{FF2B5EF4-FFF2-40B4-BE49-F238E27FC236}">
                <a16:creationId xmlns="" xmlns:a16="http://schemas.microsoft.com/office/drawing/2014/main" id="{8DE6CD62-A5CF-42EF-B6BB-0447C20B7252}"/>
              </a:ext>
            </a:extLst>
          </p:cNvPr>
          <p:cNvSpPr txBox="1"/>
          <p:nvPr/>
        </p:nvSpPr>
        <p:spPr>
          <a:xfrm>
            <a:off x="6680132" y="5419185"/>
            <a:ext cx="2795339" cy="372410"/>
          </a:xfrm>
          <a:prstGeom prst="rect">
            <a:avLst/>
          </a:prstGeom>
          <a:noFill/>
        </p:spPr>
        <p:txBody>
          <a:bodyPr wrap="square" rtlCol="0">
            <a:spAutoFit/>
          </a:bodyPr>
          <a:lstStyle/>
          <a:p>
            <a:pPr>
              <a:lnSpc>
                <a:spcPct val="130000"/>
              </a:lnSpc>
            </a:pPr>
            <a:r>
              <a:rPr lang="zh-CN" altLang="en-US" sz="1400" dirty="0" smtClean="0">
                <a:solidFill>
                  <a:srgbClr val="4F4D50"/>
                </a:solidFill>
                <a:latin typeface="思源黑体" panose="020B0500000000000000" pitchFamily="34" charset="-122"/>
                <a:ea typeface="思源黑体" panose="020B0500000000000000" pitchFamily="34" charset="-122"/>
                <a:cs typeface="+mn-ea"/>
                <a:sym typeface="+mn-lt"/>
              </a:rPr>
              <a:t>诚信铸就品质   创新引领未来！</a:t>
            </a:r>
            <a:endParaRPr lang="en-US" altLang="zh-CN" sz="1400" dirty="0">
              <a:solidFill>
                <a:srgbClr val="4F4D50"/>
              </a:solidFill>
              <a:latin typeface="思源黑体" panose="020B0500000000000000" pitchFamily="34" charset="-122"/>
              <a:ea typeface="思源黑体" panose="020B0500000000000000" pitchFamily="34" charset="-122"/>
              <a:cs typeface="+mn-ea"/>
              <a:sym typeface="+mn-lt"/>
            </a:endParaRPr>
          </a:p>
        </p:txBody>
      </p:sp>
      <p:sp>
        <p:nvSpPr>
          <p:cNvPr id="20" name="椭圆 19"/>
          <p:cNvSpPr/>
          <p:nvPr/>
        </p:nvSpPr>
        <p:spPr>
          <a:xfrm>
            <a:off x="462653" y="492370"/>
            <a:ext cx="513595" cy="513594"/>
          </a:xfrm>
          <a:prstGeom prst="ellipse">
            <a:avLst/>
          </a:prstGeom>
          <a:gradFill>
            <a:gsLst>
              <a:gs pos="1000">
                <a:srgbClr val="4582ED"/>
              </a:gs>
              <a:gs pos="66000">
                <a:srgbClr val="105AD7"/>
              </a:gs>
            </a:gsLst>
          </a:gradFill>
          <a:ln>
            <a:noFill/>
          </a:ln>
          <a:effectLst>
            <a:outerShdw blurRad="127000" dist="635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altLang="zh-CN" sz="2400" dirty="0" smtClean="0">
                <a:latin typeface="Agency FB" panose="020B0503020202020204" pitchFamily="34" charset="0"/>
              </a:rPr>
              <a:t>05</a:t>
            </a:r>
            <a:endParaRPr lang="zh-CN" altLang="en-US" sz="2400" dirty="0">
              <a:latin typeface="Agency FB" panose="020B0503020202020204" pitchFamily="34" charset="0"/>
            </a:endParaRPr>
          </a:p>
        </p:txBody>
      </p:sp>
      <p:grpSp>
        <p:nvGrpSpPr>
          <p:cNvPr id="21" name="组合 20"/>
          <p:cNvGrpSpPr/>
          <p:nvPr/>
        </p:nvGrpSpPr>
        <p:grpSpPr>
          <a:xfrm>
            <a:off x="1112716" y="370922"/>
            <a:ext cx="3110091" cy="663260"/>
            <a:chOff x="1220641" y="259282"/>
            <a:chExt cx="3110496" cy="663346"/>
          </a:xfrm>
        </p:grpSpPr>
        <p:sp>
          <p:nvSpPr>
            <p:cNvPr id="22" name="文本框 21">
              <a:extLst>
                <a:ext uri="{FF2B5EF4-FFF2-40B4-BE49-F238E27FC236}">
                  <a16:creationId xmlns="" xmlns:a16="http://schemas.microsoft.com/office/drawing/2014/main" id="{C9FE3F12-EF2B-4C2B-8DA1-3D9B6D947A7C}"/>
                </a:ext>
              </a:extLst>
            </p:cNvPr>
            <p:cNvSpPr txBox="1"/>
            <p:nvPr/>
          </p:nvSpPr>
          <p:spPr>
            <a:xfrm>
              <a:off x="1220641" y="259282"/>
              <a:ext cx="1313351" cy="532522"/>
            </a:xfrm>
            <a:prstGeom prst="rect">
              <a:avLst/>
            </a:prstGeom>
            <a:noFill/>
          </p:spPr>
          <p:txBody>
            <a:bodyPr wrap="none" rtlCol="0">
              <a:spAutoFit/>
            </a:bodyPr>
            <a:lstStyle/>
            <a:p>
              <a:pPr fontAlgn="auto">
                <a:lnSpc>
                  <a:spcPct val="130000"/>
                </a:lnSpc>
                <a:defRPr/>
              </a:pPr>
              <a:r>
                <a:rPr lang="zh-CN" altLang="en-US" sz="2200" dirty="0">
                  <a:solidFill>
                    <a:srgbClr val="554B4F"/>
                  </a:solidFill>
                  <a:latin typeface="思源黑体" panose="020B0500000000000000" pitchFamily="34" charset="-122"/>
                  <a:ea typeface="思源黑体" panose="020B0500000000000000" pitchFamily="34" charset="-122"/>
                  <a:cs typeface="+mn-ea"/>
                  <a:sym typeface="+mn-lt"/>
                </a:rPr>
                <a:t>企业计划</a:t>
              </a:r>
            </a:p>
          </p:txBody>
        </p:sp>
        <p:sp>
          <p:nvSpPr>
            <p:cNvPr id="23" name="矩形 22">
              <a:extLst>
                <a:ext uri="{FF2B5EF4-FFF2-40B4-BE49-F238E27FC236}">
                  <a16:creationId xmlns="" xmlns:a16="http://schemas.microsoft.com/office/drawing/2014/main" id="{F3726BB5-172B-4432-AF35-26229E90CCC6}"/>
                </a:ext>
              </a:extLst>
            </p:cNvPr>
            <p:cNvSpPr/>
            <p:nvPr/>
          </p:nvSpPr>
          <p:spPr>
            <a:xfrm>
              <a:off x="1235631" y="630202"/>
              <a:ext cx="3095506" cy="292426"/>
            </a:xfrm>
            <a:prstGeom prst="rect">
              <a:avLst/>
            </a:prstGeom>
          </p:spPr>
          <p:txBody>
            <a:bodyPr wrap="square">
              <a:spAutoFit/>
            </a:bodyPr>
            <a:lstStyle/>
            <a:p>
              <a:pPr>
                <a:lnSpc>
                  <a:spcPct val="130000"/>
                </a:lnSpc>
              </a:pPr>
              <a:r>
                <a:rPr lang="zh-CN" altLang="en-US" sz="1000" dirty="0">
                  <a:solidFill>
                    <a:schemeClr val="tx1">
                      <a:lumMod val="65000"/>
                      <a:lumOff val="35000"/>
                    </a:schemeClr>
                  </a:solidFill>
                  <a:latin typeface="思源黑体" panose="020B0500000000000000" pitchFamily="34" charset="-122"/>
                  <a:ea typeface="思源黑体" panose="020B0500000000000000" pitchFamily="34" charset="-122"/>
                  <a:cs typeface="+mn-ea"/>
                  <a:sym typeface="+mn-lt"/>
                </a:rPr>
                <a:t>此处添加您的副标题文字</a:t>
              </a:r>
              <a:r>
                <a:rPr lang="zh-CN" altLang="en-US" sz="1000" dirty="0" smtClean="0">
                  <a:solidFill>
                    <a:schemeClr val="tx1">
                      <a:lumMod val="65000"/>
                      <a:lumOff val="35000"/>
                    </a:schemeClr>
                  </a:solidFill>
                  <a:latin typeface="思源黑体" panose="020B0500000000000000" pitchFamily="34" charset="-122"/>
                  <a:ea typeface="思源黑体" panose="020B0500000000000000" pitchFamily="34" charset="-122"/>
                  <a:cs typeface="+mn-ea"/>
                  <a:sym typeface="+mn-lt"/>
                </a:rPr>
                <a:t>说明</a:t>
              </a:r>
              <a:endParaRPr lang="zh-CN" altLang="en-US" sz="1000" dirty="0">
                <a:solidFill>
                  <a:schemeClr val="tx1">
                    <a:lumMod val="65000"/>
                    <a:lumOff val="35000"/>
                  </a:schemeClr>
                </a:solidFill>
                <a:latin typeface="思源黑体" panose="020B0500000000000000" pitchFamily="34" charset="-122"/>
                <a:ea typeface="思源黑体" panose="020B0500000000000000" pitchFamily="34" charset="-122"/>
                <a:cs typeface="+mn-ea"/>
                <a:sym typeface="+mn-lt"/>
              </a:endParaRPr>
            </a:p>
          </p:txBody>
        </p:sp>
      </p:grpSp>
    </p:spTree>
    <p:extLst>
      <p:ext uri="{BB962C8B-B14F-4D97-AF65-F5344CB8AC3E}">
        <p14:creationId xmlns:p14="http://schemas.microsoft.com/office/powerpoint/2010/main" val="1129041698"/>
      </p:ext>
    </p:extLst>
  </p:cSld>
  <p:clrMapOvr>
    <a:masterClrMapping/>
  </p:clrMapOvr>
  <p:transition spd="slow" advClick="0"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p:cTn id="12" dur="500" fill="hold"/>
                                        <p:tgtEl>
                                          <p:spTgt spid="4"/>
                                        </p:tgtEl>
                                        <p:attrNameLst>
                                          <p:attrName>ppt_w</p:attrName>
                                        </p:attrNameLst>
                                      </p:cBhvr>
                                      <p:tavLst>
                                        <p:tav tm="0">
                                          <p:val>
                                            <p:fltVal val="0"/>
                                          </p:val>
                                        </p:tav>
                                        <p:tav tm="100000">
                                          <p:val>
                                            <p:strVal val="#ppt_w"/>
                                          </p:val>
                                        </p:tav>
                                      </p:tavLst>
                                    </p:anim>
                                    <p:anim calcmode="lin" valueType="num">
                                      <p:cBhvr>
                                        <p:cTn id="13" dur="500" fill="hold"/>
                                        <p:tgtEl>
                                          <p:spTgt spid="4"/>
                                        </p:tgtEl>
                                        <p:attrNameLst>
                                          <p:attrName>ppt_h</p:attrName>
                                        </p:attrNameLst>
                                      </p:cBhvr>
                                      <p:tavLst>
                                        <p:tav tm="0">
                                          <p:val>
                                            <p:fltVal val="0"/>
                                          </p:val>
                                        </p:tav>
                                        <p:tav tm="100000">
                                          <p:val>
                                            <p:strVal val="#ppt_h"/>
                                          </p:val>
                                        </p:tav>
                                      </p:tavLst>
                                    </p:anim>
                                    <p:animEffect transition="in" filter="fade">
                                      <p:cBhvr>
                                        <p:cTn id="14" dur="500"/>
                                        <p:tgtEl>
                                          <p:spTgt spid="4"/>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3"/>
                                        </p:tgtEl>
                                        <p:attrNameLst>
                                          <p:attrName>style.visibility</p:attrName>
                                        </p:attrNameLst>
                                      </p:cBhvr>
                                      <p:to>
                                        <p:strVal val="visible"/>
                                      </p:to>
                                    </p:set>
                                    <p:anim calcmode="lin" valueType="num">
                                      <p:cBhvr>
                                        <p:cTn id="17" dur="500" fill="hold"/>
                                        <p:tgtEl>
                                          <p:spTgt spid="3"/>
                                        </p:tgtEl>
                                        <p:attrNameLst>
                                          <p:attrName>ppt_w</p:attrName>
                                        </p:attrNameLst>
                                      </p:cBhvr>
                                      <p:tavLst>
                                        <p:tav tm="0">
                                          <p:val>
                                            <p:fltVal val="0"/>
                                          </p:val>
                                        </p:tav>
                                        <p:tav tm="100000">
                                          <p:val>
                                            <p:strVal val="#ppt_w"/>
                                          </p:val>
                                        </p:tav>
                                      </p:tavLst>
                                    </p:anim>
                                    <p:anim calcmode="lin" valueType="num">
                                      <p:cBhvr>
                                        <p:cTn id="18" dur="500" fill="hold"/>
                                        <p:tgtEl>
                                          <p:spTgt spid="3"/>
                                        </p:tgtEl>
                                        <p:attrNameLst>
                                          <p:attrName>ppt_h</p:attrName>
                                        </p:attrNameLst>
                                      </p:cBhvr>
                                      <p:tavLst>
                                        <p:tav tm="0">
                                          <p:val>
                                            <p:fltVal val="0"/>
                                          </p:val>
                                        </p:tav>
                                        <p:tav tm="100000">
                                          <p:val>
                                            <p:strVal val="#ppt_h"/>
                                          </p:val>
                                        </p:tav>
                                      </p:tavLst>
                                    </p:anim>
                                    <p:animEffect transition="in" filter="fade">
                                      <p:cBhvr>
                                        <p:cTn id="19" dur="500"/>
                                        <p:tgtEl>
                                          <p:spTgt spid="3"/>
                                        </p:tgtEl>
                                      </p:cBhvr>
                                    </p:animEffect>
                                  </p:childTnLst>
                                </p:cTn>
                              </p:par>
                            </p:childTnLst>
                          </p:cTn>
                        </p:par>
                      </p:childTnLst>
                    </p:cTn>
                  </p:par>
                  <p:par>
                    <p:cTn id="20" fill="hold">
                      <p:stCondLst>
                        <p:cond delay="indefinite"/>
                      </p:stCondLst>
                      <p:childTnLst>
                        <p:par>
                          <p:cTn id="21" fill="hold">
                            <p:stCondLst>
                              <p:cond delay="0"/>
                            </p:stCondLst>
                            <p:childTnLst>
                              <p:par>
                                <p:cTn id="22" presetID="2" presetClass="entr" presetSubtype="2" fill="hold" grpId="0" nodeType="clickEffect">
                                  <p:stCondLst>
                                    <p:cond delay="0"/>
                                  </p:stCondLst>
                                  <p:childTnLst>
                                    <p:set>
                                      <p:cBhvr>
                                        <p:cTn id="23" dur="1" fill="hold">
                                          <p:stCondLst>
                                            <p:cond delay="0"/>
                                          </p:stCondLst>
                                        </p:cTn>
                                        <p:tgtEl>
                                          <p:spTgt spid="8"/>
                                        </p:tgtEl>
                                        <p:attrNameLst>
                                          <p:attrName>style.visibility</p:attrName>
                                        </p:attrNameLst>
                                      </p:cBhvr>
                                      <p:to>
                                        <p:strVal val="visible"/>
                                      </p:to>
                                    </p:set>
                                    <p:anim calcmode="lin" valueType="num">
                                      <p:cBhvr additive="base">
                                        <p:cTn id="24" dur="500" fill="hold"/>
                                        <p:tgtEl>
                                          <p:spTgt spid="8"/>
                                        </p:tgtEl>
                                        <p:attrNameLst>
                                          <p:attrName>ppt_x</p:attrName>
                                        </p:attrNameLst>
                                      </p:cBhvr>
                                      <p:tavLst>
                                        <p:tav tm="0">
                                          <p:val>
                                            <p:strVal val="1+#ppt_w/2"/>
                                          </p:val>
                                        </p:tav>
                                        <p:tav tm="100000">
                                          <p:val>
                                            <p:strVal val="#ppt_x"/>
                                          </p:val>
                                        </p:tav>
                                      </p:tavLst>
                                    </p:anim>
                                    <p:anim calcmode="lin" valueType="num">
                                      <p:cBhvr additive="base">
                                        <p:cTn id="25" dur="500" fill="hold"/>
                                        <p:tgtEl>
                                          <p:spTgt spid="8"/>
                                        </p:tgtEl>
                                        <p:attrNameLst>
                                          <p:attrName>ppt_y</p:attrName>
                                        </p:attrNameLst>
                                      </p:cBhvr>
                                      <p:tavLst>
                                        <p:tav tm="0">
                                          <p:val>
                                            <p:strVal val="#ppt_y"/>
                                          </p:val>
                                        </p:tav>
                                        <p:tav tm="100000">
                                          <p:val>
                                            <p:strVal val="#ppt_y"/>
                                          </p:val>
                                        </p:tav>
                                      </p:tavLst>
                                    </p:anim>
                                  </p:childTnLst>
                                </p:cTn>
                              </p:par>
                              <p:par>
                                <p:cTn id="26" presetID="2" presetClass="entr" presetSubtype="2" fill="hold" grpId="0" nodeType="withEffect">
                                  <p:stCondLst>
                                    <p:cond delay="0"/>
                                  </p:stCondLst>
                                  <p:childTnLst>
                                    <p:set>
                                      <p:cBhvr>
                                        <p:cTn id="27" dur="1" fill="hold">
                                          <p:stCondLst>
                                            <p:cond delay="0"/>
                                          </p:stCondLst>
                                        </p:cTn>
                                        <p:tgtEl>
                                          <p:spTgt spid="48"/>
                                        </p:tgtEl>
                                        <p:attrNameLst>
                                          <p:attrName>style.visibility</p:attrName>
                                        </p:attrNameLst>
                                      </p:cBhvr>
                                      <p:to>
                                        <p:strVal val="visible"/>
                                      </p:to>
                                    </p:set>
                                    <p:anim calcmode="lin" valueType="num">
                                      <p:cBhvr additive="base">
                                        <p:cTn id="28" dur="500" fill="hold"/>
                                        <p:tgtEl>
                                          <p:spTgt spid="48"/>
                                        </p:tgtEl>
                                        <p:attrNameLst>
                                          <p:attrName>ppt_x</p:attrName>
                                        </p:attrNameLst>
                                      </p:cBhvr>
                                      <p:tavLst>
                                        <p:tav tm="0">
                                          <p:val>
                                            <p:strVal val="1+#ppt_w/2"/>
                                          </p:val>
                                        </p:tav>
                                        <p:tav tm="100000">
                                          <p:val>
                                            <p:strVal val="#ppt_x"/>
                                          </p:val>
                                        </p:tav>
                                      </p:tavLst>
                                    </p:anim>
                                    <p:anim calcmode="lin" valueType="num">
                                      <p:cBhvr additive="base">
                                        <p:cTn id="29" dur="500" fill="hold"/>
                                        <p:tgtEl>
                                          <p:spTgt spid="48"/>
                                        </p:tgtEl>
                                        <p:attrNameLst>
                                          <p:attrName>ppt_y</p:attrName>
                                        </p:attrNameLst>
                                      </p:cBhvr>
                                      <p:tavLst>
                                        <p:tav tm="0">
                                          <p:val>
                                            <p:strVal val="#ppt_y"/>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22" presetClass="entr" presetSubtype="8" fill="hold" nodeType="clickEffect">
                                  <p:stCondLst>
                                    <p:cond delay="0"/>
                                  </p:stCondLst>
                                  <p:childTnLst>
                                    <p:set>
                                      <p:cBhvr>
                                        <p:cTn id="33" dur="1" fill="hold">
                                          <p:stCondLst>
                                            <p:cond delay="0"/>
                                          </p:stCondLst>
                                        </p:cTn>
                                        <p:tgtEl>
                                          <p:spTgt spid="50"/>
                                        </p:tgtEl>
                                        <p:attrNameLst>
                                          <p:attrName>style.visibility</p:attrName>
                                        </p:attrNameLst>
                                      </p:cBhvr>
                                      <p:to>
                                        <p:strVal val="visible"/>
                                      </p:to>
                                    </p:set>
                                    <p:animEffect transition="in" filter="wipe(left)">
                                      <p:cBhvr>
                                        <p:cTn id="34" dur="500"/>
                                        <p:tgtEl>
                                          <p:spTgt spid="50"/>
                                        </p:tgtEl>
                                      </p:cBhvr>
                                    </p:animEffect>
                                  </p:childTnLst>
                                </p:cTn>
                              </p:par>
                            </p:childTnLst>
                          </p:cTn>
                        </p:par>
                      </p:childTnLst>
                    </p:cTn>
                  </p:par>
                  <p:par>
                    <p:cTn id="35" fill="hold">
                      <p:stCondLst>
                        <p:cond delay="indefinite"/>
                      </p:stCondLst>
                      <p:childTnLst>
                        <p:par>
                          <p:cTn id="36" fill="hold">
                            <p:stCondLst>
                              <p:cond delay="0"/>
                            </p:stCondLst>
                            <p:childTnLst>
                              <p:par>
                                <p:cTn id="37" presetID="42" presetClass="entr" presetSubtype="0" fill="hold" grpId="0" nodeType="clickEffect">
                                  <p:stCondLst>
                                    <p:cond delay="0"/>
                                  </p:stCondLst>
                                  <p:childTnLst>
                                    <p:set>
                                      <p:cBhvr>
                                        <p:cTn id="38" dur="1" fill="hold">
                                          <p:stCondLst>
                                            <p:cond delay="0"/>
                                          </p:stCondLst>
                                        </p:cTn>
                                        <p:tgtEl>
                                          <p:spTgt spid="6"/>
                                        </p:tgtEl>
                                        <p:attrNameLst>
                                          <p:attrName>style.visibility</p:attrName>
                                        </p:attrNameLst>
                                      </p:cBhvr>
                                      <p:to>
                                        <p:strVal val="visible"/>
                                      </p:to>
                                    </p:set>
                                    <p:animEffect transition="in" filter="fade">
                                      <p:cBhvr>
                                        <p:cTn id="39" dur="1000"/>
                                        <p:tgtEl>
                                          <p:spTgt spid="6"/>
                                        </p:tgtEl>
                                      </p:cBhvr>
                                    </p:animEffect>
                                    <p:anim calcmode="lin" valueType="num">
                                      <p:cBhvr>
                                        <p:cTn id="40" dur="1000" fill="hold"/>
                                        <p:tgtEl>
                                          <p:spTgt spid="6"/>
                                        </p:tgtEl>
                                        <p:attrNameLst>
                                          <p:attrName>ppt_x</p:attrName>
                                        </p:attrNameLst>
                                      </p:cBhvr>
                                      <p:tavLst>
                                        <p:tav tm="0">
                                          <p:val>
                                            <p:strVal val="#ppt_x"/>
                                          </p:val>
                                        </p:tav>
                                        <p:tav tm="100000">
                                          <p:val>
                                            <p:strVal val="#ppt_x"/>
                                          </p:val>
                                        </p:tav>
                                      </p:tavLst>
                                    </p:anim>
                                    <p:anim calcmode="lin" valueType="num">
                                      <p:cBhvr>
                                        <p:cTn id="41" dur="1000" fill="hold"/>
                                        <p:tgtEl>
                                          <p:spTgt spid="6"/>
                                        </p:tgtEl>
                                        <p:attrNameLst>
                                          <p:attrName>ppt_y</p:attrName>
                                        </p:attrNameLst>
                                      </p:cBhvr>
                                      <p:tavLst>
                                        <p:tav tm="0">
                                          <p:val>
                                            <p:strVal val="#ppt_y+.1"/>
                                          </p:val>
                                        </p:tav>
                                        <p:tav tm="100000">
                                          <p:val>
                                            <p:strVal val="#ppt_y"/>
                                          </p:val>
                                        </p:tav>
                                      </p:tavLst>
                                    </p:anim>
                                  </p:childTnLst>
                                </p:cTn>
                              </p:par>
                              <p:par>
                                <p:cTn id="42" presetID="42" presetClass="entr" presetSubtype="0" fill="hold" grpId="0" nodeType="withEffect">
                                  <p:stCondLst>
                                    <p:cond delay="0"/>
                                  </p:stCondLst>
                                  <p:childTnLst>
                                    <p:set>
                                      <p:cBhvr>
                                        <p:cTn id="43" dur="1" fill="hold">
                                          <p:stCondLst>
                                            <p:cond delay="0"/>
                                          </p:stCondLst>
                                        </p:cTn>
                                        <p:tgtEl>
                                          <p:spTgt spid="7"/>
                                        </p:tgtEl>
                                        <p:attrNameLst>
                                          <p:attrName>style.visibility</p:attrName>
                                        </p:attrNameLst>
                                      </p:cBhvr>
                                      <p:to>
                                        <p:strVal val="visible"/>
                                      </p:to>
                                    </p:set>
                                    <p:animEffect transition="in" filter="fade">
                                      <p:cBhvr>
                                        <p:cTn id="44" dur="1000"/>
                                        <p:tgtEl>
                                          <p:spTgt spid="7"/>
                                        </p:tgtEl>
                                      </p:cBhvr>
                                    </p:animEffect>
                                    <p:anim calcmode="lin" valueType="num">
                                      <p:cBhvr>
                                        <p:cTn id="45" dur="1000" fill="hold"/>
                                        <p:tgtEl>
                                          <p:spTgt spid="7"/>
                                        </p:tgtEl>
                                        <p:attrNameLst>
                                          <p:attrName>ppt_x</p:attrName>
                                        </p:attrNameLst>
                                      </p:cBhvr>
                                      <p:tavLst>
                                        <p:tav tm="0">
                                          <p:val>
                                            <p:strVal val="#ppt_x"/>
                                          </p:val>
                                        </p:tav>
                                        <p:tav tm="100000">
                                          <p:val>
                                            <p:strVal val="#ppt_x"/>
                                          </p:val>
                                        </p:tav>
                                      </p:tavLst>
                                    </p:anim>
                                    <p:anim calcmode="lin" valueType="num">
                                      <p:cBhvr>
                                        <p:cTn id="46" dur="1000" fill="hold"/>
                                        <p:tgtEl>
                                          <p:spTgt spid="7"/>
                                        </p:tgtEl>
                                        <p:attrNameLst>
                                          <p:attrName>ppt_y</p:attrName>
                                        </p:attrNameLst>
                                      </p:cBhvr>
                                      <p:tavLst>
                                        <p:tav tm="0">
                                          <p:val>
                                            <p:strVal val="#ppt_y+.1"/>
                                          </p:val>
                                        </p:tav>
                                        <p:tav tm="100000">
                                          <p:val>
                                            <p:strVal val="#ppt_y"/>
                                          </p:val>
                                        </p:tav>
                                      </p:tavLst>
                                    </p:anim>
                                  </p:childTnLst>
                                </p:cTn>
                              </p:par>
                              <p:par>
                                <p:cTn id="47" presetID="42" presetClass="entr" presetSubtype="0" fill="hold" grpId="0" nodeType="withEffect">
                                  <p:stCondLst>
                                    <p:cond delay="0"/>
                                  </p:stCondLst>
                                  <p:childTnLst>
                                    <p:set>
                                      <p:cBhvr>
                                        <p:cTn id="48" dur="1" fill="hold">
                                          <p:stCondLst>
                                            <p:cond delay="0"/>
                                          </p:stCondLst>
                                        </p:cTn>
                                        <p:tgtEl>
                                          <p:spTgt spid="52"/>
                                        </p:tgtEl>
                                        <p:attrNameLst>
                                          <p:attrName>style.visibility</p:attrName>
                                        </p:attrNameLst>
                                      </p:cBhvr>
                                      <p:to>
                                        <p:strVal val="visible"/>
                                      </p:to>
                                    </p:set>
                                    <p:animEffect transition="in" filter="fade">
                                      <p:cBhvr>
                                        <p:cTn id="49" dur="1000"/>
                                        <p:tgtEl>
                                          <p:spTgt spid="52"/>
                                        </p:tgtEl>
                                      </p:cBhvr>
                                    </p:animEffect>
                                    <p:anim calcmode="lin" valueType="num">
                                      <p:cBhvr>
                                        <p:cTn id="50" dur="1000" fill="hold"/>
                                        <p:tgtEl>
                                          <p:spTgt spid="52"/>
                                        </p:tgtEl>
                                        <p:attrNameLst>
                                          <p:attrName>ppt_x</p:attrName>
                                        </p:attrNameLst>
                                      </p:cBhvr>
                                      <p:tavLst>
                                        <p:tav tm="0">
                                          <p:val>
                                            <p:strVal val="#ppt_x"/>
                                          </p:val>
                                        </p:tav>
                                        <p:tav tm="100000">
                                          <p:val>
                                            <p:strVal val="#ppt_x"/>
                                          </p:val>
                                        </p:tav>
                                      </p:tavLst>
                                    </p:anim>
                                    <p:anim calcmode="lin" valueType="num">
                                      <p:cBhvr>
                                        <p:cTn id="51" dur="1000" fill="hold"/>
                                        <p:tgtEl>
                                          <p:spTgt spid="5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6" grpId="0"/>
      <p:bldP spid="7" grpId="0"/>
      <p:bldP spid="8" grpId="0"/>
      <p:bldP spid="48" grpId="0"/>
      <p:bldP spid="52" grpId="0"/>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a:extLst>
              <a:ext uri="{FF2B5EF4-FFF2-40B4-BE49-F238E27FC236}">
                <a16:creationId xmlns:a16="http://schemas.microsoft.com/office/drawing/2014/main" xmlns="" id="{A61BB9E0-09A4-4163-B6CF-6E5810871205}"/>
              </a:ext>
            </a:extLst>
          </p:cNvPr>
          <p:cNvGrpSpPr/>
          <p:nvPr/>
        </p:nvGrpSpPr>
        <p:grpSpPr>
          <a:xfrm>
            <a:off x="4077246" y="2105340"/>
            <a:ext cx="4669100" cy="3627982"/>
            <a:chOff x="7753658" y="945371"/>
            <a:chExt cx="1408852" cy="1094705"/>
          </a:xfrm>
        </p:grpSpPr>
        <p:graphicFrame>
          <p:nvGraphicFramePr>
            <p:cNvPr id="3" name="图表 2">
              <a:extLst>
                <a:ext uri="{FF2B5EF4-FFF2-40B4-BE49-F238E27FC236}">
                  <a16:creationId xmlns:a16="http://schemas.microsoft.com/office/drawing/2014/main" xmlns="" id="{A4250B36-C067-4C0A-B4E8-86CE54145FB7}"/>
                </a:ext>
              </a:extLst>
            </p:cNvPr>
            <p:cNvGraphicFramePr/>
            <p:nvPr>
              <p:extLst>
                <p:ext uri="{D42A27DB-BD31-4B8C-83A1-F6EECF244321}">
                  <p14:modId xmlns:p14="http://schemas.microsoft.com/office/powerpoint/2010/main" val="661676805"/>
                </p:ext>
              </p:extLst>
            </p:nvPr>
          </p:nvGraphicFramePr>
          <p:xfrm>
            <a:off x="7753658" y="1205738"/>
            <a:ext cx="1251506" cy="834338"/>
          </p:xfrm>
          <a:graphic>
            <a:graphicData uri="http://schemas.openxmlformats.org/drawingml/2006/chart">
              <c:chart xmlns:c="http://schemas.openxmlformats.org/drawingml/2006/chart" xmlns:r="http://schemas.openxmlformats.org/officeDocument/2006/relationships" r:id="rId3"/>
            </a:graphicData>
          </a:graphic>
        </p:graphicFrame>
        <p:sp>
          <p:nvSpPr>
            <p:cNvPr id="4" name="TextBox 355">
              <a:extLst>
                <a:ext uri="{FF2B5EF4-FFF2-40B4-BE49-F238E27FC236}">
                  <a16:creationId xmlns:a16="http://schemas.microsoft.com/office/drawing/2014/main" xmlns="" id="{CAB6FC9A-5DED-48F4-AE6B-1888F8963665}"/>
                </a:ext>
              </a:extLst>
            </p:cNvPr>
            <p:cNvSpPr txBox="1"/>
            <p:nvPr/>
          </p:nvSpPr>
          <p:spPr>
            <a:xfrm>
              <a:off x="8595079" y="1082252"/>
              <a:ext cx="567431" cy="83582"/>
            </a:xfrm>
            <a:prstGeom prst="rect">
              <a:avLst/>
            </a:prstGeom>
            <a:noFill/>
          </p:spPr>
          <p:txBody>
            <a:bodyPr wrap="square" rtlCol="0">
              <a:spAutoFit/>
            </a:bodyPr>
            <a:lstStyle/>
            <a:p>
              <a:r>
                <a:rPr lang="en-US" altLang="zh-CN" sz="1200" dirty="0">
                  <a:solidFill>
                    <a:srgbClr val="79645C"/>
                  </a:solidFill>
                  <a:latin typeface="方正大黑简体" panose="02010601030101010101" pitchFamily="2" charset="-122"/>
                  <a:ea typeface="方正大黑简体" panose="02010601030101010101" pitchFamily="2" charset="-122"/>
                </a:rPr>
                <a:t>60%</a:t>
              </a:r>
              <a:endParaRPr lang="zh-CN" altLang="en-US" sz="1200" dirty="0">
                <a:solidFill>
                  <a:srgbClr val="79645C"/>
                </a:solidFill>
                <a:latin typeface="方正大黑简体" panose="02010601030101010101" pitchFamily="2" charset="-122"/>
                <a:ea typeface="方正大黑简体" panose="02010601030101010101" pitchFamily="2" charset="-122"/>
              </a:endParaRPr>
            </a:p>
          </p:txBody>
        </p:sp>
        <p:cxnSp>
          <p:nvCxnSpPr>
            <p:cNvPr id="5" name="直接连接符 4">
              <a:extLst>
                <a:ext uri="{FF2B5EF4-FFF2-40B4-BE49-F238E27FC236}">
                  <a16:creationId xmlns:a16="http://schemas.microsoft.com/office/drawing/2014/main" xmlns="" id="{ED5B4A0F-9899-4914-9FDE-4F02922E91D1}"/>
                </a:ext>
              </a:extLst>
            </p:cNvPr>
            <p:cNvCxnSpPr/>
            <p:nvPr/>
          </p:nvCxnSpPr>
          <p:spPr>
            <a:xfrm>
              <a:off x="8721449" y="1257054"/>
              <a:ext cx="0" cy="290126"/>
            </a:xfrm>
            <a:prstGeom prst="line">
              <a:avLst/>
            </a:prstGeom>
            <a:ln>
              <a:solidFill>
                <a:srgbClr val="79645C">
                  <a:alpha val="39000"/>
                </a:srgbClr>
              </a:solidFill>
              <a:prstDash val="sysDash"/>
            </a:ln>
          </p:spPr>
          <p:style>
            <a:lnRef idx="1">
              <a:schemeClr val="accent1"/>
            </a:lnRef>
            <a:fillRef idx="0">
              <a:schemeClr val="accent1"/>
            </a:fillRef>
            <a:effectRef idx="0">
              <a:schemeClr val="accent1"/>
            </a:effectRef>
            <a:fontRef idx="minor">
              <a:schemeClr val="tx1"/>
            </a:fontRef>
          </p:style>
        </p:cxnSp>
        <p:sp>
          <p:nvSpPr>
            <p:cNvPr id="6" name="TextBox 357">
              <a:extLst>
                <a:ext uri="{FF2B5EF4-FFF2-40B4-BE49-F238E27FC236}">
                  <a16:creationId xmlns:a16="http://schemas.microsoft.com/office/drawing/2014/main" xmlns="" id="{F2478871-9479-4B5C-AF4A-7A3B4768C993}"/>
                </a:ext>
              </a:extLst>
            </p:cNvPr>
            <p:cNvSpPr txBox="1"/>
            <p:nvPr/>
          </p:nvSpPr>
          <p:spPr>
            <a:xfrm>
              <a:off x="8105819" y="945371"/>
              <a:ext cx="567431" cy="83582"/>
            </a:xfrm>
            <a:prstGeom prst="rect">
              <a:avLst/>
            </a:prstGeom>
            <a:noFill/>
          </p:spPr>
          <p:txBody>
            <a:bodyPr wrap="square" rtlCol="0">
              <a:spAutoFit/>
            </a:bodyPr>
            <a:lstStyle/>
            <a:p>
              <a:r>
                <a:rPr lang="en-US" altLang="zh-CN" sz="1200" dirty="0">
                  <a:solidFill>
                    <a:srgbClr val="79645C"/>
                  </a:solidFill>
                  <a:latin typeface="方正大黑简体" panose="02010601030101010101" pitchFamily="2" charset="-122"/>
                  <a:ea typeface="方正大黑简体" panose="02010601030101010101" pitchFamily="2" charset="-122"/>
                </a:rPr>
                <a:t>20%</a:t>
              </a:r>
              <a:endParaRPr lang="zh-CN" altLang="en-US" sz="1200" dirty="0">
                <a:solidFill>
                  <a:srgbClr val="79645C"/>
                </a:solidFill>
                <a:latin typeface="方正大黑简体" panose="02010601030101010101" pitchFamily="2" charset="-122"/>
                <a:ea typeface="方正大黑简体" panose="02010601030101010101" pitchFamily="2" charset="-122"/>
              </a:endParaRPr>
            </a:p>
          </p:txBody>
        </p:sp>
        <p:cxnSp>
          <p:nvCxnSpPr>
            <p:cNvPr id="7" name="直接连接符 6">
              <a:extLst>
                <a:ext uri="{FF2B5EF4-FFF2-40B4-BE49-F238E27FC236}">
                  <a16:creationId xmlns:a16="http://schemas.microsoft.com/office/drawing/2014/main" xmlns="" id="{5D9E6C61-D3D1-468D-87A5-904FC393BBE6}"/>
                </a:ext>
              </a:extLst>
            </p:cNvPr>
            <p:cNvCxnSpPr/>
            <p:nvPr/>
          </p:nvCxnSpPr>
          <p:spPr>
            <a:xfrm>
              <a:off x="8286466" y="1142141"/>
              <a:ext cx="0" cy="290126"/>
            </a:xfrm>
            <a:prstGeom prst="line">
              <a:avLst/>
            </a:prstGeom>
            <a:ln>
              <a:solidFill>
                <a:srgbClr val="79645C">
                  <a:alpha val="39000"/>
                </a:srgbClr>
              </a:solidFill>
              <a:prstDash val="sysDash"/>
            </a:ln>
          </p:spPr>
          <p:style>
            <a:lnRef idx="1">
              <a:schemeClr val="accent1"/>
            </a:lnRef>
            <a:fillRef idx="0">
              <a:schemeClr val="accent1"/>
            </a:fillRef>
            <a:effectRef idx="0">
              <a:schemeClr val="accent1"/>
            </a:effectRef>
            <a:fontRef idx="minor">
              <a:schemeClr val="tx1"/>
            </a:fontRef>
          </p:style>
        </p:cxnSp>
        <p:cxnSp>
          <p:nvCxnSpPr>
            <p:cNvPr id="8" name="直接连接符 7">
              <a:extLst>
                <a:ext uri="{FF2B5EF4-FFF2-40B4-BE49-F238E27FC236}">
                  <a16:creationId xmlns:a16="http://schemas.microsoft.com/office/drawing/2014/main" xmlns="" id="{890F6582-4C3B-4BD1-A020-F5559C4C42BF}"/>
                </a:ext>
              </a:extLst>
            </p:cNvPr>
            <p:cNvCxnSpPr/>
            <p:nvPr/>
          </p:nvCxnSpPr>
          <p:spPr>
            <a:xfrm>
              <a:off x="8057866" y="1181100"/>
              <a:ext cx="0" cy="251167"/>
            </a:xfrm>
            <a:prstGeom prst="line">
              <a:avLst/>
            </a:prstGeom>
            <a:ln>
              <a:solidFill>
                <a:srgbClr val="79645C">
                  <a:alpha val="39000"/>
                </a:srgbClr>
              </a:solidFill>
              <a:prstDash val="sysDash"/>
            </a:ln>
          </p:spPr>
          <p:style>
            <a:lnRef idx="1">
              <a:schemeClr val="accent1"/>
            </a:lnRef>
            <a:fillRef idx="0">
              <a:schemeClr val="accent1"/>
            </a:fillRef>
            <a:effectRef idx="0">
              <a:schemeClr val="accent1"/>
            </a:effectRef>
            <a:fontRef idx="minor">
              <a:schemeClr val="tx1"/>
            </a:fontRef>
          </p:style>
        </p:cxnSp>
        <p:cxnSp>
          <p:nvCxnSpPr>
            <p:cNvPr id="9" name="直接连接符 8">
              <a:extLst>
                <a:ext uri="{FF2B5EF4-FFF2-40B4-BE49-F238E27FC236}">
                  <a16:creationId xmlns:a16="http://schemas.microsoft.com/office/drawing/2014/main" xmlns="" id="{967F295B-38E2-4337-BA21-FA05839B9CB5}"/>
                </a:ext>
              </a:extLst>
            </p:cNvPr>
            <p:cNvCxnSpPr/>
            <p:nvPr/>
          </p:nvCxnSpPr>
          <p:spPr>
            <a:xfrm>
              <a:off x="8149306" y="1338263"/>
              <a:ext cx="0" cy="223544"/>
            </a:xfrm>
            <a:prstGeom prst="line">
              <a:avLst/>
            </a:prstGeom>
            <a:ln>
              <a:solidFill>
                <a:srgbClr val="79645C">
                  <a:alpha val="39000"/>
                </a:srgbClr>
              </a:solidFill>
              <a:prstDash val="sysDash"/>
            </a:ln>
          </p:spPr>
          <p:style>
            <a:lnRef idx="1">
              <a:schemeClr val="accent1"/>
            </a:lnRef>
            <a:fillRef idx="0">
              <a:schemeClr val="accent1"/>
            </a:fillRef>
            <a:effectRef idx="0">
              <a:schemeClr val="accent1"/>
            </a:effectRef>
            <a:fontRef idx="minor">
              <a:schemeClr val="tx1"/>
            </a:fontRef>
          </p:style>
        </p:cxnSp>
        <p:cxnSp>
          <p:nvCxnSpPr>
            <p:cNvPr id="10" name="直接连接符 9">
              <a:extLst>
                <a:ext uri="{FF2B5EF4-FFF2-40B4-BE49-F238E27FC236}">
                  <a16:creationId xmlns:a16="http://schemas.microsoft.com/office/drawing/2014/main" xmlns="" id="{D16B72B9-E066-4B12-8951-E32684FAC936}"/>
                </a:ext>
              </a:extLst>
            </p:cNvPr>
            <p:cNvCxnSpPr/>
            <p:nvPr/>
          </p:nvCxnSpPr>
          <p:spPr>
            <a:xfrm>
              <a:off x="8012146" y="1470660"/>
              <a:ext cx="0" cy="205447"/>
            </a:xfrm>
            <a:prstGeom prst="line">
              <a:avLst/>
            </a:prstGeom>
            <a:ln>
              <a:solidFill>
                <a:srgbClr val="79645C">
                  <a:alpha val="39000"/>
                </a:srgbClr>
              </a:solidFill>
              <a:prstDash val="sysDash"/>
            </a:ln>
          </p:spPr>
          <p:style>
            <a:lnRef idx="1">
              <a:schemeClr val="accent1"/>
            </a:lnRef>
            <a:fillRef idx="0">
              <a:schemeClr val="accent1"/>
            </a:fillRef>
            <a:effectRef idx="0">
              <a:schemeClr val="accent1"/>
            </a:effectRef>
            <a:fontRef idx="minor">
              <a:schemeClr val="tx1"/>
            </a:fontRef>
          </p:style>
        </p:cxnSp>
        <p:sp>
          <p:nvSpPr>
            <p:cNvPr id="11" name="TextBox 362">
              <a:extLst>
                <a:ext uri="{FF2B5EF4-FFF2-40B4-BE49-F238E27FC236}">
                  <a16:creationId xmlns:a16="http://schemas.microsoft.com/office/drawing/2014/main" xmlns="" id="{6BCCD798-F26D-4601-BC2C-C90B06C43DAB}"/>
                </a:ext>
              </a:extLst>
            </p:cNvPr>
            <p:cNvSpPr txBox="1"/>
            <p:nvPr/>
          </p:nvSpPr>
          <p:spPr>
            <a:xfrm>
              <a:off x="7989045" y="1168407"/>
              <a:ext cx="567431" cy="83582"/>
            </a:xfrm>
            <a:prstGeom prst="rect">
              <a:avLst/>
            </a:prstGeom>
            <a:noFill/>
          </p:spPr>
          <p:txBody>
            <a:bodyPr wrap="square" rtlCol="0">
              <a:spAutoFit/>
            </a:bodyPr>
            <a:lstStyle/>
            <a:p>
              <a:r>
                <a:rPr lang="en-US" altLang="zh-CN" sz="1200" dirty="0">
                  <a:solidFill>
                    <a:srgbClr val="79645C"/>
                  </a:solidFill>
                  <a:latin typeface="方正大黑简体" panose="02010601030101010101" pitchFamily="2" charset="-122"/>
                  <a:ea typeface="方正大黑简体" panose="02010601030101010101" pitchFamily="2" charset="-122"/>
                </a:rPr>
                <a:t>8%</a:t>
              </a:r>
              <a:endParaRPr lang="zh-CN" altLang="en-US" sz="1200" dirty="0">
                <a:solidFill>
                  <a:srgbClr val="79645C"/>
                </a:solidFill>
                <a:latin typeface="方正大黑简体" panose="02010601030101010101" pitchFamily="2" charset="-122"/>
                <a:ea typeface="方正大黑简体" panose="02010601030101010101" pitchFamily="2" charset="-122"/>
              </a:endParaRPr>
            </a:p>
          </p:txBody>
        </p:sp>
        <p:sp>
          <p:nvSpPr>
            <p:cNvPr id="12" name="TextBox 363">
              <a:extLst>
                <a:ext uri="{FF2B5EF4-FFF2-40B4-BE49-F238E27FC236}">
                  <a16:creationId xmlns:a16="http://schemas.microsoft.com/office/drawing/2014/main" xmlns="" id="{753A8F51-3CDB-4498-8598-1DB93118A92D}"/>
                </a:ext>
              </a:extLst>
            </p:cNvPr>
            <p:cNvSpPr txBox="1"/>
            <p:nvPr/>
          </p:nvSpPr>
          <p:spPr>
            <a:xfrm>
              <a:off x="7894635" y="998956"/>
              <a:ext cx="567431" cy="83582"/>
            </a:xfrm>
            <a:prstGeom prst="rect">
              <a:avLst/>
            </a:prstGeom>
            <a:noFill/>
          </p:spPr>
          <p:txBody>
            <a:bodyPr wrap="square" rtlCol="0">
              <a:spAutoFit/>
            </a:bodyPr>
            <a:lstStyle/>
            <a:p>
              <a:r>
                <a:rPr lang="en-US" altLang="zh-CN" sz="1200" dirty="0">
                  <a:solidFill>
                    <a:srgbClr val="79645C"/>
                  </a:solidFill>
                  <a:latin typeface="方正大黑简体" panose="02010601030101010101" pitchFamily="2" charset="-122"/>
                  <a:ea typeface="方正大黑简体" panose="02010601030101010101" pitchFamily="2" charset="-122"/>
                </a:rPr>
                <a:t>6%</a:t>
              </a:r>
              <a:endParaRPr lang="zh-CN" altLang="en-US" sz="1200" dirty="0">
                <a:solidFill>
                  <a:srgbClr val="79645C"/>
                </a:solidFill>
                <a:latin typeface="方正大黑简体" panose="02010601030101010101" pitchFamily="2" charset="-122"/>
                <a:ea typeface="方正大黑简体" panose="02010601030101010101" pitchFamily="2" charset="-122"/>
              </a:endParaRPr>
            </a:p>
          </p:txBody>
        </p:sp>
        <p:sp>
          <p:nvSpPr>
            <p:cNvPr id="13" name="TextBox 364">
              <a:extLst>
                <a:ext uri="{FF2B5EF4-FFF2-40B4-BE49-F238E27FC236}">
                  <a16:creationId xmlns:a16="http://schemas.microsoft.com/office/drawing/2014/main" xmlns="" id="{A86679E1-026E-4452-81F7-36252B721D50}"/>
                </a:ext>
              </a:extLst>
            </p:cNvPr>
            <p:cNvSpPr txBox="1"/>
            <p:nvPr/>
          </p:nvSpPr>
          <p:spPr>
            <a:xfrm>
              <a:off x="7777244" y="1279645"/>
              <a:ext cx="143462" cy="83582"/>
            </a:xfrm>
            <a:prstGeom prst="rect">
              <a:avLst/>
            </a:prstGeom>
            <a:noFill/>
          </p:spPr>
          <p:txBody>
            <a:bodyPr wrap="square" rtlCol="0">
              <a:spAutoFit/>
            </a:bodyPr>
            <a:lstStyle/>
            <a:p>
              <a:r>
                <a:rPr lang="en-US" altLang="zh-CN" sz="1200" dirty="0">
                  <a:solidFill>
                    <a:srgbClr val="79645C"/>
                  </a:solidFill>
                  <a:latin typeface="方正大黑简体" panose="02010601030101010101" pitchFamily="2" charset="-122"/>
                  <a:ea typeface="方正大黑简体" panose="02010601030101010101" pitchFamily="2" charset="-122"/>
                </a:rPr>
                <a:t>6%</a:t>
              </a:r>
              <a:endParaRPr lang="zh-CN" altLang="en-US" sz="1200" dirty="0">
                <a:solidFill>
                  <a:srgbClr val="79645C"/>
                </a:solidFill>
                <a:latin typeface="方正大黑简体" panose="02010601030101010101" pitchFamily="2" charset="-122"/>
                <a:ea typeface="方正大黑简体" panose="02010601030101010101" pitchFamily="2" charset="-122"/>
              </a:endParaRPr>
            </a:p>
          </p:txBody>
        </p:sp>
      </p:grpSp>
      <p:sp>
        <p:nvSpPr>
          <p:cNvPr id="26" name="Text Placeholder 8">
            <a:extLst>
              <a:ext uri="{FF2B5EF4-FFF2-40B4-BE49-F238E27FC236}">
                <a16:creationId xmlns:a16="http://schemas.microsoft.com/office/drawing/2014/main" xmlns="" id="{12F0509A-375A-480C-AE8E-5F9141626EAB}"/>
              </a:ext>
            </a:extLst>
          </p:cNvPr>
          <p:cNvSpPr txBox="1">
            <a:spLocks/>
          </p:cNvSpPr>
          <p:nvPr/>
        </p:nvSpPr>
        <p:spPr>
          <a:xfrm>
            <a:off x="1362649" y="2372343"/>
            <a:ext cx="2009593" cy="336342"/>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buNone/>
            </a:pPr>
            <a:r>
              <a:rPr lang="zh-CN" altLang="en-US" sz="1400" dirty="0">
                <a:solidFill>
                  <a:srgbClr val="4F4D50"/>
                </a:solidFill>
                <a:latin typeface="思源黑体" panose="020B0500000000000000" pitchFamily="34" charset="-122"/>
                <a:ea typeface="思源黑体" panose="020B0500000000000000" pitchFamily="34" charset="-122"/>
                <a:sym typeface="微软雅黑" panose="020B0503020204020204" pitchFamily="34" charset="-122"/>
              </a:rPr>
              <a:t>标题文字添加</a:t>
            </a:r>
            <a:endParaRPr lang="en-US" altLang="zh-CN" sz="1400" dirty="0">
              <a:solidFill>
                <a:srgbClr val="4F4D50"/>
              </a:solidFill>
              <a:latin typeface="思源黑体" panose="020B0500000000000000" pitchFamily="34" charset="-122"/>
              <a:ea typeface="思源黑体" panose="020B0500000000000000" pitchFamily="34" charset="-122"/>
              <a:sym typeface="微软雅黑" panose="020B0503020204020204" pitchFamily="34" charset="-122"/>
            </a:endParaRPr>
          </a:p>
        </p:txBody>
      </p:sp>
      <p:sp>
        <p:nvSpPr>
          <p:cNvPr id="27" name="Text Placeholder 9">
            <a:extLst>
              <a:ext uri="{FF2B5EF4-FFF2-40B4-BE49-F238E27FC236}">
                <a16:creationId xmlns:a16="http://schemas.microsoft.com/office/drawing/2014/main" xmlns="" id="{B6F9D4AA-E972-4A47-AF77-8390A6E4B0D1}"/>
              </a:ext>
            </a:extLst>
          </p:cNvPr>
          <p:cNvSpPr txBox="1">
            <a:spLocks/>
          </p:cNvSpPr>
          <p:nvPr/>
        </p:nvSpPr>
        <p:spPr>
          <a:xfrm>
            <a:off x="1362647" y="2685826"/>
            <a:ext cx="2519396" cy="564802"/>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buNone/>
            </a:pPr>
            <a:r>
              <a:rPr lang="zh-CN" altLang="en-US" sz="1000" dirty="0">
                <a:solidFill>
                  <a:srgbClr val="4F4D50"/>
                </a:solidFill>
                <a:latin typeface="思源黑体" panose="020B0500000000000000" pitchFamily="34" charset="-122"/>
                <a:ea typeface="思源黑体" panose="020B0500000000000000" pitchFamily="34" charset="-122"/>
                <a:sym typeface="微软雅黑" panose="020B0503020204020204" pitchFamily="34" charset="-122"/>
              </a:rPr>
              <a:t>请在此粘贴或者输入你的文字内容请在此粘贴或者输入你的文字内容</a:t>
            </a:r>
            <a:endParaRPr lang="en-AU" altLang="zh-CN" sz="1000" dirty="0">
              <a:solidFill>
                <a:srgbClr val="4F4D50"/>
              </a:solidFill>
              <a:latin typeface="思源黑体" panose="020B0500000000000000" pitchFamily="34" charset="-122"/>
              <a:ea typeface="思源黑体" panose="020B0500000000000000" pitchFamily="34" charset="-122"/>
              <a:sym typeface="微软雅黑" panose="020B0503020204020204" pitchFamily="34" charset="-122"/>
            </a:endParaRPr>
          </a:p>
        </p:txBody>
      </p:sp>
      <p:sp>
        <p:nvSpPr>
          <p:cNvPr id="28" name="Text Placeholder 8">
            <a:extLst>
              <a:ext uri="{FF2B5EF4-FFF2-40B4-BE49-F238E27FC236}">
                <a16:creationId xmlns:a16="http://schemas.microsoft.com/office/drawing/2014/main" xmlns="" id="{98ADF24E-EB6E-4546-B905-618856AAC8AA}"/>
              </a:ext>
            </a:extLst>
          </p:cNvPr>
          <p:cNvSpPr txBox="1">
            <a:spLocks/>
          </p:cNvSpPr>
          <p:nvPr/>
        </p:nvSpPr>
        <p:spPr>
          <a:xfrm>
            <a:off x="1362649" y="4117530"/>
            <a:ext cx="2009593" cy="336342"/>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buNone/>
            </a:pPr>
            <a:r>
              <a:rPr lang="zh-CN" altLang="en-US" sz="1400" dirty="0">
                <a:solidFill>
                  <a:srgbClr val="4F4D50"/>
                </a:solidFill>
                <a:latin typeface="思源黑体" panose="020B0500000000000000" pitchFamily="34" charset="-122"/>
                <a:ea typeface="思源黑体" panose="020B0500000000000000" pitchFamily="34" charset="-122"/>
                <a:sym typeface="微软雅黑" panose="020B0503020204020204" pitchFamily="34" charset="-122"/>
              </a:rPr>
              <a:t>标题文字添加</a:t>
            </a:r>
            <a:endParaRPr lang="en-US" altLang="zh-CN" sz="1400" dirty="0">
              <a:solidFill>
                <a:srgbClr val="4F4D50"/>
              </a:solidFill>
              <a:latin typeface="思源黑体" panose="020B0500000000000000" pitchFamily="34" charset="-122"/>
              <a:ea typeface="思源黑体" panose="020B0500000000000000" pitchFamily="34" charset="-122"/>
              <a:sym typeface="微软雅黑" panose="020B0503020204020204" pitchFamily="34" charset="-122"/>
            </a:endParaRPr>
          </a:p>
        </p:txBody>
      </p:sp>
      <p:sp>
        <p:nvSpPr>
          <p:cNvPr id="29" name="Text Placeholder 9">
            <a:extLst>
              <a:ext uri="{FF2B5EF4-FFF2-40B4-BE49-F238E27FC236}">
                <a16:creationId xmlns:a16="http://schemas.microsoft.com/office/drawing/2014/main" xmlns="" id="{527600E6-93DF-4FED-83FF-6917FB3134CB}"/>
              </a:ext>
            </a:extLst>
          </p:cNvPr>
          <p:cNvSpPr txBox="1">
            <a:spLocks/>
          </p:cNvSpPr>
          <p:nvPr/>
        </p:nvSpPr>
        <p:spPr>
          <a:xfrm>
            <a:off x="1362647" y="4431013"/>
            <a:ext cx="2519396" cy="564802"/>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buNone/>
            </a:pPr>
            <a:r>
              <a:rPr lang="zh-CN" altLang="en-US" sz="1000" dirty="0">
                <a:solidFill>
                  <a:srgbClr val="4F4D50"/>
                </a:solidFill>
                <a:latin typeface="思源黑体" panose="020B0500000000000000" pitchFamily="34" charset="-122"/>
                <a:ea typeface="思源黑体" panose="020B0500000000000000" pitchFamily="34" charset="-122"/>
                <a:sym typeface="微软雅黑" panose="020B0503020204020204" pitchFamily="34" charset="-122"/>
              </a:rPr>
              <a:t>请在此粘贴或者输入你的文字内容请在此粘贴或者输入你的文字内容</a:t>
            </a:r>
            <a:endParaRPr lang="en-AU" altLang="zh-CN" sz="1000" dirty="0">
              <a:solidFill>
                <a:srgbClr val="4F4D50"/>
              </a:solidFill>
              <a:latin typeface="思源黑体" panose="020B0500000000000000" pitchFamily="34" charset="-122"/>
              <a:ea typeface="思源黑体" panose="020B0500000000000000" pitchFamily="34" charset="-122"/>
              <a:sym typeface="微软雅黑" panose="020B0503020204020204" pitchFamily="34" charset="-122"/>
            </a:endParaRPr>
          </a:p>
        </p:txBody>
      </p:sp>
      <p:sp>
        <p:nvSpPr>
          <p:cNvPr id="30" name="Text Placeholder 8">
            <a:extLst>
              <a:ext uri="{FF2B5EF4-FFF2-40B4-BE49-F238E27FC236}">
                <a16:creationId xmlns:a16="http://schemas.microsoft.com/office/drawing/2014/main" xmlns="" id="{217EEBF0-8A94-4E6E-BA4A-F04267D73B25}"/>
              </a:ext>
            </a:extLst>
          </p:cNvPr>
          <p:cNvSpPr txBox="1">
            <a:spLocks/>
          </p:cNvSpPr>
          <p:nvPr/>
        </p:nvSpPr>
        <p:spPr>
          <a:xfrm>
            <a:off x="8394433" y="2372343"/>
            <a:ext cx="2009593" cy="336342"/>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buNone/>
            </a:pPr>
            <a:r>
              <a:rPr lang="zh-CN" altLang="en-US" sz="1400" dirty="0">
                <a:solidFill>
                  <a:srgbClr val="4F4D50"/>
                </a:solidFill>
                <a:latin typeface="思源黑体" panose="020B0500000000000000" pitchFamily="34" charset="-122"/>
                <a:ea typeface="思源黑体" panose="020B0500000000000000" pitchFamily="34" charset="-122"/>
                <a:sym typeface="微软雅黑" panose="020B0503020204020204" pitchFamily="34" charset="-122"/>
              </a:rPr>
              <a:t>标题文字添加</a:t>
            </a:r>
            <a:endParaRPr lang="en-US" altLang="zh-CN" sz="1400" dirty="0">
              <a:solidFill>
                <a:srgbClr val="4F4D50"/>
              </a:solidFill>
              <a:latin typeface="思源黑体" panose="020B0500000000000000" pitchFamily="34" charset="-122"/>
              <a:ea typeface="思源黑体" panose="020B0500000000000000" pitchFamily="34" charset="-122"/>
              <a:sym typeface="微软雅黑" panose="020B0503020204020204" pitchFamily="34" charset="-122"/>
            </a:endParaRPr>
          </a:p>
        </p:txBody>
      </p:sp>
      <p:sp>
        <p:nvSpPr>
          <p:cNvPr id="31" name="Text Placeholder 9">
            <a:extLst>
              <a:ext uri="{FF2B5EF4-FFF2-40B4-BE49-F238E27FC236}">
                <a16:creationId xmlns:a16="http://schemas.microsoft.com/office/drawing/2014/main" xmlns="" id="{A0456AA0-4F9B-4906-8AE9-C3CDAA662A3D}"/>
              </a:ext>
            </a:extLst>
          </p:cNvPr>
          <p:cNvSpPr txBox="1">
            <a:spLocks/>
          </p:cNvSpPr>
          <p:nvPr/>
        </p:nvSpPr>
        <p:spPr>
          <a:xfrm>
            <a:off x="8394431" y="2685826"/>
            <a:ext cx="2519396" cy="564802"/>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buNone/>
            </a:pPr>
            <a:r>
              <a:rPr lang="zh-CN" altLang="en-US" sz="1000" dirty="0">
                <a:solidFill>
                  <a:srgbClr val="4F4D50"/>
                </a:solidFill>
                <a:latin typeface="思源黑体" panose="020B0500000000000000" pitchFamily="34" charset="-122"/>
                <a:ea typeface="思源黑体" panose="020B0500000000000000" pitchFamily="34" charset="-122"/>
                <a:sym typeface="微软雅黑" panose="020B0503020204020204" pitchFamily="34" charset="-122"/>
              </a:rPr>
              <a:t>请在此粘贴或者输入你的文字内容请在此粘贴或者输入你的文字内容</a:t>
            </a:r>
            <a:endParaRPr lang="en-AU" altLang="zh-CN" sz="1000" dirty="0">
              <a:solidFill>
                <a:srgbClr val="4F4D50"/>
              </a:solidFill>
              <a:latin typeface="思源黑体" panose="020B0500000000000000" pitchFamily="34" charset="-122"/>
              <a:ea typeface="思源黑体" panose="020B0500000000000000" pitchFamily="34" charset="-122"/>
              <a:sym typeface="微软雅黑" panose="020B0503020204020204" pitchFamily="34" charset="-122"/>
            </a:endParaRPr>
          </a:p>
        </p:txBody>
      </p:sp>
      <p:sp>
        <p:nvSpPr>
          <p:cNvPr id="32" name="Text Placeholder 8">
            <a:extLst>
              <a:ext uri="{FF2B5EF4-FFF2-40B4-BE49-F238E27FC236}">
                <a16:creationId xmlns:a16="http://schemas.microsoft.com/office/drawing/2014/main" xmlns="" id="{05C90DEA-1234-4ED3-93DD-6AEF2341AD04}"/>
              </a:ext>
            </a:extLst>
          </p:cNvPr>
          <p:cNvSpPr txBox="1">
            <a:spLocks/>
          </p:cNvSpPr>
          <p:nvPr/>
        </p:nvSpPr>
        <p:spPr>
          <a:xfrm>
            <a:off x="8394433" y="4117530"/>
            <a:ext cx="2009593" cy="336342"/>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buNone/>
            </a:pPr>
            <a:r>
              <a:rPr lang="zh-CN" altLang="en-US" sz="1400" dirty="0">
                <a:solidFill>
                  <a:srgbClr val="4F4D50"/>
                </a:solidFill>
                <a:latin typeface="思源黑体" panose="020B0500000000000000" pitchFamily="34" charset="-122"/>
                <a:ea typeface="思源黑体" panose="020B0500000000000000" pitchFamily="34" charset="-122"/>
                <a:sym typeface="微软雅黑" panose="020B0503020204020204" pitchFamily="34" charset="-122"/>
              </a:rPr>
              <a:t>标题文字添加</a:t>
            </a:r>
            <a:endParaRPr lang="en-US" altLang="zh-CN" sz="1400" dirty="0">
              <a:solidFill>
                <a:srgbClr val="4F4D50"/>
              </a:solidFill>
              <a:latin typeface="思源黑体" panose="020B0500000000000000" pitchFamily="34" charset="-122"/>
              <a:ea typeface="思源黑体" panose="020B0500000000000000" pitchFamily="34" charset="-122"/>
              <a:sym typeface="微软雅黑" panose="020B0503020204020204" pitchFamily="34" charset="-122"/>
            </a:endParaRPr>
          </a:p>
        </p:txBody>
      </p:sp>
      <p:sp>
        <p:nvSpPr>
          <p:cNvPr id="33" name="Text Placeholder 9">
            <a:extLst>
              <a:ext uri="{FF2B5EF4-FFF2-40B4-BE49-F238E27FC236}">
                <a16:creationId xmlns:a16="http://schemas.microsoft.com/office/drawing/2014/main" xmlns="" id="{178329DB-6655-4A39-A696-3F02C82F4E1B}"/>
              </a:ext>
            </a:extLst>
          </p:cNvPr>
          <p:cNvSpPr txBox="1">
            <a:spLocks/>
          </p:cNvSpPr>
          <p:nvPr/>
        </p:nvSpPr>
        <p:spPr>
          <a:xfrm>
            <a:off x="8394431" y="4431013"/>
            <a:ext cx="2519396" cy="564802"/>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buNone/>
            </a:pPr>
            <a:r>
              <a:rPr lang="zh-CN" altLang="en-US" sz="1000" dirty="0">
                <a:solidFill>
                  <a:srgbClr val="4F4D50"/>
                </a:solidFill>
                <a:latin typeface="思源黑体" panose="020B0500000000000000" pitchFamily="34" charset="-122"/>
                <a:ea typeface="思源黑体" panose="020B0500000000000000" pitchFamily="34" charset="-122"/>
                <a:sym typeface="微软雅黑" panose="020B0503020204020204" pitchFamily="34" charset="-122"/>
              </a:rPr>
              <a:t>请在此粘贴或者输入你的文字内容请在此粘贴或者输入你的文字内容</a:t>
            </a:r>
            <a:endParaRPr lang="en-AU" altLang="zh-CN" sz="1000" dirty="0">
              <a:solidFill>
                <a:srgbClr val="4F4D50"/>
              </a:solidFill>
              <a:latin typeface="思源黑体" panose="020B0500000000000000" pitchFamily="34" charset="-122"/>
              <a:ea typeface="思源黑体" panose="020B0500000000000000" pitchFamily="34" charset="-122"/>
              <a:sym typeface="微软雅黑" panose="020B0503020204020204" pitchFamily="34" charset="-122"/>
            </a:endParaRPr>
          </a:p>
        </p:txBody>
      </p:sp>
      <p:sp>
        <p:nvSpPr>
          <p:cNvPr id="34" name="椭圆 33"/>
          <p:cNvSpPr/>
          <p:nvPr/>
        </p:nvSpPr>
        <p:spPr>
          <a:xfrm>
            <a:off x="462653" y="492370"/>
            <a:ext cx="513595" cy="513594"/>
          </a:xfrm>
          <a:prstGeom prst="ellipse">
            <a:avLst/>
          </a:prstGeom>
          <a:gradFill>
            <a:gsLst>
              <a:gs pos="1000">
                <a:srgbClr val="4582ED"/>
              </a:gs>
              <a:gs pos="66000">
                <a:srgbClr val="105AD7"/>
              </a:gs>
            </a:gsLst>
          </a:gradFill>
          <a:ln>
            <a:noFill/>
          </a:ln>
          <a:effectLst>
            <a:outerShdw blurRad="127000" dist="635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altLang="zh-CN" sz="2400" dirty="0" smtClean="0">
                <a:latin typeface="Agency FB" panose="020B0503020202020204" pitchFamily="34" charset="0"/>
              </a:rPr>
              <a:t>05</a:t>
            </a:r>
            <a:endParaRPr lang="zh-CN" altLang="en-US" sz="2400" dirty="0">
              <a:latin typeface="Agency FB" panose="020B0503020202020204" pitchFamily="34" charset="0"/>
            </a:endParaRPr>
          </a:p>
        </p:txBody>
      </p:sp>
      <p:grpSp>
        <p:nvGrpSpPr>
          <p:cNvPr id="35" name="组合 34"/>
          <p:cNvGrpSpPr/>
          <p:nvPr/>
        </p:nvGrpSpPr>
        <p:grpSpPr>
          <a:xfrm>
            <a:off x="1112716" y="370922"/>
            <a:ext cx="3110091" cy="663260"/>
            <a:chOff x="1220641" y="259282"/>
            <a:chExt cx="3110496" cy="663346"/>
          </a:xfrm>
        </p:grpSpPr>
        <p:sp>
          <p:nvSpPr>
            <p:cNvPr id="36" name="文本框 35">
              <a:extLst>
                <a:ext uri="{FF2B5EF4-FFF2-40B4-BE49-F238E27FC236}">
                  <a16:creationId xmlns="" xmlns:a16="http://schemas.microsoft.com/office/drawing/2014/main" id="{C9FE3F12-EF2B-4C2B-8DA1-3D9B6D947A7C}"/>
                </a:ext>
              </a:extLst>
            </p:cNvPr>
            <p:cNvSpPr txBox="1"/>
            <p:nvPr/>
          </p:nvSpPr>
          <p:spPr>
            <a:xfrm>
              <a:off x="1220641" y="259282"/>
              <a:ext cx="1313351" cy="532522"/>
            </a:xfrm>
            <a:prstGeom prst="rect">
              <a:avLst/>
            </a:prstGeom>
            <a:noFill/>
          </p:spPr>
          <p:txBody>
            <a:bodyPr wrap="none" rtlCol="0">
              <a:spAutoFit/>
            </a:bodyPr>
            <a:lstStyle/>
            <a:p>
              <a:pPr fontAlgn="auto">
                <a:lnSpc>
                  <a:spcPct val="130000"/>
                </a:lnSpc>
                <a:defRPr/>
              </a:pPr>
              <a:r>
                <a:rPr lang="zh-CN" altLang="en-US" sz="2200" dirty="0">
                  <a:solidFill>
                    <a:srgbClr val="554B4F"/>
                  </a:solidFill>
                  <a:latin typeface="思源黑体" panose="020B0500000000000000" pitchFamily="34" charset="-122"/>
                  <a:ea typeface="思源黑体" panose="020B0500000000000000" pitchFamily="34" charset="-122"/>
                  <a:cs typeface="+mn-ea"/>
                  <a:sym typeface="+mn-lt"/>
                </a:rPr>
                <a:t>图表分析</a:t>
              </a:r>
            </a:p>
          </p:txBody>
        </p:sp>
        <p:sp>
          <p:nvSpPr>
            <p:cNvPr id="37" name="矩形 36">
              <a:extLst>
                <a:ext uri="{FF2B5EF4-FFF2-40B4-BE49-F238E27FC236}">
                  <a16:creationId xmlns="" xmlns:a16="http://schemas.microsoft.com/office/drawing/2014/main" id="{F3726BB5-172B-4432-AF35-26229E90CCC6}"/>
                </a:ext>
              </a:extLst>
            </p:cNvPr>
            <p:cNvSpPr/>
            <p:nvPr/>
          </p:nvSpPr>
          <p:spPr>
            <a:xfrm>
              <a:off x="1235631" y="630202"/>
              <a:ext cx="3095506" cy="292426"/>
            </a:xfrm>
            <a:prstGeom prst="rect">
              <a:avLst/>
            </a:prstGeom>
          </p:spPr>
          <p:txBody>
            <a:bodyPr wrap="square">
              <a:spAutoFit/>
            </a:bodyPr>
            <a:lstStyle/>
            <a:p>
              <a:pPr>
                <a:lnSpc>
                  <a:spcPct val="130000"/>
                </a:lnSpc>
              </a:pPr>
              <a:r>
                <a:rPr lang="zh-CN" altLang="en-US" sz="1000" dirty="0">
                  <a:solidFill>
                    <a:schemeClr val="tx1">
                      <a:lumMod val="65000"/>
                      <a:lumOff val="35000"/>
                    </a:schemeClr>
                  </a:solidFill>
                  <a:latin typeface="思源黑体" panose="020B0500000000000000" pitchFamily="34" charset="-122"/>
                  <a:ea typeface="思源黑体" panose="020B0500000000000000" pitchFamily="34" charset="-122"/>
                  <a:cs typeface="+mn-ea"/>
                  <a:sym typeface="+mn-lt"/>
                </a:rPr>
                <a:t>此处添加您的副标题文字</a:t>
              </a:r>
              <a:r>
                <a:rPr lang="zh-CN" altLang="en-US" sz="1000" dirty="0" smtClean="0">
                  <a:solidFill>
                    <a:schemeClr val="tx1">
                      <a:lumMod val="65000"/>
                      <a:lumOff val="35000"/>
                    </a:schemeClr>
                  </a:solidFill>
                  <a:latin typeface="思源黑体" panose="020B0500000000000000" pitchFamily="34" charset="-122"/>
                  <a:ea typeface="思源黑体" panose="020B0500000000000000" pitchFamily="34" charset="-122"/>
                  <a:cs typeface="+mn-ea"/>
                  <a:sym typeface="+mn-lt"/>
                </a:rPr>
                <a:t>说明</a:t>
              </a:r>
              <a:endParaRPr lang="zh-CN" altLang="en-US" sz="1000" dirty="0">
                <a:solidFill>
                  <a:schemeClr val="tx1">
                    <a:lumMod val="65000"/>
                    <a:lumOff val="35000"/>
                  </a:schemeClr>
                </a:solidFill>
                <a:latin typeface="思源黑体" panose="020B0500000000000000" pitchFamily="34" charset="-122"/>
                <a:ea typeface="思源黑体" panose="020B0500000000000000" pitchFamily="34" charset="-122"/>
                <a:cs typeface="+mn-ea"/>
                <a:sym typeface="+mn-lt"/>
              </a:endParaRPr>
            </a:p>
          </p:txBody>
        </p:sp>
      </p:grpSp>
    </p:spTree>
    <p:extLst>
      <p:ext uri="{BB962C8B-B14F-4D97-AF65-F5344CB8AC3E}">
        <p14:creationId xmlns:p14="http://schemas.microsoft.com/office/powerpoint/2010/main" val="2580281918"/>
      </p:ext>
    </p:extLst>
  </p:cSld>
  <p:clrMapOvr>
    <a:masterClrMapping/>
  </p:clrMapOvr>
  <p:transition spd="slow" advClick="0" advTm="2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26">
                                            <p:txEl>
                                              <p:pRg st="0" end="0"/>
                                            </p:txEl>
                                          </p:spTgt>
                                        </p:tgtEl>
                                        <p:attrNameLst>
                                          <p:attrName>style.visibility</p:attrName>
                                        </p:attrNameLst>
                                      </p:cBhvr>
                                      <p:to>
                                        <p:strVal val="visible"/>
                                      </p:to>
                                    </p:set>
                                    <p:anim calcmode="lin" valueType="num">
                                      <p:cBhvr>
                                        <p:cTn id="13" dur="500" fill="hold"/>
                                        <p:tgtEl>
                                          <p:spTgt spid="26">
                                            <p:txEl>
                                              <p:pRg st="0" end="0"/>
                                            </p:txEl>
                                          </p:spTgt>
                                        </p:tgtEl>
                                        <p:attrNameLst>
                                          <p:attrName>ppt_w</p:attrName>
                                        </p:attrNameLst>
                                      </p:cBhvr>
                                      <p:tavLst>
                                        <p:tav tm="0">
                                          <p:val>
                                            <p:fltVal val="0"/>
                                          </p:val>
                                        </p:tav>
                                        <p:tav tm="100000">
                                          <p:val>
                                            <p:strVal val="#ppt_w"/>
                                          </p:val>
                                        </p:tav>
                                      </p:tavLst>
                                    </p:anim>
                                    <p:anim calcmode="lin" valueType="num">
                                      <p:cBhvr>
                                        <p:cTn id="14" dur="500" fill="hold"/>
                                        <p:tgtEl>
                                          <p:spTgt spid="26">
                                            <p:txEl>
                                              <p:pRg st="0" end="0"/>
                                            </p:txEl>
                                          </p:spTgt>
                                        </p:tgtEl>
                                        <p:attrNameLst>
                                          <p:attrName>ppt_h</p:attrName>
                                        </p:attrNameLst>
                                      </p:cBhvr>
                                      <p:tavLst>
                                        <p:tav tm="0">
                                          <p:val>
                                            <p:fltVal val="0"/>
                                          </p:val>
                                        </p:tav>
                                        <p:tav tm="100000">
                                          <p:val>
                                            <p:strVal val="#ppt_h"/>
                                          </p:val>
                                        </p:tav>
                                      </p:tavLst>
                                    </p:anim>
                                    <p:animEffect transition="in" filter="fade">
                                      <p:cBhvr>
                                        <p:cTn id="15" dur="500"/>
                                        <p:tgtEl>
                                          <p:spTgt spid="26">
                                            <p:txEl>
                                              <p:pRg st="0" end="0"/>
                                            </p:txEl>
                                          </p:spTgt>
                                        </p:tgtEl>
                                      </p:cBhvr>
                                    </p:animEffect>
                                  </p:childTnLst>
                                </p:cTn>
                              </p:par>
                            </p:childTnLst>
                          </p:cTn>
                        </p:par>
                        <p:par>
                          <p:cTn id="16" fill="hold">
                            <p:stCondLst>
                              <p:cond delay="1000"/>
                            </p:stCondLst>
                            <p:childTnLst>
                              <p:par>
                                <p:cTn id="17" presetID="22" presetClass="entr" presetSubtype="4" fill="hold" grpId="0" nodeType="afterEffect">
                                  <p:stCondLst>
                                    <p:cond delay="0"/>
                                  </p:stCondLst>
                                  <p:childTnLst>
                                    <p:set>
                                      <p:cBhvr>
                                        <p:cTn id="18" dur="1" fill="hold">
                                          <p:stCondLst>
                                            <p:cond delay="0"/>
                                          </p:stCondLst>
                                        </p:cTn>
                                        <p:tgtEl>
                                          <p:spTgt spid="27">
                                            <p:txEl>
                                              <p:pRg st="0" end="0"/>
                                            </p:txEl>
                                          </p:spTgt>
                                        </p:tgtEl>
                                        <p:attrNameLst>
                                          <p:attrName>style.visibility</p:attrName>
                                        </p:attrNameLst>
                                      </p:cBhvr>
                                      <p:to>
                                        <p:strVal val="visible"/>
                                      </p:to>
                                    </p:set>
                                    <p:animEffect transition="in" filter="wipe(down)">
                                      <p:cBhvr>
                                        <p:cTn id="19" dur="500"/>
                                        <p:tgtEl>
                                          <p:spTgt spid="27">
                                            <p:txEl>
                                              <p:pRg st="0" end="0"/>
                                            </p:txEl>
                                          </p:spTgt>
                                        </p:tgtEl>
                                      </p:cBhvr>
                                    </p:animEffect>
                                  </p:childTnLst>
                                </p:cTn>
                              </p:par>
                            </p:childTnLst>
                          </p:cTn>
                        </p:par>
                        <p:par>
                          <p:cTn id="20" fill="hold">
                            <p:stCondLst>
                              <p:cond delay="1500"/>
                            </p:stCondLst>
                            <p:childTnLst>
                              <p:par>
                                <p:cTn id="21" presetID="53" presetClass="entr" presetSubtype="16" fill="hold" grpId="0" nodeType="afterEffect">
                                  <p:stCondLst>
                                    <p:cond delay="0"/>
                                  </p:stCondLst>
                                  <p:childTnLst>
                                    <p:set>
                                      <p:cBhvr>
                                        <p:cTn id="22" dur="1" fill="hold">
                                          <p:stCondLst>
                                            <p:cond delay="0"/>
                                          </p:stCondLst>
                                        </p:cTn>
                                        <p:tgtEl>
                                          <p:spTgt spid="28">
                                            <p:txEl>
                                              <p:pRg st="0" end="0"/>
                                            </p:txEl>
                                          </p:spTgt>
                                        </p:tgtEl>
                                        <p:attrNameLst>
                                          <p:attrName>style.visibility</p:attrName>
                                        </p:attrNameLst>
                                      </p:cBhvr>
                                      <p:to>
                                        <p:strVal val="visible"/>
                                      </p:to>
                                    </p:set>
                                    <p:anim calcmode="lin" valueType="num">
                                      <p:cBhvr>
                                        <p:cTn id="23" dur="500" fill="hold"/>
                                        <p:tgtEl>
                                          <p:spTgt spid="28">
                                            <p:txEl>
                                              <p:pRg st="0" end="0"/>
                                            </p:txEl>
                                          </p:spTgt>
                                        </p:tgtEl>
                                        <p:attrNameLst>
                                          <p:attrName>ppt_w</p:attrName>
                                        </p:attrNameLst>
                                      </p:cBhvr>
                                      <p:tavLst>
                                        <p:tav tm="0">
                                          <p:val>
                                            <p:fltVal val="0"/>
                                          </p:val>
                                        </p:tav>
                                        <p:tav tm="100000">
                                          <p:val>
                                            <p:strVal val="#ppt_w"/>
                                          </p:val>
                                        </p:tav>
                                      </p:tavLst>
                                    </p:anim>
                                    <p:anim calcmode="lin" valueType="num">
                                      <p:cBhvr>
                                        <p:cTn id="24" dur="500" fill="hold"/>
                                        <p:tgtEl>
                                          <p:spTgt spid="28">
                                            <p:txEl>
                                              <p:pRg st="0" end="0"/>
                                            </p:txEl>
                                          </p:spTgt>
                                        </p:tgtEl>
                                        <p:attrNameLst>
                                          <p:attrName>ppt_h</p:attrName>
                                        </p:attrNameLst>
                                      </p:cBhvr>
                                      <p:tavLst>
                                        <p:tav tm="0">
                                          <p:val>
                                            <p:fltVal val="0"/>
                                          </p:val>
                                        </p:tav>
                                        <p:tav tm="100000">
                                          <p:val>
                                            <p:strVal val="#ppt_h"/>
                                          </p:val>
                                        </p:tav>
                                      </p:tavLst>
                                    </p:anim>
                                    <p:animEffect transition="in" filter="fade">
                                      <p:cBhvr>
                                        <p:cTn id="25" dur="500"/>
                                        <p:tgtEl>
                                          <p:spTgt spid="28">
                                            <p:txEl>
                                              <p:pRg st="0" end="0"/>
                                            </p:txEl>
                                          </p:spTgt>
                                        </p:tgtEl>
                                      </p:cBhvr>
                                    </p:animEffect>
                                  </p:childTnLst>
                                </p:cTn>
                              </p:par>
                            </p:childTnLst>
                          </p:cTn>
                        </p:par>
                        <p:par>
                          <p:cTn id="26" fill="hold">
                            <p:stCondLst>
                              <p:cond delay="2000"/>
                            </p:stCondLst>
                            <p:childTnLst>
                              <p:par>
                                <p:cTn id="27" presetID="22" presetClass="entr" presetSubtype="4" fill="hold" grpId="0" nodeType="afterEffect">
                                  <p:stCondLst>
                                    <p:cond delay="0"/>
                                  </p:stCondLst>
                                  <p:childTnLst>
                                    <p:set>
                                      <p:cBhvr>
                                        <p:cTn id="28" dur="1" fill="hold">
                                          <p:stCondLst>
                                            <p:cond delay="0"/>
                                          </p:stCondLst>
                                        </p:cTn>
                                        <p:tgtEl>
                                          <p:spTgt spid="29">
                                            <p:txEl>
                                              <p:pRg st="0" end="0"/>
                                            </p:txEl>
                                          </p:spTgt>
                                        </p:tgtEl>
                                        <p:attrNameLst>
                                          <p:attrName>style.visibility</p:attrName>
                                        </p:attrNameLst>
                                      </p:cBhvr>
                                      <p:to>
                                        <p:strVal val="visible"/>
                                      </p:to>
                                    </p:set>
                                    <p:animEffect transition="in" filter="wipe(down)">
                                      <p:cBhvr>
                                        <p:cTn id="29" dur="500"/>
                                        <p:tgtEl>
                                          <p:spTgt spid="29">
                                            <p:txEl>
                                              <p:pRg st="0" end="0"/>
                                            </p:txEl>
                                          </p:spTgt>
                                        </p:tgtEl>
                                      </p:cBhvr>
                                    </p:animEffect>
                                  </p:childTnLst>
                                </p:cTn>
                              </p:par>
                            </p:childTnLst>
                          </p:cTn>
                        </p:par>
                        <p:par>
                          <p:cTn id="30" fill="hold">
                            <p:stCondLst>
                              <p:cond delay="2500"/>
                            </p:stCondLst>
                            <p:childTnLst>
                              <p:par>
                                <p:cTn id="31" presetID="53" presetClass="entr" presetSubtype="16" fill="hold" grpId="0" nodeType="afterEffect">
                                  <p:stCondLst>
                                    <p:cond delay="0"/>
                                  </p:stCondLst>
                                  <p:childTnLst>
                                    <p:set>
                                      <p:cBhvr>
                                        <p:cTn id="32" dur="1" fill="hold">
                                          <p:stCondLst>
                                            <p:cond delay="0"/>
                                          </p:stCondLst>
                                        </p:cTn>
                                        <p:tgtEl>
                                          <p:spTgt spid="30">
                                            <p:txEl>
                                              <p:pRg st="0" end="0"/>
                                            </p:txEl>
                                          </p:spTgt>
                                        </p:tgtEl>
                                        <p:attrNameLst>
                                          <p:attrName>style.visibility</p:attrName>
                                        </p:attrNameLst>
                                      </p:cBhvr>
                                      <p:to>
                                        <p:strVal val="visible"/>
                                      </p:to>
                                    </p:set>
                                    <p:anim calcmode="lin" valueType="num">
                                      <p:cBhvr>
                                        <p:cTn id="33" dur="500" fill="hold"/>
                                        <p:tgtEl>
                                          <p:spTgt spid="30">
                                            <p:txEl>
                                              <p:pRg st="0" end="0"/>
                                            </p:txEl>
                                          </p:spTgt>
                                        </p:tgtEl>
                                        <p:attrNameLst>
                                          <p:attrName>ppt_w</p:attrName>
                                        </p:attrNameLst>
                                      </p:cBhvr>
                                      <p:tavLst>
                                        <p:tav tm="0">
                                          <p:val>
                                            <p:fltVal val="0"/>
                                          </p:val>
                                        </p:tav>
                                        <p:tav tm="100000">
                                          <p:val>
                                            <p:strVal val="#ppt_w"/>
                                          </p:val>
                                        </p:tav>
                                      </p:tavLst>
                                    </p:anim>
                                    <p:anim calcmode="lin" valueType="num">
                                      <p:cBhvr>
                                        <p:cTn id="34" dur="500" fill="hold"/>
                                        <p:tgtEl>
                                          <p:spTgt spid="30">
                                            <p:txEl>
                                              <p:pRg st="0" end="0"/>
                                            </p:txEl>
                                          </p:spTgt>
                                        </p:tgtEl>
                                        <p:attrNameLst>
                                          <p:attrName>ppt_h</p:attrName>
                                        </p:attrNameLst>
                                      </p:cBhvr>
                                      <p:tavLst>
                                        <p:tav tm="0">
                                          <p:val>
                                            <p:fltVal val="0"/>
                                          </p:val>
                                        </p:tav>
                                        <p:tav tm="100000">
                                          <p:val>
                                            <p:strVal val="#ppt_h"/>
                                          </p:val>
                                        </p:tav>
                                      </p:tavLst>
                                    </p:anim>
                                    <p:animEffect transition="in" filter="fade">
                                      <p:cBhvr>
                                        <p:cTn id="35" dur="500"/>
                                        <p:tgtEl>
                                          <p:spTgt spid="30">
                                            <p:txEl>
                                              <p:pRg st="0" end="0"/>
                                            </p:txEl>
                                          </p:spTgt>
                                        </p:tgtEl>
                                      </p:cBhvr>
                                    </p:animEffect>
                                  </p:childTnLst>
                                </p:cTn>
                              </p:par>
                            </p:childTnLst>
                          </p:cTn>
                        </p:par>
                        <p:par>
                          <p:cTn id="36" fill="hold">
                            <p:stCondLst>
                              <p:cond delay="3000"/>
                            </p:stCondLst>
                            <p:childTnLst>
                              <p:par>
                                <p:cTn id="37" presetID="22" presetClass="entr" presetSubtype="4" fill="hold" grpId="0" nodeType="afterEffect">
                                  <p:stCondLst>
                                    <p:cond delay="0"/>
                                  </p:stCondLst>
                                  <p:childTnLst>
                                    <p:set>
                                      <p:cBhvr>
                                        <p:cTn id="38" dur="1" fill="hold">
                                          <p:stCondLst>
                                            <p:cond delay="0"/>
                                          </p:stCondLst>
                                        </p:cTn>
                                        <p:tgtEl>
                                          <p:spTgt spid="31">
                                            <p:txEl>
                                              <p:pRg st="0" end="0"/>
                                            </p:txEl>
                                          </p:spTgt>
                                        </p:tgtEl>
                                        <p:attrNameLst>
                                          <p:attrName>style.visibility</p:attrName>
                                        </p:attrNameLst>
                                      </p:cBhvr>
                                      <p:to>
                                        <p:strVal val="visible"/>
                                      </p:to>
                                    </p:set>
                                    <p:animEffect transition="in" filter="wipe(down)">
                                      <p:cBhvr>
                                        <p:cTn id="39" dur="500"/>
                                        <p:tgtEl>
                                          <p:spTgt spid="31">
                                            <p:txEl>
                                              <p:pRg st="0" end="0"/>
                                            </p:txEl>
                                          </p:spTgt>
                                        </p:tgtEl>
                                      </p:cBhvr>
                                    </p:animEffect>
                                  </p:childTnLst>
                                </p:cTn>
                              </p:par>
                            </p:childTnLst>
                          </p:cTn>
                        </p:par>
                        <p:par>
                          <p:cTn id="40" fill="hold">
                            <p:stCondLst>
                              <p:cond delay="3500"/>
                            </p:stCondLst>
                            <p:childTnLst>
                              <p:par>
                                <p:cTn id="41" presetID="53" presetClass="entr" presetSubtype="16" fill="hold" grpId="0" nodeType="afterEffect">
                                  <p:stCondLst>
                                    <p:cond delay="0"/>
                                  </p:stCondLst>
                                  <p:childTnLst>
                                    <p:set>
                                      <p:cBhvr>
                                        <p:cTn id="42" dur="1" fill="hold">
                                          <p:stCondLst>
                                            <p:cond delay="0"/>
                                          </p:stCondLst>
                                        </p:cTn>
                                        <p:tgtEl>
                                          <p:spTgt spid="32">
                                            <p:txEl>
                                              <p:pRg st="0" end="0"/>
                                            </p:txEl>
                                          </p:spTgt>
                                        </p:tgtEl>
                                        <p:attrNameLst>
                                          <p:attrName>style.visibility</p:attrName>
                                        </p:attrNameLst>
                                      </p:cBhvr>
                                      <p:to>
                                        <p:strVal val="visible"/>
                                      </p:to>
                                    </p:set>
                                    <p:anim calcmode="lin" valueType="num">
                                      <p:cBhvr>
                                        <p:cTn id="43" dur="500" fill="hold"/>
                                        <p:tgtEl>
                                          <p:spTgt spid="32">
                                            <p:txEl>
                                              <p:pRg st="0" end="0"/>
                                            </p:txEl>
                                          </p:spTgt>
                                        </p:tgtEl>
                                        <p:attrNameLst>
                                          <p:attrName>ppt_w</p:attrName>
                                        </p:attrNameLst>
                                      </p:cBhvr>
                                      <p:tavLst>
                                        <p:tav tm="0">
                                          <p:val>
                                            <p:fltVal val="0"/>
                                          </p:val>
                                        </p:tav>
                                        <p:tav tm="100000">
                                          <p:val>
                                            <p:strVal val="#ppt_w"/>
                                          </p:val>
                                        </p:tav>
                                      </p:tavLst>
                                    </p:anim>
                                    <p:anim calcmode="lin" valueType="num">
                                      <p:cBhvr>
                                        <p:cTn id="44" dur="500" fill="hold"/>
                                        <p:tgtEl>
                                          <p:spTgt spid="32">
                                            <p:txEl>
                                              <p:pRg st="0" end="0"/>
                                            </p:txEl>
                                          </p:spTgt>
                                        </p:tgtEl>
                                        <p:attrNameLst>
                                          <p:attrName>ppt_h</p:attrName>
                                        </p:attrNameLst>
                                      </p:cBhvr>
                                      <p:tavLst>
                                        <p:tav tm="0">
                                          <p:val>
                                            <p:fltVal val="0"/>
                                          </p:val>
                                        </p:tav>
                                        <p:tav tm="100000">
                                          <p:val>
                                            <p:strVal val="#ppt_h"/>
                                          </p:val>
                                        </p:tav>
                                      </p:tavLst>
                                    </p:anim>
                                    <p:animEffect transition="in" filter="fade">
                                      <p:cBhvr>
                                        <p:cTn id="45" dur="500"/>
                                        <p:tgtEl>
                                          <p:spTgt spid="32">
                                            <p:txEl>
                                              <p:pRg st="0" end="0"/>
                                            </p:txEl>
                                          </p:spTgt>
                                        </p:tgtEl>
                                      </p:cBhvr>
                                    </p:animEffect>
                                  </p:childTnLst>
                                </p:cTn>
                              </p:par>
                            </p:childTnLst>
                          </p:cTn>
                        </p:par>
                        <p:par>
                          <p:cTn id="46" fill="hold">
                            <p:stCondLst>
                              <p:cond delay="4000"/>
                            </p:stCondLst>
                            <p:childTnLst>
                              <p:par>
                                <p:cTn id="47" presetID="22" presetClass="entr" presetSubtype="4" fill="hold" grpId="0" nodeType="afterEffect">
                                  <p:stCondLst>
                                    <p:cond delay="0"/>
                                  </p:stCondLst>
                                  <p:childTnLst>
                                    <p:set>
                                      <p:cBhvr>
                                        <p:cTn id="48" dur="1" fill="hold">
                                          <p:stCondLst>
                                            <p:cond delay="0"/>
                                          </p:stCondLst>
                                        </p:cTn>
                                        <p:tgtEl>
                                          <p:spTgt spid="33">
                                            <p:txEl>
                                              <p:pRg st="0" end="0"/>
                                            </p:txEl>
                                          </p:spTgt>
                                        </p:tgtEl>
                                        <p:attrNameLst>
                                          <p:attrName>style.visibility</p:attrName>
                                        </p:attrNameLst>
                                      </p:cBhvr>
                                      <p:to>
                                        <p:strVal val="visible"/>
                                      </p:to>
                                    </p:set>
                                    <p:animEffect transition="in" filter="wipe(down)">
                                      <p:cBhvr>
                                        <p:cTn id="49" dur="500"/>
                                        <p:tgtEl>
                                          <p:spTgt spid="3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build="p"/>
      <p:bldP spid="27" grpId="0" build="p"/>
      <p:bldP spid="28" grpId="0" build="p"/>
      <p:bldP spid="29" grpId="0" build="p"/>
      <p:bldP spid="30" grpId="0" build="p"/>
      <p:bldP spid="31" grpId="0" build="p"/>
      <p:bldP spid="32" grpId="0" build="p"/>
      <p:bldP spid="33" grpId="0" build="p"/>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图表 1"/>
          <p:cNvGraphicFramePr/>
          <p:nvPr>
            <p:extLst>
              <p:ext uri="{D42A27DB-BD31-4B8C-83A1-F6EECF244321}">
                <p14:modId xmlns:p14="http://schemas.microsoft.com/office/powerpoint/2010/main" val="1680564982"/>
              </p:ext>
            </p:extLst>
          </p:nvPr>
        </p:nvGraphicFramePr>
        <p:xfrm>
          <a:off x="1192532" y="1858292"/>
          <a:ext cx="5864200" cy="3909467"/>
        </p:xfrm>
        <a:graphic>
          <a:graphicData uri="http://schemas.openxmlformats.org/drawingml/2006/chart">
            <c:chart xmlns:c="http://schemas.openxmlformats.org/drawingml/2006/chart" xmlns:r="http://schemas.openxmlformats.org/officeDocument/2006/relationships" r:id="rId3"/>
          </a:graphicData>
        </a:graphic>
      </p:graphicFrame>
      <p:sp>
        <p:nvSpPr>
          <p:cNvPr id="6" name="Text Placeholder 8">
            <a:extLst>
              <a:ext uri="{FF2B5EF4-FFF2-40B4-BE49-F238E27FC236}">
                <a16:creationId xmlns:a16="http://schemas.microsoft.com/office/drawing/2014/main" xmlns="" id="{9B4DD2CF-70B9-403D-9F94-D47A6A6BFB97}"/>
              </a:ext>
            </a:extLst>
          </p:cNvPr>
          <p:cNvSpPr txBox="1">
            <a:spLocks/>
          </p:cNvSpPr>
          <p:nvPr/>
        </p:nvSpPr>
        <p:spPr>
          <a:xfrm>
            <a:off x="8021633" y="2646331"/>
            <a:ext cx="2009593" cy="336342"/>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buNone/>
            </a:pPr>
            <a:r>
              <a:rPr lang="zh-CN" altLang="en-US" sz="1400" dirty="0">
                <a:solidFill>
                  <a:srgbClr val="4F4D50"/>
                </a:solidFill>
                <a:latin typeface="思源黑体" panose="020B0500000000000000" pitchFamily="34" charset="-122"/>
                <a:ea typeface="思源黑体" panose="020B0500000000000000" pitchFamily="34" charset="-122"/>
                <a:sym typeface="微软雅黑" panose="020B0503020204020204" pitchFamily="34" charset="-122"/>
              </a:rPr>
              <a:t>标题文字添加</a:t>
            </a:r>
            <a:endParaRPr lang="en-US" altLang="zh-CN" sz="1400" dirty="0">
              <a:solidFill>
                <a:srgbClr val="4F4D50"/>
              </a:solidFill>
              <a:latin typeface="思源黑体" panose="020B0500000000000000" pitchFamily="34" charset="-122"/>
              <a:ea typeface="思源黑体" panose="020B0500000000000000" pitchFamily="34" charset="-122"/>
              <a:sym typeface="微软雅黑" panose="020B0503020204020204" pitchFamily="34" charset="-122"/>
            </a:endParaRPr>
          </a:p>
        </p:txBody>
      </p:sp>
      <p:sp>
        <p:nvSpPr>
          <p:cNvPr id="7" name="Text Placeholder 9">
            <a:extLst>
              <a:ext uri="{FF2B5EF4-FFF2-40B4-BE49-F238E27FC236}">
                <a16:creationId xmlns:a16="http://schemas.microsoft.com/office/drawing/2014/main" xmlns="" id="{DA3D8F14-3654-4818-9B03-5D2EF85C69FC}"/>
              </a:ext>
            </a:extLst>
          </p:cNvPr>
          <p:cNvSpPr txBox="1">
            <a:spLocks/>
          </p:cNvSpPr>
          <p:nvPr/>
        </p:nvSpPr>
        <p:spPr>
          <a:xfrm>
            <a:off x="8021633" y="2971244"/>
            <a:ext cx="2519396" cy="564802"/>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buNone/>
            </a:pPr>
            <a:r>
              <a:rPr lang="zh-CN" altLang="en-US" sz="1000" dirty="0">
                <a:solidFill>
                  <a:srgbClr val="4F4D50"/>
                </a:solidFill>
                <a:latin typeface="思源黑体" panose="020B0500000000000000" pitchFamily="34" charset="-122"/>
                <a:ea typeface="思源黑体" panose="020B0500000000000000" pitchFamily="34" charset="-122"/>
                <a:sym typeface="微软雅黑" panose="020B0503020204020204" pitchFamily="34" charset="-122"/>
              </a:rPr>
              <a:t>请在此粘贴或者输入你的文字内容请在此粘贴或者输入你的文字内容</a:t>
            </a:r>
            <a:endParaRPr lang="en-AU" altLang="zh-CN" sz="1000" dirty="0">
              <a:solidFill>
                <a:srgbClr val="4F4D50"/>
              </a:solidFill>
              <a:latin typeface="思源黑体" panose="020B0500000000000000" pitchFamily="34" charset="-122"/>
              <a:ea typeface="思源黑体" panose="020B0500000000000000" pitchFamily="34" charset="-122"/>
              <a:sym typeface="微软雅黑" panose="020B0503020204020204" pitchFamily="34" charset="-122"/>
            </a:endParaRPr>
          </a:p>
        </p:txBody>
      </p:sp>
      <p:sp>
        <p:nvSpPr>
          <p:cNvPr id="8" name="Text Placeholder 8">
            <a:extLst>
              <a:ext uri="{FF2B5EF4-FFF2-40B4-BE49-F238E27FC236}">
                <a16:creationId xmlns:a16="http://schemas.microsoft.com/office/drawing/2014/main" xmlns="" id="{C18F341D-B9E5-41A0-9DDC-61588B63F684}"/>
              </a:ext>
            </a:extLst>
          </p:cNvPr>
          <p:cNvSpPr txBox="1">
            <a:spLocks/>
          </p:cNvSpPr>
          <p:nvPr/>
        </p:nvSpPr>
        <p:spPr>
          <a:xfrm>
            <a:off x="8021633" y="4395342"/>
            <a:ext cx="2009593" cy="336342"/>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buNone/>
            </a:pPr>
            <a:r>
              <a:rPr lang="zh-CN" altLang="en-US" sz="1400" dirty="0">
                <a:solidFill>
                  <a:srgbClr val="4F4D50"/>
                </a:solidFill>
                <a:latin typeface="思源黑体" panose="020B0500000000000000" pitchFamily="34" charset="-122"/>
                <a:ea typeface="思源黑体" panose="020B0500000000000000" pitchFamily="34" charset="-122"/>
                <a:sym typeface="微软雅黑" panose="020B0503020204020204" pitchFamily="34" charset="-122"/>
              </a:rPr>
              <a:t>标题文字添加</a:t>
            </a:r>
            <a:endParaRPr lang="en-US" altLang="zh-CN" sz="1400" dirty="0">
              <a:solidFill>
                <a:srgbClr val="4F4D50"/>
              </a:solidFill>
              <a:latin typeface="思源黑体" panose="020B0500000000000000" pitchFamily="34" charset="-122"/>
              <a:ea typeface="思源黑体" panose="020B0500000000000000" pitchFamily="34" charset="-122"/>
              <a:sym typeface="微软雅黑" panose="020B0503020204020204" pitchFamily="34" charset="-122"/>
            </a:endParaRPr>
          </a:p>
        </p:txBody>
      </p:sp>
      <p:sp>
        <p:nvSpPr>
          <p:cNvPr id="9" name="Text Placeholder 9">
            <a:extLst>
              <a:ext uri="{FF2B5EF4-FFF2-40B4-BE49-F238E27FC236}">
                <a16:creationId xmlns:a16="http://schemas.microsoft.com/office/drawing/2014/main" xmlns="" id="{19ACA646-0AC5-4D08-A755-9A7F46BDEA69}"/>
              </a:ext>
            </a:extLst>
          </p:cNvPr>
          <p:cNvSpPr txBox="1">
            <a:spLocks/>
          </p:cNvSpPr>
          <p:nvPr/>
        </p:nvSpPr>
        <p:spPr>
          <a:xfrm>
            <a:off x="8021633" y="4720255"/>
            <a:ext cx="2519396" cy="564802"/>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buNone/>
            </a:pPr>
            <a:r>
              <a:rPr lang="zh-CN" altLang="en-US" sz="1000" dirty="0">
                <a:solidFill>
                  <a:srgbClr val="4F4D50"/>
                </a:solidFill>
                <a:latin typeface="思源黑体" panose="020B0500000000000000" pitchFamily="34" charset="-122"/>
                <a:ea typeface="思源黑体" panose="020B0500000000000000" pitchFamily="34" charset="-122"/>
                <a:sym typeface="微软雅黑" panose="020B0503020204020204" pitchFamily="34" charset="-122"/>
              </a:rPr>
              <a:t>请在此粘贴或者输入你的文字内容请在此粘贴或者输入你的文字内容</a:t>
            </a:r>
            <a:endParaRPr lang="en-AU" altLang="zh-CN" sz="1000" dirty="0">
              <a:solidFill>
                <a:srgbClr val="4F4D50"/>
              </a:solidFill>
              <a:latin typeface="思源黑体" panose="020B0500000000000000" pitchFamily="34" charset="-122"/>
              <a:ea typeface="思源黑体" panose="020B0500000000000000" pitchFamily="34" charset="-122"/>
              <a:sym typeface="微软雅黑" panose="020B0503020204020204" pitchFamily="34" charset="-122"/>
            </a:endParaRPr>
          </a:p>
        </p:txBody>
      </p:sp>
      <p:sp>
        <p:nvSpPr>
          <p:cNvPr id="14" name="椭圆 13"/>
          <p:cNvSpPr/>
          <p:nvPr/>
        </p:nvSpPr>
        <p:spPr>
          <a:xfrm>
            <a:off x="462653" y="492370"/>
            <a:ext cx="513595" cy="513594"/>
          </a:xfrm>
          <a:prstGeom prst="ellipse">
            <a:avLst/>
          </a:prstGeom>
          <a:gradFill>
            <a:gsLst>
              <a:gs pos="1000">
                <a:srgbClr val="4582ED"/>
              </a:gs>
              <a:gs pos="66000">
                <a:srgbClr val="105AD7"/>
              </a:gs>
            </a:gsLst>
          </a:gradFill>
          <a:ln>
            <a:noFill/>
          </a:ln>
          <a:effectLst>
            <a:outerShdw blurRad="127000" dist="635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altLang="zh-CN" sz="2400" dirty="0" smtClean="0">
                <a:latin typeface="Agency FB" panose="020B0503020202020204" pitchFamily="34" charset="0"/>
              </a:rPr>
              <a:t>05</a:t>
            </a:r>
            <a:endParaRPr lang="zh-CN" altLang="en-US" sz="2400" dirty="0">
              <a:latin typeface="Agency FB" panose="020B0503020202020204" pitchFamily="34" charset="0"/>
            </a:endParaRPr>
          </a:p>
        </p:txBody>
      </p:sp>
      <p:grpSp>
        <p:nvGrpSpPr>
          <p:cNvPr id="15" name="组合 14"/>
          <p:cNvGrpSpPr/>
          <p:nvPr/>
        </p:nvGrpSpPr>
        <p:grpSpPr>
          <a:xfrm>
            <a:off x="1112716" y="370922"/>
            <a:ext cx="3110091" cy="663260"/>
            <a:chOff x="1220641" y="259282"/>
            <a:chExt cx="3110496" cy="663346"/>
          </a:xfrm>
        </p:grpSpPr>
        <p:sp>
          <p:nvSpPr>
            <p:cNvPr id="16" name="文本框 15">
              <a:extLst>
                <a:ext uri="{FF2B5EF4-FFF2-40B4-BE49-F238E27FC236}">
                  <a16:creationId xmlns="" xmlns:a16="http://schemas.microsoft.com/office/drawing/2014/main" id="{C9FE3F12-EF2B-4C2B-8DA1-3D9B6D947A7C}"/>
                </a:ext>
              </a:extLst>
            </p:cNvPr>
            <p:cNvSpPr txBox="1"/>
            <p:nvPr/>
          </p:nvSpPr>
          <p:spPr>
            <a:xfrm>
              <a:off x="1220641" y="259282"/>
              <a:ext cx="1313351" cy="532522"/>
            </a:xfrm>
            <a:prstGeom prst="rect">
              <a:avLst/>
            </a:prstGeom>
            <a:noFill/>
          </p:spPr>
          <p:txBody>
            <a:bodyPr wrap="none" rtlCol="0">
              <a:spAutoFit/>
            </a:bodyPr>
            <a:lstStyle/>
            <a:p>
              <a:pPr fontAlgn="auto">
                <a:lnSpc>
                  <a:spcPct val="130000"/>
                </a:lnSpc>
                <a:defRPr/>
              </a:pPr>
              <a:r>
                <a:rPr lang="zh-CN" altLang="en-US" sz="2200" dirty="0">
                  <a:solidFill>
                    <a:srgbClr val="554B4F"/>
                  </a:solidFill>
                  <a:latin typeface="思源黑体" panose="020B0500000000000000" pitchFamily="34" charset="-122"/>
                  <a:ea typeface="思源黑体" panose="020B0500000000000000" pitchFamily="34" charset="-122"/>
                  <a:cs typeface="+mn-ea"/>
                  <a:sym typeface="+mn-lt"/>
                </a:rPr>
                <a:t>图表分析</a:t>
              </a:r>
            </a:p>
          </p:txBody>
        </p:sp>
        <p:sp>
          <p:nvSpPr>
            <p:cNvPr id="17" name="矩形 16">
              <a:extLst>
                <a:ext uri="{FF2B5EF4-FFF2-40B4-BE49-F238E27FC236}">
                  <a16:creationId xmlns="" xmlns:a16="http://schemas.microsoft.com/office/drawing/2014/main" id="{F3726BB5-172B-4432-AF35-26229E90CCC6}"/>
                </a:ext>
              </a:extLst>
            </p:cNvPr>
            <p:cNvSpPr/>
            <p:nvPr/>
          </p:nvSpPr>
          <p:spPr>
            <a:xfrm>
              <a:off x="1235631" y="630202"/>
              <a:ext cx="3095506" cy="292426"/>
            </a:xfrm>
            <a:prstGeom prst="rect">
              <a:avLst/>
            </a:prstGeom>
          </p:spPr>
          <p:txBody>
            <a:bodyPr wrap="square">
              <a:spAutoFit/>
            </a:bodyPr>
            <a:lstStyle/>
            <a:p>
              <a:pPr>
                <a:lnSpc>
                  <a:spcPct val="130000"/>
                </a:lnSpc>
              </a:pPr>
              <a:r>
                <a:rPr lang="zh-CN" altLang="en-US" sz="1000" dirty="0">
                  <a:solidFill>
                    <a:schemeClr val="tx1">
                      <a:lumMod val="65000"/>
                      <a:lumOff val="35000"/>
                    </a:schemeClr>
                  </a:solidFill>
                  <a:latin typeface="思源黑体" panose="020B0500000000000000" pitchFamily="34" charset="-122"/>
                  <a:ea typeface="思源黑体" panose="020B0500000000000000" pitchFamily="34" charset="-122"/>
                  <a:cs typeface="+mn-ea"/>
                  <a:sym typeface="+mn-lt"/>
                </a:rPr>
                <a:t>此处添加您的副标题文字</a:t>
              </a:r>
              <a:r>
                <a:rPr lang="zh-CN" altLang="en-US" sz="1000" dirty="0" smtClean="0">
                  <a:solidFill>
                    <a:schemeClr val="tx1">
                      <a:lumMod val="65000"/>
                      <a:lumOff val="35000"/>
                    </a:schemeClr>
                  </a:solidFill>
                  <a:latin typeface="思源黑体" panose="020B0500000000000000" pitchFamily="34" charset="-122"/>
                  <a:ea typeface="思源黑体" panose="020B0500000000000000" pitchFamily="34" charset="-122"/>
                  <a:cs typeface="+mn-ea"/>
                  <a:sym typeface="+mn-lt"/>
                </a:rPr>
                <a:t>说明</a:t>
              </a:r>
              <a:endParaRPr lang="zh-CN" altLang="en-US" sz="1000" dirty="0">
                <a:solidFill>
                  <a:schemeClr val="tx1">
                    <a:lumMod val="65000"/>
                    <a:lumOff val="35000"/>
                  </a:schemeClr>
                </a:solidFill>
                <a:latin typeface="思源黑体" panose="020B0500000000000000" pitchFamily="34" charset="-122"/>
                <a:ea typeface="思源黑体" panose="020B0500000000000000" pitchFamily="34" charset="-122"/>
                <a:cs typeface="+mn-ea"/>
                <a:sym typeface="+mn-lt"/>
              </a:endParaRPr>
            </a:p>
          </p:txBody>
        </p:sp>
      </p:grpSp>
    </p:spTree>
    <p:extLst>
      <p:ext uri="{BB962C8B-B14F-4D97-AF65-F5344CB8AC3E}">
        <p14:creationId xmlns:p14="http://schemas.microsoft.com/office/powerpoint/2010/main" val="192886889"/>
      </p:ext>
    </p:extLst>
  </p:cSld>
  <p:clrMapOvr>
    <a:masterClrMapping/>
  </p:clrMapOvr>
  <p:transition spd="slow" advClick="0" advTm="2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6">
                                            <p:txEl>
                                              <p:pRg st="0" end="0"/>
                                            </p:txEl>
                                          </p:spTgt>
                                        </p:tgtEl>
                                        <p:attrNameLst>
                                          <p:attrName>style.visibility</p:attrName>
                                        </p:attrNameLst>
                                      </p:cBhvr>
                                      <p:to>
                                        <p:strVal val="visible"/>
                                      </p:to>
                                    </p:set>
                                    <p:anim calcmode="lin" valueType="num">
                                      <p:cBhvr>
                                        <p:cTn id="13" dur="500" fill="hold"/>
                                        <p:tgtEl>
                                          <p:spTgt spid="6">
                                            <p:txEl>
                                              <p:pRg st="0" end="0"/>
                                            </p:txEl>
                                          </p:spTgt>
                                        </p:tgtEl>
                                        <p:attrNameLst>
                                          <p:attrName>ppt_w</p:attrName>
                                        </p:attrNameLst>
                                      </p:cBhvr>
                                      <p:tavLst>
                                        <p:tav tm="0">
                                          <p:val>
                                            <p:fltVal val="0"/>
                                          </p:val>
                                        </p:tav>
                                        <p:tav tm="100000">
                                          <p:val>
                                            <p:strVal val="#ppt_w"/>
                                          </p:val>
                                        </p:tav>
                                      </p:tavLst>
                                    </p:anim>
                                    <p:anim calcmode="lin" valueType="num">
                                      <p:cBhvr>
                                        <p:cTn id="14" dur="500" fill="hold"/>
                                        <p:tgtEl>
                                          <p:spTgt spid="6">
                                            <p:txEl>
                                              <p:pRg st="0" end="0"/>
                                            </p:txEl>
                                          </p:spTgt>
                                        </p:tgtEl>
                                        <p:attrNameLst>
                                          <p:attrName>ppt_h</p:attrName>
                                        </p:attrNameLst>
                                      </p:cBhvr>
                                      <p:tavLst>
                                        <p:tav tm="0">
                                          <p:val>
                                            <p:fltVal val="0"/>
                                          </p:val>
                                        </p:tav>
                                        <p:tav tm="100000">
                                          <p:val>
                                            <p:strVal val="#ppt_h"/>
                                          </p:val>
                                        </p:tav>
                                      </p:tavLst>
                                    </p:anim>
                                    <p:animEffect transition="in" filter="fade">
                                      <p:cBhvr>
                                        <p:cTn id="15" dur="500"/>
                                        <p:tgtEl>
                                          <p:spTgt spid="6">
                                            <p:txEl>
                                              <p:pRg st="0" end="0"/>
                                            </p:txEl>
                                          </p:spTgt>
                                        </p:tgtEl>
                                      </p:cBhvr>
                                    </p:animEffect>
                                  </p:childTnLst>
                                </p:cTn>
                              </p:par>
                            </p:childTnLst>
                          </p:cTn>
                        </p:par>
                        <p:par>
                          <p:cTn id="16" fill="hold">
                            <p:stCondLst>
                              <p:cond delay="1000"/>
                            </p:stCondLst>
                            <p:childTnLst>
                              <p:par>
                                <p:cTn id="17" presetID="22" presetClass="entr" presetSubtype="4" fill="hold" grpId="0" nodeType="afterEffect">
                                  <p:stCondLst>
                                    <p:cond delay="0"/>
                                  </p:stCondLst>
                                  <p:childTnLst>
                                    <p:set>
                                      <p:cBhvr>
                                        <p:cTn id="18" dur="1" fill="hold">
                                          <p:stCondLst>
                                            <p:cond delay="0"/>
                                          </p:stCondLst>
                                        </p:cTn>
                                        <p:tgtEl>
                                          <p:spTgt spid="7">
                                            <p:txEl>
                                              <p:pRg st="0" end="0"/>
                                            </p:txEl>
                                          </p:spTgt>
                                        </p:tgtEl>
                                        <p:attrNameLst>
                                          <p:attrName>style.visibility</p:attrName>
                                        </p:attrNameLst>
                                      </p:cBhvr>
                                      <p:to>
                                        <p:strVal val="visible"/>
                                      </p:to>
                                    </p:set>
                                    <p:animEffect transition="in" filter="wipe(down)">
                                      <p:cBhvr>
                                        <p:cTn id="19" dur="500"/>
                                        <p:tgtEl>
                                          <p:spTgt spid="7">
                                            <p:txEl>
                                              <p:pRg st="0" end="0"/>
                                            </p:txEl>
                                          </p:spTgt>
                                        </p:tgtEl>
                                      </p:cBhvr>
                                    </p:animEffect>
                                  </p:childTnLst>
                                </p:cTn>
                              </p:par>
                            </p:childTnLst>
                          </p:cTn>
                        </p:par>
                        <p:par>
                          <p:cTn id="20" fill="hold">
                            <p:stCondLst>
                              <p:cond delay="1500"/>
                            </p:stCondLst>
                            <p:childTnLst>
                              <p:par>
                                <p:cTn id="21" presetID="53" presetClass="entr" presetSubtype="16" fill="hold" grpId="0" nodeType="afterEffect">
                                  <p:stCondLst>
                                    <p:cond delay="0"/>
                                  </p:stCondLst>
                                  <p:childTnLst>
                                    <p:set>
                                      <p:cBhvr>
                                        <p:cTn id="22" dur="1" fill="hold">
                                          <p:stCondLst>
                                            <p:cond delay="0"/>
                                          </p:stCondLst>
                                        </p:cTn>
                                        <p:tgtEl>
                                          <p:spTgt spid="8">
                                            <p:txEl>
                                              <p:pRg st="0" end="0"/>
                                            </p:txEl>
                                          </p:spTgt>
                                        </p:tgtEl>
                                        <p:attrNameLst>
                                          <p:attrName>style.visibility</p:attrName>
                                        </p:attrNameLst>
                                      </p:cBhvr>
                                      <p:to>
                                        <p:strVal val="visible"/>
                                      </p:to>
                                    </p:set>
                                    <p:anim calcmode="lin" valueType="num">
                                      <p:cBhvr>
                                        <p:cTn id="23" dur="500" fill="hold"/>
                                        <p:tgtEl>
                                          <p:spTgt spid="8">
                                            <p:txEl>
                                              <p:pRg st="0" end="0"/>
                                            </p:txEl>
                                          </p:spTgt>
                                        </p:tgtEl>
                                        <p:attrNameLst>
                                          <p:attrName>ppt_w</p:attrName>
                                        </p:attrNameLst>
                                      </p:cBhvr>
                                      <p:tavLst>
                                        <p:tav tm="0">
                                          <p:val>
                                            <p:fltVal val="0"/>
                                          </p:val>
                                        </p:tav>
                                        <p:tav tm="100000">
                                          <p:val>
                                            <p:strVal val="#ppt_w"/>
                                          </p:val>
                                        </p:tav>
                                      </p:tavLst>
                                    </p:anim>
                                    <p:anim calcmode="lin" valueType="num">
                                      <p:cBhvr>
                                        <p:cTn id="24" dur="500" fill="hold"/>
                                        <p:tgtEl>
                                          <p:spTgt spid="8">
                                            <p:txEl>
                                              <p:pRg st="0" end="0"/>
                                            </p:txEl>
                                          </p:spTgt>
                                        </p:tgtEl>
                                        <p:attrNameLst>
                                          <p:attrName>ppt_h</p:attrName>
                                        </p:attrNameLst>
                                      </p:cBhvr>
                                      <p:tavLst>
                                        <p:tav tm="0">
                                          <p:val>
                                            <p:fltVal val="0"/>
                                          </p:val>
                                        </p:tav>
                                        <p:tav tm="100000">
                                          <p:val>
                                            <p:strVal val="#ppt_h"/>
                                          </p:val>
                                        </p:tav>
                                      </p:tavLst>
                                    </p:anim>
                                    <p:animEffect transition="in" filter="fade">
                                      <p:cBhvr>
                                        <p:cTn id="25" dur="500"/>
                                        <p:tgtEl>
                                          <p:spTgt spid="8">
                                            <p:txEl>
                                              <p:pRg st="0" end="0"/>
                                            </p:txEl>
                                          </p:spTgt>
                                        </p:tgtEl>
                                      </p:cBhvr>
                                    </p:animEffect>
                                  </p:childTnLst>
                                </p:cTn>
                              </p:par>
                            </p:childTnLst>
                          </p:cTn>
                        </p:par>
                        <p:par>
                          <p:cTn id="26" fill="hold">
                            <p:stCondLst>
                              <p:cond delay="2000"/>
                            </p:stCondLst>
                            <p:childTnLst>
                              <p:par>
                                <p:cTn id="27" presetID="22" presetClass="entr" presetSubtype="4" fill="hold" grpId="0" nodeType="afterEffect">
                                  <p:stCondLst>
                                    <p:cond delay="0"/>
                                  </p:stCondLst>
                                  <p:childTnLst>
                                    <p:set>
                                      <p:cBhvr>
                                        <p:cTn id="28" dur="1" fill="hold">
                                          <p:stCondLst>
                                            <p:cond delay="0"/>
                                          </p:stCondLst>
                                        </p:cTn>
                                        <p:tgtEl>
                                          <p:spTgt spid="9">
                                            <p:txEl>
                                              <p:pRg st="0" end="0"/>
                                            </p:txEl>
                                          </p:spTgt>
                                        </p:tgtEl>
                                        <p:attrNameLst>
                                          <p:attrName>style.visibility</p:attrName>
                                        </p:attrNameLst>
                                      </p:cBhvr>
                                      <p:to>
                                        <p:strVal val="visible"/>
                                      </p:to>
                                    </p:set>
                                    <p:animEffect transition="in" filter="wipe(down)">
                                      <p:cBhvr>
                                        <p:cTn id="29" dur="500"/>
                                        <p:tgtEl>
                                          <p:spTgt spid="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 grpId="0">
        <p:bldAsOne/>
      </p:bldGraphic>
      <p:bldP spid="6" grpId="0" build="p"/>
      <p:bldP spid="7" grpId="0" build="p"/>
      <p:bldP spid="8" grpId="0" build="p"/>
      <p:bldP spid="9" grpId="0" build="p"/>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flipH="1">
            <a:off x="0" y="0"/>
            <a:ext cx="12192000" cy="6858000"/>
          </a:xfrm>
          <a:prstGeom prst="rect">
            <a:avLst/>
          </a:prstGeom>
        </p:spPr>
      </p:pic>
      <p:sp>
        <p:nvSpPr>
          <p:cNvPr id="19" name="矩形 18"/>
          <p:cNvSpPr/>
          <p:nvPr/>
        </p:nvSpPr>
        <p:spPr>
          <a:xfrm>
            <a:off x="8567804" y="1221309"/>
            <a:ext cx="2540920" cy="4891392"/>
          </a:xfrm>
          <a:prstGeom prst="rect">
            <a:avLst/>
          </a:prstGeom>
          <a:gradFill>
            <a:gsLst>
              <a:gs pos="0">
                <a:srgbClr val="4582ED"/>
              </a:gs>
              <a:gs pos="79000">
                <a:srgbClr val="105AD7"/>
              </a:gs>
            </a:gsLst>
            <a:lin ang="2700000" scaled="0"/>
          </a:gradFill>
          <a:ln>
            <a:noFill/>
          </a:ln>
          <a:effectLst>
            <a:outerShdw blurRad="190500" dist="635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文本框 40"/>
          <p:cNvSpPr txBox="1"/>
          <p:nvPr/>
        </p:nvSpPr>
        <p:spPr>
          <a:xfrm>
            <a:off x="4927913" y="4576442"/>
            <a:ext cx="6811724" cy="1569660"/>
          </a:xfrm>
          <a:prstGeom prst="rect">
            <a:avLst/>
          </a:prstGeom>
          <a:noFill/>
        </p:spPr>
        <p:txBody>
          <a:bodyPr wrap="square" rtlCol="0">
            <a:spAutoFit/>
          </a:bodyPr>
          <a:lstStyle/>
          <a:p>
            <a:r>
              <a:rPr lang="en-US" altLang="zh-CN" sz="9600" dirty="0" smtClean="0">
                <a:solidFill>
                  <a:srgbClr val="105AD7"/>
                </a:solidFill>
                <a:effectLst>
                  <a:outerShdw blurRad="25400" dist="25400" dir="2700000" algn="tl">
                    <a:srgbClr val="000000">
                      <a:alpha val="25000"/>
                    </a:srgbClr>
                  </a:outerShdw>
                </a:effectLst>
                <a:latin typeface="Aparajita" panose="020B0604020202020204" pitchFamily="34" charset="0"/>
                <a:ea typeface="思源黑体" panose="020B0500000000000000" pitchFamily="34" charset="-122"/>
                <a:cs typeface="Aparajita" panose="020B0604020202020204" pitchFamily="34" charset="0"/>
              </a:rPr>
              <a:t>THANK </a:t>
            </a:r>
            <a:r>
              <a:rPr lang="en-US" altLang="zh-CN" sz="9600" dirty="0" smtClean="0">
                <a:solidFill>
                  <a:schemeClr val="bg1"/>
                </a:solidFill>
                <a:effectLst>
                  <a:outerShdw blurRad="25400" dist="25400" dir="2700000" algn="tl">
                    <a:srgbClr val="000000">
                      <a:alpha val="25000"/>
                    </a:srgbClr>
                  </a:outerShdw>
                </a:effectLst>
                <a:latin typeface="Aparajita" panose="020B0604020202020204" pitchFamily="34" charset="0"/>
                <a:ea typeface="思源黑体" panose="020B0500000000000000" pitchFamily="34" charset="-122"/>
                <a:cs typeface="Aparajita" panose="020B0604020202020204" pitchFamily="34" charset="0"/>
              </a:rPr>
              <a:t>YOU</a:t>
            </a:r>
            <a:endParaRPr lang="zh-CN" altLang="en-US" sz="9600" dirty="0">
              <a:solidFill>
                <a:schemeClr val="bg1"/>
              </a:solidFill>
              <a:effectLst>
                <a:outerShdw blurRad="25400" dist="25400" dir="2700000" algn="tl">
                  <a:srgbClr val="000000">
                    <a:alpha val="25000"/>
                  </a:srgbClr>
                </a:outerShdw>
              </a:effectLst>
              <a:latin typeface="Aparajita" panose="020B0604020202020204" pitchFamily="34" charset="0"/>
              <a:ea typeface="思源黑体" panose="020B0500000000000000" pitchFamily="34" charset="-122"/>
              <a:cs typeface="Aparajita" panose="020B0604020202020204" pitchFamily="34" charset="0"/>
            </a:endParaRPr>
          </a:p>
        </p:txBody>
      </p:sp>
      <p:sp>
        <p:nvSpPr>
          <p:cNvPr id="44" name="矩形 43"/>
          <p:cNvSpPr/>
          <p:nvPr/>
        </p:nvSpPr>
        <p:spPr>
          <a:xfrm>
            <a:off x="9617484" y="1633846"/>
            <a:ext cx="1153491" cy="269266"/>
          </a:xfrm>
          <a:prstGeom prst="rect">
            <a:avLst/>
          </a:prstGeom>
          <a:solidFill>
            <a:schemeClr val="bg1"/>
          </a:solidFill>
          <a:ln>
            <a:noFill/>
          </a:ln>
          <a:effectLst>
            <a:outerShdw blurRad="127000" dist="381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100" dirty="0" smtClean="0">
                <a:gradFill>
                  <a:gsLst>
                    <a:gs pos="0">
                      <a:srgbClr val="4582ED"/>
                    </a:gs>
                    <a:gs pos="47000">
                      <a:srgbClr val="105AD7"/>
                    </a:gs>
                  </a:gsLst>
                  <a:lin ang="2700000" scaled="0"/>
                </a:gradFill>
                <a:latin typeface="思源黑体" panose="020B0500000000000000" pitchFamily="34" charset="-122"/>
                <a:ea typeface="思源黑体" panose="020B0500000000000000" pitchFamily="34" charset="-122"/>
              </a:rPr>
              <a:t>第一</a:t>
            </a:r>
            <a:r>
              <a:rPr lang="en-US" altLang="zh-CN" sz="1100" dirty="0" smtClean="0">
                <a:gradFill>
                  <a:gsLst>
                    <a:gs pos="0">
                      <a:srgbClr val="4582ED"/>
                    </a:gs>
                    <a:gs pos="47000">
                      <a:srgbClr val="105AD7"/>
                    </a:gs>
                  </a:gsLst>
                  <a:lin ang="2700000" scaled="0"/>
                </a:gradFill>
                <a:latin typeface="思源黑体" panose="020B0500000000000000" pitchFamily="34" charset="-122"/>
                <a:ea typeface="思源黑体" panose="020B0500000000000000" pitchFamily="34" charset="-122"/>
              </a:rPr>
              <a:t>PPT</a:t>
            </a:r>
            <a:r>
              <a:rPr lang="zh-CN" altLang="en-US" sz="1100" dirty="0" smtClean="0">
                <a:gradFill>
                  <a:gsLst>
                    <a:gs pos="0">
                      <a:srgbClr val="4582ED"/>
                    </a:gs>
                    <a:gs pos="47000">
                      <a:srgbClr val="105AD7"/>
                    </a:gs>
                  </a:gsLst>
                  <a:lin ang="2700000" scaled="0"/>
                </a:gradFill>
                <a:latin typeface="思源黑体" panose="020B0500000000000000" pitchFamily="34" charset="-122"/>
                <a:ea typeface="思源黑体" panose="020B0500000000000000" pitchFamily="34" charset="-122"/>
              </a:rPr>
              <a:t>络公司</a:t>
            </a:r>
            <a:endParaRPr lang="zh-CN" altLang="en-US" sz="1100" dirty="0">
              <a:gradFill>
                <a:gsLst>
                  <a:gs pos="0">
                    <a:srgbClr val="4582ED"/>
                  </a:gs>
                  <a:gs pos="47000">
                    <a:srgbClr val="105AD7"/>
                  </a:gs>
                </a:gsLst>
                <a:lin ang="2700000" scaled="0"/>
              </a:gradFill>
              <a:latin typeface="思源黑体" panose="020B0500000000000000" pitchFamily="34" charset="-122"/>
              <a:ea typeface="思源黑体" panose="020B0500000000000000" pitchFamily="34" charset="-122"/>
            </a:endParaRPr>
          </a:p>
        </p:txBody>
      </p:sp>
      <p:sp>
        <p:nvSpPr>
          <p:cNvPr id="22" name="文本框 21"/>
          <p:cNvSpPr txBox="1"/>
          <p:nvPr/>
        </p:nvSpPr>
        <p:spPr>
          <a:xfrm>
            <a:off x="8463601" y="4049275"/>
            <a:ext cx="2447987" cy="646331"/>
          </a:xfrm>
          <a:prstGeom prst="rect">
            <a:avLst/>
          </a:prstGeom>
          <a:noFill/>
        </p:spPr>
        <p:txBody>
          <a:bodyPr wrap="square" rtlCol="0">
            <a:spAutoFit/>
          </a:bodyPr>
          <a:lstStyle/>
          <a:p>
            <a:pPr algn="r"/>
            <a:r>
              <a:rPr lang="zh-CN" altLang="en-US" sz="3600" dirty="0" smtClean="0">
                <a:solidFill>
                  <a:schemeClr val="bg1"/>
                </a:solidFill>
                <a:effectLst>
                  <a:outerShdw blurRad="38100" dist="38100" dir="2700000" algn="tl">
                    <a:srgbClr val="000000">
                      <a:alpha val="25000"/>
                    </a:srgbClr>
                  </a:outerShdw>
                </a:effectLst>
                <a:latin typeface="思源黑体" panose="020B0500000000000000" pitchFamily="34" charset="-122"/>
                <a:ea typeface="思源黑体" panose="020B0500000000000000" pitchFamily="34" charset="-122"/>
              </a:rPr>
              <a:t>谢谢观看</a:t>
            </a:r>
            <a:endParaRPr lang="zh-CN" altLang="en-US" sz="3600" dirty="0">
              <a:solidFill>
                <a:schemeClr val="bg1"/>
              </a:solidFill>
              <a:effectLst>
                <a:outerShdw blurRad="38100" dist="38100" dir="2700000" algn="tl">
                  <a:srgbClr val="000000">
                    <a:alpha val="25000"/>
                  </a:srgbClr>
                </a:outerShdw>
              </a:effectLst>
              <a:latin typeface="思源黑体" panose="020B0500000000000000" pitchFamily="34" charset="-122"/>
              <a:ea typeface="思源黑体" panose="020B0500000000000000" pitchFamily="34" charset="-122"/>
            </a:endParaRPr>
          </a:p>
        </p:txBody>
      </p:sp>
      <p:sp>
        <p:nvSpPr>
          <p:cNvPr id="23" name="文本框 22"/>
          <p:cNvSpPr txBox="1"/>
          <p:nvPr/>
        </p:nvSpPr>
        <p:spPr>
          <a:xfrm>
            <a:off x="9066122" y="3098279"/>
            <a:ext cx="1832940" cy="1077218"/>
          </a:xfrm>
          <a:prstGeom prst="rect">
            <a:avLst/>
          </a:prstGeom>
          <a:noFill/>
        </p:spPr>
        <p:txBody>
          <a:bodyPr wrap="square" rtlCol="0">
            <a:spAutoFit/>
          </a:bodyPr>
          <a:lstStyle/>
          <a:p>
            <a:pPr algn="r"/>
            <a:r>
              <a:rPr lang="en-US" altLang="zh-CN" sz="3200" dirty="0">
                <a:solidFill>
                  <a:schemeClr val="bg1"/>
                </a:solidFill>
                <a:effectLst>
                  <a:outerShdw blurRad="38100" dist="38100" dir="2700000" algn="tl">
                    <a:srgbClr val="000000">
                      <a:alpha val="25000"/>
                    </a:srgbClr>
                  </a:outerShdw>
                </a:effectLst>
                <a:latin typeface="Aparajita" panose="020B0604020202020204" pitchFamily="34" charset="0"/>
                <a:ea typeface="思源黑体" panose="020B0500000000000000" pitchFamily="34" charset="-122"/>
                <a:cs typeface="Aparajita" panose="020B0604020202020204" pitchFamily="34" charset="0"/>
              </a:rPr>
              <a:t>BUSINESS </a:t>
            </a:r>
            <a:endParaRPr lang="en-US" altLang="zh-CN" sz="3200" dirty="0" smtClean="0">
              <a:solidFill>
                <a:schemeClr val="bg1"/>
              </a:solidFill>
              <a:effectLst>
                <a:outerShdw blurRad="38100" dist="38100" dir="2700000" algn="tl">
                  <a:srgbClr val="000000">
                    <a:alpha val="25000"/>
                  </a:srgbClr>
                </a:outerShdw>
              </a:effectLst>
              <a:latin typeface="Aparajita" panose="020B0604020202020204" pitchFamily="34" charset="0"/>
              <a:ea typeface="思源黑体" panose="020B0500000000000000" pitchFamily="34" charset="-122"/>
              <a:cs typeface="Aparajita" panose="020B0604020202020204" pitchFamily="34" charset="0"/>
            </a:endParaRPr>
          </a:p>
          <a:p>
            <a:pPr algn="r"/>
            <a:r>
              <a:rPr lang="en-US" altLang="zh-CN" sz="3200" dirty="0" smtClean="0">
                <a:solidFill>
                  <a:schemeClr val="bg1"/>
                </a:solidFill>
                <a:effectLst>
                  <a:outerShdw blurRad="38100" dist="38100" dir="2700000" algn="tl">
                    <a:srgbClr val="000000">
                      <a:alpha val="25000"/>
                    </a:srgbClr>
                  </a:outerShdw>
                </a:effectLst>
                <a:latin typeface="Aparajita" panose="020B0604020202020204" pitchFamily="34" charset="0"/>
                <a:ea typeface="思源黑体" panose="020B0500000000000000" pitchFamily="34" charset="-122"/>
                <a:cs typeface="Aparajita" panose="020B0604020202020204" pitchFamily="34" charset="0"/>
              </a:rPr>
              <a:t>PLAN</a:t>
            </a:r>
            <a:endParaRPr lang="en-US" altLang="zh-CN" sz="3200" dirty="0">
              <a:solidFill>
                <a:schemeClr val="bg1"/>
              </a:solidFill>
              <a:effectLst>
                <a:outerShdw blurRad="38100" dist="38100" dir="2700000" algn="tl">
                  <a:srgbClr val="000000">
                    <a:alpha val="25000"/>
                  </a:srgbClr>
                </a:outerShdw>
              </a:effectLst>
              <a:latin typeface="Aparajita" panose="020B0604020202020204" pitchFamily="34" charset="0"/>
              <a:ea typeface="思源黑体" panose="020B0500000000000000" pitchFamily="34" charset="-122"/>
              <a:cs typeface="Aparajita" panose="020B0604020202020204" pitchFamily="34" charset="0"/>
            </a:endParaRPr>
          </a:p>
        </p:txBody>
      </p:sp>
    </p:spTree>
    <p:extLst>
      <p:ext uri="{BB962C8B-B14F-4D97-AF65-F5344CB8AC3E}">
        <p14:creationId xmlns:p14="http://schemas.microsoft.com/office/powerpoint/2010/main" val="3605441475"/>
      </p:ext>
    </p:extLst>
  </p:cSld>
  <p:clrMapOvr>
    <a:masterClrMapping/>
  </p:clrMapOvr>
  <mc:AlternateContent xmlns:mc="http://schemas.openxmlformats.org/markup-compatibility/2006" xmlns:p14="http://schemas.microsoft.com/office/powerpoint/2010/main">
    <mc:Choice Requires="p14">
      <p:transition spd="slow" p14:dur="4000" advClick="0" advTm="3000">
        <p14:vortex dir="r"/>
      </p:transition>
    </mc:Choice>
    <mc:Fallback xmlns="">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withEffect">
                                  <p:stCondLst>
                                    <p:cond delay="0"/>
                                  </p:stCondLst>
                                  <p:iterate type="lt">
                                    <p:tmPct val="10000"/>
                                  </p:iterate>
                                  <p:childTnLst>
                                    <p:set>
                                      <p:cBhvr>
                                        <p:cTn id="6" dur="1" fill="hold">
                                          <p:stCondLst>
                                            <p:cond delay="0"/>
                                          </p:stCondLst>
                                        </p:cTn>
                                        <p:tgtEl>
                                          <p:spTgt spid="41"/>
                                        </p:tgtEl>
                                        <p:attrNameLst>
                                          <p:attrName>style.visibility</p:attrName>
                                        </p:attrNameLst>
                                      </p:cBhvr>
                                      <p:to>
                                        <p:strVal val="visible"/>
                                      </p:to>
                                    </p:set>
                                    <p:anim calcmode="lin" valueType="num">
                                      <p:cBhvr>
                                        <p:cTn id="7" dur="500" fill="hold"/>
                                        <p:tgtEl>
                                          <p:spTgt spid="41"/>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41"/>
                                        </p:tgtEl>
                                        <p:attrNameLst>
                                          <p:attrName>ppt_y</p:attrName>
                                        </p:attrNameLst>
                                      </p:cBhvr>
                                      <p:tavLst>
                                        <p:tav tm="0">
                                          <p:val>
                                            <p:strVal val="#ppt_y"/>
                                          </p:val>
                                        </p:tav>
                                        <p:tav tm="100000">
                                          <p:val>
                                            <p:strVal val="#ppt_y"/>
                                          </p:val>
                                        </p:tav>
                                      </p:tavLst>
                                    </p:anim>
                                    <p:anim calcmode="lin" valueType="num">
                                      <p:cBhvr>
                                        <p:cTn id="9" dur="500" fill="hold"/>
                                        <p:tgtEl>
                                          <p:spTgt spid="41"/>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41"/>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41"/>
                                        </p:tgtEl>
                                      </p:cBhvr>
                                    </p:animEffect>
                                  </p:childTnLst>
                                </p:cTn>
                              </p:par>
                              <p:par>
                                <p:cTn id="12" presetID="42" presetClass="entr" presetSubtype="0" fill="hold" grpId="0" nodeType="withEffect">
                                  <p:stCondLst>
                                    <p:cond delay="1250"/>
                                  </p:stCondLst>
                                  <p:childTnLst>
                                    <p:set>
                                      <p:cBhvr>
                                        <p:cTn id="13" dur="1" fill="hold">
                                          <p:stCondLst>
                                            <p:cond delay="0"/>
                                          </p:stCondLst>
                                        </p:cTn>
                                        <p:tgtEl>
                                          <p:spTgt spid="44"/>
                                        </p:tgtEl>
                                        <p:attrNameLst>
                                          <p:attrName>style.visibility</p:attrName>
                                        </p:attrNameLst>
                                      </p:cBhvr>
                                      <p:to>
                                        <p:strVal val="visible"/>
                                      </p:to>
                                    </p:set>
                                    <p:animEffect transition="in" filter="fade">
                                      <p:cBhvr>
                                        <p:cTn id="14" dur="1000"/>
                                        <p:tgtEl>
                                          <p:spTgt spid="44"/>
                                        </p:tgtEl>
                                      </p:cBhvr>
                                    </p:animEffect>
                                    <p:anim calcmode="lin" valueType="num">
                                      <p:cBhvr>
                                        <p:cTn id="15" dur="1000" fill="hold"/>
                                        <p:tgtEl>
                                          <p:spTgt spid="44"/>
                                        </p:tgtEl>
                                        <p:attrNameLst>
                                          <p:attrName>ppt_x</p:attrName>
                                        </p:attrNameLst>
                                      </p:cBhvr>
                                      <p:tavLst>
                                        <p:tav tm="0">
                                          <p:val>
                                            <p:strVal val="#ppt_x"/>
                                          </p:val>
                                        </p:tav>
                                        <p:tav tm="100000">
                                          <p:val>
                                            <p:strVal val="#ppt_x"/>
                                          </p:val>
                                        </p:tav>
                                      </p:tavLst>
                                    </p:anim>
                                    <p:anim calcmode="lin" valueType="num">
                                      <p:cBhvr>
                                        <p:cTn id="16" dur="1000" fill="hold"/>
                                        <p:tgtEl>
                                          <p:spTgt spid="44"/>
                                        </p:tgtEl>
                                        <p:attrNameLst>
                                          <p:attrName>ppt_y</p:attrName>
                                        </p:attrNameLst>
                                      </p:cBhvr>
                                      <p:tavLst>
                                        <p:tav tm="0">
                                          <p:val>
                                            <p:strVal val="#ppt_y+.1"/>
                                          </p:val>
                                        </p:tav>
                                        <p:tav tm="100000">
                                          <p:val>
                                            <p:strVal val="#ppt_y"/>
                                          </p:val>
                                        </p:tav>
                                      </p:tavLst>
                                    </p:anim>
                                  </p:childTnLst>
                                </p:cTn>
                              </p:par>
                              <p:par>
                                <p:cTn id="17" presetID="2" presetClass="entr" presetSubtype="1" decel="100000" fill="hold" grpId="0" nodeType="withEffect">
                                  <p:stCondLst>
                                    <p:cond delay="0"/>
                                  </p:stCondLst>
                                  <p:childTnLst>
                                    <p:set>
                                      <p:cBhvr>
                                        <p:cTn id="18" dur="1" fill="hold">
                                          <p:stCondLst>
                                            <p:cond delay="0"/>
                                          </p:stCondLst>
                                        </p:cTn>
                                        <p:tgtEl>
                                          <p:spTgt spid="19"/>
                                        </p:tgtEl>
                                        <p:attrNameLst>
                                          <p:attrName>style.visibility</p:attrName>
                                        </p:attrNameLst>
                                      </p:cBhvr>
                                      <p:to>
                                        <p:strVal val="visible"/>
                                      </p:to>
                                    </p:set>
                                    <p:anim calcmode="lin" valueType="num">
                                      <p:cBhvr additive="base">
                                        <p:cTn id="19" dur="750" fill="hold"/>
                                        <p:tgtEl>
                                          <p:spTgt spid="19"/>
                                        </p:tgtEl>
                                        <p:attrNameLst>
                                          <p:attrName>ppt_x</p:attrName>
                                        </p:attrNameLst>
                                      </p:cBhvr>
                                      <p:tavLst>
                                        <p:tav tm="0">
                                          <p:val>
                                            <p:strVal val="#ppt_x"/>
                                          </p:val>
                                        </p:tav>
                                        <p:tav tm="100000">
                                          <p:val>
                                            <p:strVal val="#ppt_x"/>
                                          </p:val>
                                        </p:tav>
                                      </p:tavLst>
                                    </p:anim>
                                    <p:anim calcmode="lin" valueType="num">
                                      <p:cBhvr additive="base">
                                        <p:cTn id="20" dur="750" fill="hold"/>
                                        <p:tgtEl>
                                          <p:spTgt spid="19"/>
                                        </p:tgtEl>
                                        <p:attrNameLst>
                                          <p:attrName>ppt_y</p:attrName>
                                        </p:attrNameLst>
                                      </p:cBhvr>
                                      <p:tavLst>
                                        <p:tav tm="0">
                                          <p:val>
                                            <p:strVal val="0-#ppt_h/2"/>
                                          </p:val>
                                        </p:tav>
                                        <p:tav tm="100000">
                                          <p:val>
                                            <p:strVal val="#ppt_y"/>
                                          </p:val>
                                        </p:tav>
                                      </p:tavLst>
                                    </p:anim>
                                  </p:childTnLst>
                                </p:cTn>
                              </p:par>
                              <p:par>
                                <p:cTn id="21" presetID="2" presetClass="entr" presetSubtype="8" fill="hold" grpId="0" nodeType="withEffect">
                                  <p:stCondLst>
                                    <p:cond delay="500"/>
                                  </p:stCondLst>
                                  <p:childTnLst>
                                    <p:set>
                                      <p:cBhvr>
                                        <p:cTn id="22" dur="1" fill="hold">
                                          <p:stCondLst>
                                            <p:cond delay="0"/>
                                          </p:stCondLst>
                                        </p:cTn>
                                        <p:tgtEl>
                                          <p:spTgt spid="23"/>
                                        </p:tgtEl>
                                        <p:attrNameLst>
                                          <p:attrName>style.visibility</p:attrName>
                                        </p:attrNameLst>
                                      </p:cBhvr>
                                      <p:to>
                                        <p:strVal val="visible"/>
                                      </p:to>
                                    </p:set>
                                    <p:anim calcmode="lin" valueType="num">
                                      <p:cBhvr additive="base">
                                        <p:cTn id="23" dur="500" fill="hold"/>
                                        <p:tgtEl>
                                          <p:spTgt spid="23"/>
                                        </p:tgtEl>
                                        <p:attrNameLst>
                                          <p:attrName>ppt_x</p:attrName>
                                        </p:attrNameLst>
                                      </p:cBhvr>
                                      <p:tavLst>
                                        <p:tav tm="0">
                                          <p:val>
                                            <p:strVal val="0-#ppt_w/2"/>
                                          </p:val>
                                        </p:tav>
                                        <p:tav tm="100000">
                                          <p:val>
                                            <p:strVal val="#ppt_x"/>
                                          </p:val>
                                        </p:tav>
                                      </p:tavLst>
                                    </p:anim>
                                    <p:anim calcmode="lin" valueType="num">
                                      <p:cBhvr additive="base">
                                        <p:cTn id="24" dur="500" fill="hold"/>
                                        <p:tgtEl>
                                          <p:spTgt spid="23"/>
                                        </p:tgtEl>
                                        <p:attrNameLst>
                                          <p:attrName>ppt_y</p:attrName>
                                        </p:attrNameLst>
                                      </p:cBhvr>
                                      <p:tavLst>
                                        <p:tav tm="0">
                                          <p:val>
                                            <p:strVal val="#ppt_y"/>
                                          </p:val>
                                        </p:tav>
                                        <p:tav tm="100000">
                                          <p:val>
                                            <p:strVal val="#ppt_y"/>
                                          </p:val>
                                        </p:tav>
                                      </p:tavLst>
                                    </p:anim>
                                  </p:childTnLst>
                                </p:cTn>
                              </p:par>
                              <p:par>
                                <p:cTn id="25" presetID="2" presetClass="entr" presetSubtype="8" fill="hold" grpId="0" nodeType="withEffect">
                                  <p:stCondLst>
                                    <p:cond delay="750"/>
                                  </p:stCondLst>
                                  <p:childTnLst>
                                    <p:set>
                                      <p:cBhvr>
                                        <p:cTn id="26" dur="1" fill="hold">
                                          <p:stCondLst>
                                            <p:cond delay="0"/>
                                          </p:stCondLst>
                                        </p:cTn>
                                        <p:tgtEl>
                                          <p:spTgt spid="22"/>
                                        </p:tgtEl>
                                        <p:attrNameLst>
                                          <p:attrName>style.visibility</p:attrName>
                                        </p:attrNameLst>
                                      </p:cBhvr>
                                      <p:to>
                                        <p:strVal val="visible"/>
                                      </p:to>
                                    </p:set>
                                    <p:anim calcmode="lin" valueType="num">
                                      <p:cBhvr additive="base">
                                        <p:cTn id="27" dur="500" fill="hold"/>
                                        <p:tgtEl>
                                          <p:spTgt spid="22"/>
                                        </p:tgtEl>
                                        <p:attrNameLst>
                                          <p:attrName>ppt_x</p:attrName>
                                        </p:attrNameLst>
                                      </p:cBhvr>
                                      <p:tavLst>
                                        <p:tav tm="0">
                                          <p:val>
                                            <p:strVal val="0-#ppt_w/2"/>
                                          </p:val>
                                        </p:tav>
                                        <p:tav tm="100000">
                                          <p:val>
                                            <p:strVal val="#ppt_x"/>
                                          </p:val>
                                        </p:tav>
                                      </p:tavLst>
                                    </p:anim>
                                    <p:anim calcmode="lin" valueType="num">
                                      <p:cBhvr additive="base">
                                        <p:cTn id="28" dur="500" fill="hold"/>
                                        <p:tgtEl>
                                          <p:spTgt spid="2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41" grpId="0"/>
      <p:bldP spid="44" grpId="0" animBg="1"/>
      <p:bldP spid="22" grpId="0"/>
      <p:bldP spid="23" grpId="0"/>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 y="2949865"/>
            <a:ext cx="12191999"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a:defRPr/>
            </a:pPr>
            <a:r>
              <a:rPr lang="en-US" altLang="zh-CN" sz="2800" dirty="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                                             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0" y="2182092"/>
            <a:ext cx="12191999"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defRPr/>
            </a:pP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                更多</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9"/>
              </a:rPr>
              <a:t>www.ypppt.com/ziti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10"/>
              </a:rPr>
              <a:t>www.ypppt.com/gushi/</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课件：</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11"/>
              </a:rPr>
              <a:t>www.ypppt.com/kejian/</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22664482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p:cNvGrpSpPr/>
          <p:nvPr/>
        </p:nvGrpSpPr>
        <p:grpSpPr>
          <a:xfrm>
            <a:off x="5084989" y="1415684"/>
            <a:ext cx="1857427" cy="4210794"/>
            <a:chOff x="7206397" y="1693080"/>
            <a:chExt cx="1857426" cy="4210794"/>
          </a:xfrm>
        </p:grpSpPr>
        <p:grpSp>
          <p:nvGrpSpPr>
            <p:cNvPr id="5" name="组合 4"/>
            <p:cNvGrpSpPr/>
            <p:nvPr/>
          </p:nvGrpSpPr>
          <p:grpSpPr>
            <a:xfrm>
              <a:off x="7206397" y="1693080"/>
              <a:ext cx="1857426" cy="4064490"/>
              <a:chOff x="-2264218" y="238352"/>
              <a:chExt cx="1857426" cy="4064490"/>
            </a:xfrm>
          </p:grpSpPr>
          <p:sp>
            <p:nvSpPr>
              <p:cNvPr id="4" name="矩形 3"/>
              <p:cNvSpPr/>
              <p:nvPr/>
            </p:nvSpPr>
            <p:spPr>
              <a:xfrm>
                <a:off x="-2249906" y="1142999"/>
                <a:ext cx="1828801" cy="3159843"/>
              </a:xfrm>
              <a:prstGeom prst="rect">
                <a:avLst/>
              </a:prstGeom>
              <a:solidFill>
                <a:schemeClr val="bg1"/>
              </a:solidFill>
              <a:ln w="34925">
                <a:gradFill>
                  <a:gsLst>
                    <a:gs pos="0">
                      <a:srgbClr val="7FAAE2"/>
                    </a:gs>
                    <a:gs pos="100000">
                      <a:schemeClr val="accent1">
                        <a:lumMod val="30000"/>
                        <a:lumOff val="70000"/>
                        <a:alpha val="0"/>
                      </a:schemeClr>
                    </a:gs>
                  </a:gsLst>
                  <a:lin ang="5400000" scaled="1"/>
                </a:gradFill>
              </a:ln>
              <a:effectLst>
                <a:outerShdw blurRad="254000" dist="1270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椭圆 2"/>
              <p:cNvSpPr/>
              <p:nvPr/>
            </p:nvSpPr>
            <p:spPr>
              <a:xfrm>
                <a:off x="-2264218" y="238352"/>
                <a:ext cx="1857426" cy="1857424"/>
              </a:xfrm>
              <a:prstGeom prst="ellipse">
                <a:avLst/>
              </a:prstGeom>
              <a:gradFill>
                <a:gsLst>
                  <a:gs pos="0">
                    <a:srgbClr val="4582ED"/>
                  </a:gs>
                  <a:gs pos="50000">
                    <a:srgbClr val="105AD7"/>
                  </a:gs>
                </a:gsLst>
                <a:lin ang="2700000" scaled="0"/>
              </a:gradFill>
              <a:effectLst>
                <a:outerShdw blurRad="190500" dist="63500" dir="5400000" algn="t"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200" dirty="0" smtClean="0">
                    <a:latin typeface="思源黑体" panose="020B0500000000000000" pitchFamily="34" charset="-122"/>
                    <a:ea typeface="思源黑体" panose="020B0500000000000000" pitchFamily="34" charset="-122"/>
                  </a:rPr>
                  <a:t>科技</a:t>
                </a:r>
                <a:endParaRPr lang="zh-CN" altLang="en-US" sz="3200" dirty="0">
                  <a:latin typeface="思源黑体" panose="020B0500000000000000" pitchFamily="34" charset="-122"/>
                  <a:ea typeface="思源黑体" panose="020B0500000000000000" pitchFamily="34" charset="-122"/>
                </a:endParaRPr>
              </a:p>
            </p:txBody>
          </p:sp>
        </p:grpSp>
        <p:sp>
          <p:nvSpPr>
            <p:cNvPr id="6" name="文本框 5">
              <a:extLst>
                <a:ext uri="{FF2B5EF4-FFF2-40B4-BE49-F238E27FC236}">
                  <a16:creationId xmlns="" xmlns:a16="http://schemas.microsoft.com/office/drawing/2014/main" id="{503E0C68-DA60-417A-94AF-3E2A39D1D51A}"/>
                </a:ext>
              </a:extLst>
            </p:cNvPr>
            <p:cNvSpPr txBox="1"/>
            <p:nvPr/>
          </p:nvSpPr>
          <p:spPr>
            <a:xfrm>
              <a:off x="7300964" y="3964882"/>
              <a:ext cx="1641870" cy="1938992"/>
            </a:xfrm>
            <a:prstGeom prst="rect">
              <a:avLst/>
            </a:prstGeom>
            <a:noFill/>
          </p:spPr>
          <p:txBody>
            <a:bodyPr wrap="square" rtlCol="0">
              <a:spAutoFit/>
            </a:bodyPr>
            <a:lstStyle/>
            <a:p>
              <a:pPr algn="ctr">
                <a:lnSpc>
                  <a:spcPct val="150000"/>
                </a:lnSpc>
              </a:pPr>
              <a:r>
                <a:rPr lang="zh-CN" altLang="en-US" sz="1000" dirty="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点击输入简要文字</a:t>
              </a:r>
              <a:r>
                <a:rPr lang="zh-CN" altLang="en-US" sz="1000" dirty="0" smtClean="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解说解说</a:t>
              </a:r>
              <a:r>
                <a:rPr lang="zh-CN" altLang="en-US" sz="1000" dirty="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文字尽量概括</a:t>
              </a:r>
              <a:r>
                <a:rPr lang="zh-CN" altLang="en-US" sz="1000" dirty="0" smtClean="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精炼不用</a:t>
              </a:r>
              <a:r>
                <a:rPr lang="zh-CN" altLang="en-US" sz="1000" dirty="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多余的文字</a:t>
              </a:r>
              <a:r>
                <a:rPr lang="zh-CN" altLang="en-US" sz="1000" dirty="0" smtClean="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修饰简洁</a:t>
              </a:r>
              <a:r>
                <a:rPr lang="zh-CN" altLang="en-US" sz="1000" dirty="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精</a:t>
              </a:r>
              <a:r>
                <a:rPr lang="zh-CN" altLang="en-US" sz="1000" dirty="0" smtClean="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准点击</a:t>
              </a:r>
              <a:r>
                <a:rPr lang="zh-CN" altLang="en-US" sz="1000" dirty="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输入简要文字</a:t>
              </a:r>
              <a:r>
                <a:rPr lang="zh-CN" altLang="en-US" sz="1000" dirty="0" smtClean="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解说解说</a:t>
              </a:r>
              <a:r>
                <a:rPr lang="zh-CN" altLang="en-US" sz="1000" dirty="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文字尽量概括</a:t>
              </a:r>
              <a:r>
                <a:rPr lang="zh-CN" altLang="en-US" sz="1000" dirty="0" smtClean="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精炼不用</a:t>
              </a:r>
              <a:r>
                <a:rPr lang="zh-CN" altLang="en-US" sz="1000" dirty="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多余的文字</a:t>
              </a:r>
              <a:r>
                <a:rPr lang="zh-CN" altLang="en-US" sz="1000" dirty="0" smtClean="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修饰</a:t>
              </a:r>
              <a:endParaRPr lang="en-US" altLang="zh-CN" sz="1000" dirty="0" smtClean="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endParaRPr>
            </a:p>
            <a:p>
              <a:pPr algn="ctr">
                <a:lnSpc>
                  <a:spcPct val="150000"/>
                </a:lnSpc>
              </a:pPr>
              <a:endParaRPr lang="zh-CN" altLang="en-US" sz="1000" dirty="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endParaRPr>
            </a:p>
            <a:p>
              <a:pPr algn="ctr">
                <a:lnSpc>
                  <a:spcPct val="150000"/>
                </a:lnSpc>
              </a:pPr>
              <a:endParaRPr lang="zh-CN" altLang="en-US" sz="1000" dirty="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endParaRPr>
            </a:p>
          </p:txBody>
        </p:sp>
      </p:grpSp>
      <p:grpSp>
        <p:nvGrpSpPr>
          <p:cNvPr id="18" name="组合 17"/>
          <p:cNvGrpSpPr/>
          <p:nvPr/>
        </p:nvGrpSpPr>
        <p:grpSpPr>
          <a:xfrm>
            <a:off x="9437533" y="1415684"/>
            <a:ext cx="1857427" cy="4210794"/>
            <a:chOff x="7206397" y="1693080"/>
            <a:chExt cx="1857426" cy="4210794"/>
          </a:xfrm>
        </p:grpSpPr>
        <p:grpSp>
          <p:nvGrpSpPr>
            <p:cNvPr id="19" name="组合 18"/>
            <p:cNvGrpSpPr/>
            <p:nvPr/>
          </p:nvGrpSpPr>
          <p:grpSpPr>
            <a:xfrm>
              <a:off x="7206397" y="1693080"/>
              <a:ext cx="1857426" cy="4064490"/>
              <a:chOff x="-2264218" y="238352"/>
              <a:chExt cx="1857426" cy="4064490"/>
            </a:xfrm>
          </p:grpSpPr>
          <p:sp>
            <p:nvSpPr>
              <p:cNvPr id="21" name="矩形 20"/>
              <p:cNvSpPr/>
              <p:nvPr/>
            </p:nvSpPr>
            <p:spPr>
              <a:xfrm>
                <a:off x="-2249906" y="1142999"/>
                <a:ext cx="1828801" cy="3159843"/>
              </a:xfrm>
              <a:prstGeom prst="rect">
                <a:avLst/>
              </a:prstGeom>
              <a:solidFill>
                <a:schemeClr val="bg1"/>
              </a:solidFill>
              <a:ln w="34925">
                <a:gradFill>
                  <a:gsLst>
                    <a:gs pos="0">
                      <a:srgbClr val="7FAAE2"/>
                    </a:gs>
                    <a:gs pos="100000">
                      <a:schemeClr val="accent1">
                        <a:lumMod val="30000"/>
                        <a:lumOff val="70000"/>
                        <a:alpha val="0"/>
                      </a:schemeClr>
                    </a:gs>
                  </a:gsLst>
                  <a:lin ang="5400000" scaled="1"/>
                </a:gradFill>
              </a:ln>
              <a:effectLst>
                <a:outerShdw blurRad="254000" dist="1270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椭圆 21"/>
              <p:cNvSpPr/>
              <p:nvPr/>
            </p:nvSpPr>
            <p:spPr>
              <a:xfrm>
                <a:off x="-2264218" y="238352"/>
                <a:ext cx="1857426" cy="1857424"/>
              </a:xfrm>
              <a:prstGeom prst="ellipse">
                <a:avLst/>
              </a:prstGeom>
              <a:gradFill>
                <a:gsLst>
                  <a:gs pos="0">
                    <a:srgbClr val="4582ED"/>
                  </a:gs>
                  <a:gs pos="50000">
                    <a:srgbClr val="105AD7"/>
                  </a:gs>
                </a:gsLst>
                <a:lin ang="2700000" scaled="0"/>
              </a:gradFill>
              <a:effectLst>
                <a:outerShdw blurRad="190500" dist="63500" dir="5400000" algn="t"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200" dirty="0" smtClean="0">
                    <a:latin typeface="思源黑体" panose="020B0500000000000000" pitchFamily="34" charset="-122"/>
                    <a:ea typeface="思源黑体" panose="020B0500000000000000" pitchFamily="34" charset="-122"/>
                  </a:rPr>
                  <a:t>服务</a:t>
                </a:r>
                <a:endParaRPr lang="zh-CN" altLang="en-US" sz="3200" dirty="0">
                  <a:latin typeface="思源黑体" panose="020B0500000000000000" pitchFamily="34" charset="-122"/>
                  <a:ea typeface="思源黑体" panose="020B0500000000000000" pitchFamily="34" charset="-122"/>
                </a:endParaRPr>
              </a:p>
            </p:txBody>
          </p:sp>
        </p:grpSp>
        <p:sp>
          <p:nvSpPr>
            <p:cNvPr id="20" name="文本框 19">
              <a:extLst>
                <a:ext uri="{FF2B5EF4-FFF2-40B4-BE49-F238E27FC236}">
                  <a16:creationId xmlns="" xmlns:a16="http://schemas.microsoft.com/office/drawing/2014/main" id="{503E0C68-DA60-417A-94AF-3E2A39D1D51A}"/>
                </a:ext>
              </a:extLst>
            </p:cNvPr>
            <p:cNvSpPr txBox="1"/>
            <p:nvPr/>
          </p:nvSpPr>
          <p:spPr>
            <a:xfrm>
              <a:off x="7300964" y="3964882"/>
              <a:ext cx="1641870" cy="1938992"/>
            </a:xfrm>
            <a:prstGeom prst="rect">
              <a:avLst/>
            </a:prstGeom>
            <a:noFill/>
          </p:spPr>
          <p:txBody>
            <a:bodyPr wrap="square" rtlCol="0">
              <a:spAutoFit/>
            </a:bodyPr>
            <a:lstStyle/>
            <a:p>
              <a:pPr algn="ctr">
                <a:lnSpc>
                  <a:spcPct val="150000"/>
                </a:lnSpc>
              </a:pPr>
              <a:r>
                <a:rPr lang="zh-CN" altLang="en-US" sz="1000" dirty="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点击输入简要文字</a:t>
              </a:r>
              <a:r>
                <a:rPr lang="zh-CN" altLang="en-US" sz="1000" dirty="0" smtClean="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解说解说</a:t>
              </a:r>
              <a:r>
                <a:rPr lang="zh-CN" altLang="en-US" sz="1000" dirty="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文字尽量概括</a:t>
              </a:r>
              <a:r>
                <a:rPr lang="zh-CN" altLang="en-US" sz="1000" dirty="0" smtClean="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精炼不用</a:t>
              </a:r>
              <a:r>
                <a:rPr lang="zh-CN" altLang="en-US" sz="1000" dirty="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多余的文字</a:t>
              </a:r>
              <a:r>
                <a:rPr lang="zh-CN" altLang="en-US" sz="1000" dirty="0" smtClean="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修饰简洁</a:t>
              </a:r>
              <a:r>
                <a:rPr lang="zh-CN" altLang="en-US" sz="1000" dirty="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精</a:t>
              </a:r>
              <a:r>
                <a:rPr lang="zh-CN" altLang="en-US" sz="1000" dirty="0" smtClean="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准点击</a:t>
              </a:r>
              <a:r>
                <a:rPr lang="zh-CN" altLang="en-US" sz="1000" dirty="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输入简要文字</a:t>
              </a:r>
              <a:r>
                <a:rPr lang="zh-CN" altLang="en-US" sz="1000" dirty="0" smtClean="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解说解说</a:t>
              </a:r>
              <a:r>
                <a:rPr lang="zh-CN" altLang="en-US" sz="1000" dirty="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文字尽量概括</a:t>
              </a:r>
              <a:r>
                <a:rPr lang="zh-CN" altLang="en-US" sz="1000" dirty="0" smtClean="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精炼不用</a:t>
              </a:r>
              <a:r>
                <a:rPr lang="zh-CN" altLang="en-US" sz="1000" dirty="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多余的文字</a:t>
              </a:r>
              <a:r>
                <a:rPr lang="zh-CN" altLang="en-US" sz="1000" dirty="0" smtClean="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修饰</a:t>
              </a:r>
              <a:endParaRPr lang="en-US" altLang="zh-CN" sz="1000" dirty="0" smtClean="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endParaRPr>
            </a:p>
            <a:p>
              <a:pPr algn="ctr">
                <a:lnSpc>
                  <a:spcPct val="150000"/>
                </a:lnSpc>
              </a:pPr>
              <a:endParaRPr lang="zh-CN" altLang="en-US" sz="1000" dirty="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endParaRPr>
            </a:p>
            <a:p>
              <a:pPr algn="ctr">
                <a:lnSpc>
                  <a:spcPct val="150000"/>
                </a:lnSpc>
              </a:pPr>
              <a:endParaRPr lang="zh-CN" altLang="en-US" sz="1000" dirty="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endParaRPr>
            </a:p>
          </p:txBody>
        </p:sp>
      </p:grpSp>
      <p:grpSp>
        <p:nvGrpSpPr>
          <p:cNvPr id="23" name="组合 22"/>
          <p:cNvGrpSpPr/>
          <p:nvPr/>
        </p:nvGrpSpPr>
        <p:grpSpPr>
          <a:xfrm>
            <a:off x="7261261" y="2278297"/>
            <a:ext cx="1857427" cy="4210794"/>
            <a:chOff x="7206397" y="1693080"/>
            <a:chExt cx="1857426" cy="4210794"/>
          </a:xfrm>
        </p:grpSpPr>
        <p:grpSp>
          <p:nvGrpSpPr>
            <p:cNvPr id="24" name="组合 23"/>
            <p:cNvGrpSpPr/>
            <p:nvPr/>
          </p:nvGrpSpPr>
          <p:grpSpPr>
            <a:xfrm>
              <a:off x="7206397" y="1693080"/>
              <a:ext cx="1857426" cy="4064490"/>
              <a:chOff x="-2264218" y="238352"/>
              <a:chExt cx="1857426" cy="4064490"/>
            </a:xfrm>
          </p:grpSpPr>
          <p:sp>
            <p:nvSpPr>
              <p:cNvPr id="26" name="矩形 25"/>
              <p:cNvSpPr/>
              <p:nvPr/>
            </p:nvSpPr>
            <p:spPr>
              <a:xfrm>
                <a:off x="-2249906" y="1142999"/>
                <a:ext cx="1828801" cy="3159843"/>
              </a:xfrm>
              <a:prstGeom prst="rect">
                <a:avLst/>
              </a:prstGeom>
              <a:solidFill>
                <a:schemeClr val="bg1"/>
              </a:solidFill>
              <a:ln w="34925">
                <a:gradFill>
                  <a:gsLst>
                    <a:gs pos="0">
                      <a:srgbClr val="7FAAE2"/>
                    </a:gs>
                    <a:gs pos="100000">
                      <a:schemeClr val="accent1">
                        <a:lumMod val="30000"/>
                        <a:lumOff val="70000"/>
                        <a:alpha val="0"/>
                      </a:schemeClr>
                    </a:gs>
                  </a:gsLst>
                  <a:lin ang="5400000" scaled="1"/>
                </a:gradFill>
              </a:ln>
              <a:effectLst>
                <a:outerShdw blurRad="254000" dist="1270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椭圆 26"/>
              <p:cNvSpPr/>
              <p:nvPr/>
            </p:nvSpPr>
            <p:spPr>
              <a:xfrm>
                <a:off x="-2264218" y="238352"/>
                <a:ext cx="1857426" cy="1857424"/>
              </a:xfrm>
              <a:prstGeom prst="ellipse">
                <a:avLst/>
              </a:prstGeom>
              <a:gradFill>
                <a:gsLst>
                  <a:gs pos="0">
                    <a:srgbClr val="4582ED"/>
                  </a:gs>
                  <a:gs pos="50000">
                    <a:srgbClr val="105AD7"/>
                  </a:gs>
                </a:gsLst>
                <a:lin ang="2700000" scaled="0"/>
              </a:gradFill>
              <a:effectLst>
                <a:outerShdw blurRad="190500" dist="63500" dir="5400000" algn="t"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200" dirty="0" smtClean="0">
                    <a:latin typeface="思源黑体" panose="020B0500000000000000" pitchFamily="34" charset="-122"/>
                    <a:ea typeface="思源黑体" panose="020B0500000000000000" pitchFamily="34" charset="-122"/>
                  </a:rPr>
                  <a:t>品质</a:t>
                </a:r>
                <a:endParaRPr lang="zh-CN" altLang="en-US" sz="3200" dirty="0">
                  <a:latin typeface="思源黑体" panose="020B0500000000000000" pitchFamily="34" charset="-122"/>
                  <a:ea typeface="思源黑体" panose="020B0500000000000000" pitchFamily="34" charset="-122"/>
                </a:endParaRPr>
              </a:p>
            </p:txBody>
          </p:sp>
        </p:grpSp>
        <p:sp>
          <p:nvSpPr>
            <p:cNvPr id="25" name="文本框 24">
              <a:extLst>
                <a:ext uri="{FF2B5EF4-FFF2-40B4-BE49-F238E27FC236}">
                  <a16:creationId xmlns="" xmlns:a16="http://schemas.microsoft.com/office/drawing/2014/main" id="{503E0C68-DA60-417A-94AF-3E2A39D1D51A}"/>
                </a:ext>
              </a:extLst>
            </p:cNvPr>
            <p:cNvSpPr txBox="1"/>
            <p:nvPr/>
          </p:nvSpPr>
          <p:spPr>
            <a:xfrm>
              <a:off x="7300964" y="3964882"/>
              <a:ext cx="1641870" cy="1938992"/>
            </a:xfrm>
            <a:prstGeom prst="rect">
              <a:avLst/>
            </a:prstGeom>
            <a:noFill/>
          </p:spPr>
          <p:txBody>
            <a:bodyPr wrap="square" rtlCol="0">
              <a:spAutoFit/>
            </a:bodyPr>
            <a:lstStyle/>
            <a:p>
              <a:pPr algn="ctr">
                <a:lnSpc>
                  <a:spcPct val="150000"/>
                </a:lnSpc>
              </a:pPr>
              <a:r>
                <a:rPr lang="zh-CN" altLang="en-US" sz="1000" dirty="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点击输入简要文字</a:t>
              </a:r>
              <a:r>
                <a:rPr lang="zh-CN" altLang="en-US" sz="1000" dirty="0" smtClean="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解说解说</a:t>
              </a:r>
              <a:r>
                <a:rPr lang="zh-CN" altLang="en-US" sz="1000" dirty="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文字尽量概括</a:t>
              </a:r>
              <a:r>
                <a:rPr lang="zh-CN" altLang="en-US" sz="1000" dirty="0" smtClean="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精炼不用</a:t>
              </a:r>
              <a:r>
                <a:rPr lang="zh-CN" altLang="en-US" sz="1000" dirty="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多余的文字</a:t>
              </a:r>
              <a:r>
                <a:rPr lang="zh-CN" altLang="en-US" sz="1000" dirty="0" smtClean="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修饰简洁</a:t>
              </a:r>
              <a:r>
                <a:rPr lang="zh-CN" altLang="en-US" sz="1000" dirty="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精</a:t>
              </a:r>
              <a:r>
                <a:rPr lang="zh-CN" altLang="en-US" sz="1000" dirty="0" smtClean="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准点击</a:t>
              </a:r>
              <a:r>
                <a:rPr lang="zh-CN" altLang="en-US" sz="1000" dirty="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输入简要文字</a:t>
              </a:r>
              <a:r>
                <a:rPr lang="zh-CN" altLang="en-US" sz="1000" dirty="0" smtClean="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解说解说</a:t>
              </a:r>
              <a:r>
                <a:rPr lang="zh-CN" altLang="en-US" sz="1000" dirty="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文字尽量概括</a:t>
              </a:r>
              <a:r>
                <a:rPr lang="zh-CN" altLang="en-US" sz="1000" dirty="0" smtClean="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精炼不用</a:t>
              </a:r>
              <a:r>
                <a:rPr lang="zh-CN" altLang="en-US" sz="1000" dirty="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多余的文字</a:t>
              </a:r>
              <a:r>
                <a:rPr lang="zh-CN" altLang="en-US" sz="1000" dirty="0" smtClean="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修饰</a:t>
              </a:r>
              <a:endParaRPr lang="en-US" altLang="zh-CN" sz="1000" dirty="0" smtClean="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endParaRPr>
            </a:p>
            <a:p>
              <a:pPr algn="ctr">
                <a:lnSpc>
                  <a:spcPct val="150000"/>
                </a:lnSpc>
              </a:pPr>
              <a:endParaRPr lang="zh-CN" altLang="en-US" sz="1000" dirty="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endParaRPr>
            </a:p>
            <a:p>
              <a:pPr algn="ctr">
                <a:lnSpc>
                  <a:spcPct val="150000"/>
                </a:lnSpc>
              </a:pPr>
              <a:endParaRPr lang="zh-CN" altLang="en-US" sz="1000" dirty="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endParaRPr>
            </a:p>
          </p:txBody>
        </p:sp>
      </p:grpSp>
      <p:sp>
        <p:nvSpPr>
          <p:cNvPr id="28" name="Title 1"/>
          <p:cNvSpPr txBox="1">
            <a:spLocks/>
          </p:cNvSpPr>
          <p:nvPr/>
        </p:nvSpPr>
        <p:spPr>
          <a:xfrm>
            <a:off x="966827" y="4845668"/>
            <a:ext cx="3851475" cy="1325563"/>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00000"/>
              </a:lnSpc>
            </a:pPr>
            <a:r>
              <a:rPr lang="zh-CN" altLang="en-US" sz="2800" b="1" dirty="0" smtClean="0">
                <a:gradFill>
                  <a:gsLst>
                    <a:gs pos="0">
                      <a:srgbClr val="4582ED"/>
                    </a:gs>
                    <a:gs pos="50000">
                      <a:srgbClr val="105AD7"/>
                    </a:gs>
                  </a:gsLst>
                  <a:lin ang="2700000" scaled="0"/>
                </a:gradFill>
                <a:latin typeface="思源黑体" panose="020B0500000000000000" pitchFamily="34" charset="-122"/>
                <a:ea typeface="思源黑体" panose="020B0500000000000000" pitchFamily="34" charset="-122"/>
                <a:cs typeface="+mn-ea"/>
                <a:sym typeface="+mn-lt"/>
              </a:rPr>
              <a:t>我们的服务</a:t>
            </a:r>
            <a:endParaRPr lang="en-US" altLang="zh-CN" sz="2800" b="1" dirty="0" smtClean="0">
              <a:gradFill>
                <a:gsLst>
                  <a:gs pos="0">
                    <a:srgbClr val="4582ED"/>
                  </a:gs>
                  <a:gs pos="50000">
                    <a:srgbClr val="105AD7"/>
                  </a:gs>
                </a:gsLst>
                <a:lin ang="2700000" scaled="0"/>
              </a:gradFill>
              <a:latin typeface="思源黑体" panose="020B0500000000000000" pitchFamily="34" charset="-122"/>
              <a:ea typeface="思源黑体" panose="020B0500000000000000" pitchFamily="34" charset="-122"/>
              <a:cs typeface="+mn-ea"/>
              <a:sym typeface="+mn-lt"/>
            </a:endParaRPr>
          </a:p>
          <a:p>
            <a:pPr>
              <a:lnSpc>
                <a:spcPct val="100000"/>
              </a:lnSpc>
            </a:pPr>
            <a:r>
              <a:rPr lang="zh-CN" altLang="en-US" sz="2800" b="1" dirty="0" smtClean="0">
                <a:gradFill>
                  <a:gsLst>
                    <a:gs pos="0">
                      <a:srgbClr val="4582ED"/>
                    </a:gs>
                    <a:gs pos="50000">
                      <a:srgbClr val="105AD7"/>
                    </a:gs>
                  </a:gsLst>
                  <a:lin ang="2700000" scaled="0"/>
                </a:gradFill>
                <a:latin typeface="思源黑体" panose="020B0500000000000000" pitchFamily="34" charset="-122"/>
                <a:ea typeface="思源黑体" panose="020B0500000000000000" pitchFamily="34" charset="-122"/>
                <a:cs typeface="+mn-ea"/>
                <a:sym typeface="+mn-lt"/>
              </a:rPr>
              <a:t>宗旨</a:t>
            </a:r>
            <a:endParaRPr lang="en-US" sz="2800" b="1" dirty="0">
              <a:gradFill>
                <a:gsLst>
                  <a:gs pos="0">
                    <a:srgbClr val="4582ED"/>
                  </a:gs>
                  <a:gs pos="50000">
                    <a:srgbClr val="105AD7"/>
                  </a:gs>
                </a:gsLst>
                <a:lin ang="2700000" scaled="0"/>
              </a:gradFill>
              <a:latin typeface="思源黑体" panose="020B0500000000000000" pitchFamily="34" charset="-122"/>
              <a:ea typeface="思源黑体" panose="020B0500000000000000" pitchFamily="34" charset="-122"/>
              <a:cs typeface="+mn-ea"/>
              <a:sym typeface="+mn-lt"/>
            </a:endParaRPr>
          </a:p>
        </p:txBody>
      </p:sp>
      <p:sp>
        <p:nvSpPr>
          <p:cNvPr id="29" name="文本框 28">
            <a:extLst>
              <a:ext uri="{FF2B5EF4-FFF2-40B4-BE49-F238E27FC236}">
                <a16:creationId xmlns="" xmlns:a16="http://schemas.microsoft.com/office/drawing/2014/main" id="{503E0C68-DA60-417A-94AF-3E2A39D1D51A}"/>
              </a:ext>
            </a:extLst>
          </p:cNvPr>
          <p:cNvSpPr txBox="1"/>
          <p:nvPr/>
        </p:nvSpPr>
        <p:spPr>
          <a:xfrm>
            <a:off x="947550" y="2586256"/>
            <a:ext cx="2737143" cy="1292662"/>
          </a:xfrm>
          <a:prstGeom prst="rect">
            <a:avLst/>
          </a:prstGeom>
          <a:noFill/>
        </p:spPr>
        <p:txBody>
          <a:bodyPr wrap="square" rtlCol="0">
            <a:spAutoFit/>
          </a:bodyPr>
          <a:lstStyle/>
          <a:p>
            <a:pPr algn="just">
              <a:lnSpc>
                <a:spcPct val="130000"/>
              </a:lnSpc>
            </a:pPr>
            <a:r>
              <a:rPr lang="zh-CN" altLang="en-US" sz="1000" dirty="0">
                <a:solidFill>
                  <a:srgbClr val="686769"/>
                </a:solidFill>
                <a:latin typeface="思源黑体" panose="020B0500000000000000" pitchFamily="34" charset="-122"/>
                <a:ea typeface="思源黑体" panose="020B0500000000000000" pitchFamily="34" charset="-122"/>
                <a:cs typeface="+mn-ea"/>
                <a:sym typeface="+mn-lt"/>
              </a:rPr>
              <a:t>点击输入简要文字解说，解说文字尽量概括精炼，不用多余的文字</a:t>
            </a:r>
            <a:r>
              <a:rPr lang="zh-CN" altLang="en-US" sz="1000" dirty="0" smtClean="0">
                <a:solidFill>
                  <a:srgbClr val="686769"/>
                </a:solidFill>
                <a:latin typeface="思源黑体" panose="020B0500000000000000" pitchFamily="34" charset="-122"/>
                <a:ea typeface="思源黑体" panose="020B0500000000000000" pitchFamily="34" charset="-122"/>
                <a:cs typeface="+mn-ea"/>
                <a:sym typeface="+mn-lt"/>
              </a:rPr>
              <a:t>修饰简洁</a:t>
            </a:r>
            <a:r>
              <a:rPr lang="zh-CN" altLang="en-US" sz="1000" dirty="0">
                <a:solidFill>
                  <a:srgbClr val="686769"/>
                </a:solidFill>
                <a:latin typeface="思源黑体" panose="020B0500000000000000" pitchFamily="34" charset="-122"/>
                <a:ea typeface="思源黑体" panose="020B0500000000000000" pitchFamily="34" charset="-122"/>
                <a:cs typeface="+mn-ea"/>
                <a:sym typeface="+mn-lt"/>
              </a:rPr>
              <a:t>精</a:t>
            </a:r>
            <a:r>
              <a:rPr lang="zh-CN" altLang="en-US" sz="1000" dirty="0" smtClean="0">
                <a:solidFill>
                  <a:srgbClr val="686769"/>
                </a:solidFill>
                <a:latin typeface="思源黑体" panose="020B0500000000000000" pitchFamily="34" charset="-122"/>
                <a:ea typeface="思源黑体" panose="020B0500000000000000" pitchFamily="34" charset="-122"/>
                <a:cs typeface="+mn-ea"/>
                <a:sym typeface="+mn-lt"/>
              </a:rPr>
              <a:t>准</a:t>
            </a:r>
            <a:r>
              <a:rPr lang="zh-CN" altLang="en-US" sz="1000" dirty="0">
                <a:solidFill>
                  <a:srgbClr val="686769"/>
                </a:solidFill>
                <a:latin typeface="思源黑体" panose="020B0500000000000000" pitchFamily="34" charset="-122"/>
                <a:ea typeface="思源黑体" panose="020B0500000000000000" pitchFamily="34" charset="-122"/>
                <a:cs typeface="+mn-ea"/>
                <a:sym typeface="+mn-lt"/>
              </a:rPr>
              <a:t>。点击输入简要文字解说，解说文字尽量概括精炼，不用多余的文字修饰</a:t>
            </a:r>
            <a:r>
              <a:rPr lang="zh-CN" altLang="en-US" sz="1000" dirty="0" smtClean="0">
                <a:solidFill>
                  <a:srgbClr val="686769"/>
                </a:solidFill>
                <a:latin typeface="思源黑体" panose="020B0500000000000000" pitchFamily="34" charset="-122"/>
                <a:ea typeface="思源黑体" panose="020B0500000000000000" pitchFamily="34" charset="-122"/>
                <a:cs typeface="+mn-ea"/>
                <a:sym typeface="+mn-lt"/>
              </a:rPr>
              <a:t>，</a:t>
            </a:r>
            <a:endParaRPr lang="en-US" altLang="zh-CN" sz="1000" dirty="0" smtClean="0">
              <a:solidFill>
                <a:srgbClr val="686769"/>
              </a:solidFill>
              <a:latin typeface="思源黑体" panose="020B0500000000000000" pitchFamily="34" charset="-122"/>
              <a:ea typeface="思源黑体" panose="020B0500000000000000" pitchFamily="34" charset="-122"/>
              <a:cs typeface="+mn-ea"/>
              <a:sym typeface="+mn-lt"/>
            </a:endParaRPr>
          </a:p>
          <a:p>
            <a:pPr algn="just">
              <a:lnSpc>
                <a:spcPct val="130000"/>
              </a:lnSpc>
            </a:pPr>
            <a:endParaRPr lang="zh-CN" altLang="en-US" sz="1000" dirty="0">
              <a:solidFill>
                <a:srgbClr val="686769"/>
              </a:solidFill>
              <a:latin typeface="思源黑体" panose="020B0500000000000000" pitchFamily="34" charset="-122"/>
              <a:ea typeface="思源黑体" panose="020B0500000000000000" pitchFamily="34" charset="-122"/>
              <a:cs typeface="+mn-ea"/>
              <a:sym typeface="+mn-lt"/>
            </a:endParaRPr>
          </a:p>
          <a:p>
            <a:pPr algn="just">
              <a:lnSpc>
                <a:spcPct val="130000"/>
              </a:lnSpc>
            </a:pPr>
            <a:endParaRPr lang="zh-CN" altLang="en-US" sz="1000" dirty="0">
              <a:solidFill>
                <a:srgbClr val="686769"/>
              </a:solidFill>
              <a:latin typeface="思源黑体" panose="020B0500000000000000" pitchFamily="34" charset="-122"/>
              <a:ea typeface="思源黑体" panose="020B0500000000000000" pitchFamily="34" charset="-122"/>
              <a:cs typeface="+mn-ea"/>
              <a:sym typeface="+mn-lt"/>
            </a:endParaRPr>
          </a:p>
        </p:txBody>
      </p:sp>
      <p:sp>
        <p:nvSpPr>
          <p:cNvPr id="30" name="TextBox 7">
            <a:extLst>
              <a:ext uri="{FF2B5EF4-FFF2-40B4-BE49-F238E27FC236}">
                <a16:creationId xmlns="" xmlns:a16="http://schemas.microsoft.com/office/drawing/2014/main" id="{8DE6CD62-A5CF-42EF-B6BB-0447C20B7252}"/>
              </a:ext>
            </a:extLst>
          </p:cNvPr>
          <p:cNvSpPr txBox="1"/>
          <p:nvPr/>
        </p:nvSpPr>
        <p:spPr>
          <a:xfrm>
            <a:off x="947548" y="1908959"/>
            <a:ext cx="1323439" cy="372410"/>
          </a:xfrm>
          <a:prstGeom prst="rect">
            <a:avLst/>
          </a:prstGeom>
          <a:noFill/>
        </p:spPr>
        <p:txBody>
          <a:bodyPr wrap="square" rtlCol="0">
            <a:spAutoFit/>
          </a:bodyPr>
          <a:lstStyle/>
          <a:p>
            <a:pPr>
              <a:lnSpc>
                <a:spcPct val="130000"/>
              </a:lnSpc>
            </a:pPr>
            <a:r>
              <a:rPr lang="zh-CN" altLang="en-US" sz="1400" dirty="0" smtClean="0">
                <a:solidFill>
                  <a:srgbClr val="4F4D50"/>
                </a:solidFill>
                <a:latin typeface="思源黑体" panose="020B0500000000000000" pitchFamily="34" charset="-122"/>
                <a:ea typeface="思源黑体" panose="020B0500000000000000" pitchFamily="34" charset="-122"/>
                <a:cs typeface="+mn-ea"/>
                <a:sym typeface="+mn-lt"/>
              </a:rPr>
              <a:t>企业精神文化</a:t>
            </a:r>
            <a:endParaRPr lang="en-US" altLang="zh-CN" sz="1400" dirty="0">
              <a:solidFill>
                <a:srgbClr val="4F4D50"/>
              </a:solidFill>
              <a:latin typeface="思源黑体" panose="020B0500000000000000" pitchFamily="34" charset="-122"/>
              <a:ea typeface="思源黑体" panose="020B0500000000000000" pitchFamily="34" charset="-122"/>
              <a:cs typeface="+mn-ea"/>
              <a:sym typeface="+mn-lt"/>
            </a:endParaRPr>
          </a:p>
        </p:txBody>
      </p:sp>
      <p:cxnSp>
        <p:nvCxnSpPr>
          <p:cNvPr id="31" name="直接连接符 30"/>
          <p:cNvCxnSpPr/>
          <p:nvPr/>
        </p:nvCxnSpPr>
        <p:spPr>
          <a:xfrm>
            <a:off x="1061545" y="2340514"/>
            <a:ext cx="441435" cy="0"/>
          </a:xfrm>
          <a:prstGeom prst="line">
            <a:avLst/>
          </a:prstGeom>
          <a:ln w="190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32" name="椭圆 31"/>
          <p:cNvSpPr/>
          <p:nvPr/>
        </p:nvSpPr>
        <p:spPr>
          <a:xfrm>
            <a:off x="462653" y="492370"/>
            <a:ext cx="513595" cy="513594"/>
          </a:xfrm>
          <a:prstGeom prst="ellipse">
            <a:avLst/>
          </a:prstGeom>
          <a:gradFill>
            <a:gsLst>
              <a:gs pos="1000">
                <a:srgbClr val="4582ED"/>
              </a:gs>
              <a:gs pos="66000">
                <a:srgbClr val="105AD7"/>
              </a:gs>
            </a:gsLst>
            <a:lin ang="2700000" scaled="0"/>
          </a:gradFill>
          <a:ln>
            <a:noFill/>
          </a:ln>
          <a:effectLst>
            <a:outerShdw blurRad="127000" dist="635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altLang="zh-CN" sz="2400" dirty="0">
                <a:latin typeface="Agency FB" panose="020B0503020202020204" pitchFamily="34" charset="0"/>
              </a:rPr>
              <a:t>01</a:t>
            </a:r>
            <a:endParaRPr lang="zh-CN" altLang="en-US" sz="2400" dirty="0">
              <a:latin typeface="Agency FB" panose="020B0503020202020204" pitchFamily="34" charset="0"/>
            </a:endParaRPr>
          </a:p>
        </p:txBody>
      </p:sp>
      <p:grpSp>
        <p:nvGrpSpPr>
          <p:cNvPr id="33" name="组合 32"/>
          <p:cNvGrpSpPr/>
          <p:nvPr/>
        </p:nvGrpSpPr>
        <p:grpSpPr>
          <a:xfrm>
            <a:off x="1112716" y="370922"/>
            <a:ext cx="3110091" cy="663260"/>
            <a:chOff x="1220641" y="259282"/>
            <a:chExt cx="3110496" cy="663346"/>
          </a:xfrm>
        </p:grpSpPr>
        <p:sp>
          <p:nvSpPr>
            <p:cNvPr id="34" name="文本框 33">
              <a:extLst>
                <a:ext uri="{FF2B5EF4-FFF2-40B4-BE49-F238E27FC236}">
                  <a16:creationId xmlns="" xmlns:a16="http://schemas.microsoft.com/office/drawing/2014/main" id="{C9FE3F12-EF2B-4C2B-8DA1-3D9B6D947A7C}"/>
                </a:ext>
              </a:extLst>
            </p:cNvPr>
            <p:cNvSpPr txBox="1"/>
            <p:nvPr/>
          </p:nvSpPr>
          <p:spPr>
            <a:xfrm>
              <a:off x="1220641" y="259282"/>
              <a:ext cx="1313351" cy="532522"/>
            </a:xfrm>
            <a:prstGeom prst="rect">
              <a:avLst/>
            </a:prstGeom>
            <a:noFill/>
          </p:spPr>
          <p:txBody>
            <a:bodyPr wrap="none" rtlCol="0">
              <a:spAutoFit/>
            </a:bodyPr>
            <a:lstStyle/>
            <a:p>
              <a:pPr fontAlgn="auto">
                <a:lnSpc>
                  <a:spcPct val="130000"/>
                </a:lnSpc>
                <a:defRPr/>
              </a:pPr>
              <a:r>
                <a:rPr lang="zh-CN" altLang="en-US" sz="2200" dirty="0" smtClean="0">
                  <a:solidFill>
                    <a:srgbClr val="554B4F"/>
                  </a:solidFill>
                  <a:latin typeface="思源黑体" panose="020B0500000000000000" pitchFamily="34" charset="-122"/>
                  <a:ea typeface="思源黑体" panose="020B0500000000000000" pitchFamily="34" charset="-122"/>
                  <a:cs typeface="+mn-ea"/>
                  <a:sym typeface="+mn-lt"/>
                </a:rPr>
                <a:t>经营理念</a:t>
              </a:r>
              <a:endParaRPr lang="zh-CN" altLang="en-US" sz="2200" dirty="0">
                <a:solidFill>
                  <a:srgbClr val="554B4F"/>
                </a:solidFill>
                <a:latin typeface="思源黑体" panose="020B0500000000000000" pitchFamily="34" charset="-122"/>
                <a:ea typeface="思源黑体" panose="020B0500000000000000" pitchFamily="34" charset="-122"/>
                <a:cs typeface="+mn-ea"/>
                <a:sym typeface="+mn-lt"/>
              </a:endParaRPr>
            </a:p>
          </p:txBody>
        </p:sp>
        <p:sp>
          <p:nvSpPr>
            <p:cNvPr id="35" name="矩形 34">
              <a:extLst>
                <a:ext uri="{FF2B5EF4-FFF2-40B4-BE49-F238E27FC236}">
                  <a16:creationId xmlns="" xmlns:a16="http://schemas.microsoft.com/office/drawing/2014/main" id="{F3726BB5-172B-4432-AF35-26229E90CCC6}"/>
                </a:ext>
              </a:extLst>
            </p:cNvPr>
            <p:cNvSpPr/>
            <p:nvPr/>
          </p:nvSpPr>
          <p:spPr>
            <a:xfrm>
              <a:off x="1235631" y="630202"/>
              <a:ext cx="3095506" cy="292426"/>
            </a:xfrm>
            <a:prstGeom prst="rect">
              <a:avLst/>
            </a:prstGeom>
          </p:spPr>
          <p:txBody>
            <a:bodyPr wrap="square">
              <a:spAutoFit/>
            </a:bodyPr>
            <a:lstStyle/>
            <a:p>
              <a:pPr>
                <a:lnSpc>
                  <a:spcPct val="130000"/>
                </a:lnSpc>
              </a:pPr>
              <a:r>
                <a:rPr lang="zh-CN" altLang="en-US" sz="1000" dirty="0">
                  <a:solidFill>
                    <a:schemeClr val="tx1">
                      <a:lumMod val="65000"/>
                      <a:lumOff val="35000"/>
                    </a:schemeClr>
                  </a:solidFill>
                  <a:latin typeface="思源黑体" panose="020B0500000000000000" pitchFamily="34" charset="-122"/>
                  <a:ea typeface="思源黑体" panose="020B0500000000000000" pitchFamily="34" charset="-122"/>
                  <a:cs typeface="+mn-ea"/>
                  <a:sym typeface="+mn-lt"/>
                </a:rPr>
                <a:t>此处添加您的副标题文字</a:t>
              </a:r>
              <a:r>
                <a:rPr lang="zh-CN" altLang="en-US" sz="1000" dirty="0" smtClean="0">
                  <a:solidFill>
                    <a:schemeClr val="tx1">
                      <a:lumMod val="65000"/>
                      <a:lumOff val="35000"/>
                    </a:schemeClr>
                  </a:solidFill>
                  <a:latin typeface="思源黑体" panose="020B0500000000000000" pitchFamily="34" charset="-122"/>
                  <a:ea typeface="思源黑体" panose="020B0500000000000000" pitchFamily="34" charset="-122"/>
                  <a:cs typeface="+mn-ea"/>
                  <a:sym typeface="+mn-lt"/>
                </a:rPr>
                <a:t>说明</a:t>
              </a:r>
              <a:endParaRPr lang="zh-CN" altLang="en-US" sz="1000" dirty="0">
                <a:solidFill>
                  <a:schemeClr val="tx1">
                    <a:lumMod val="65000"/>
                    <a:lumOff val="35000"/>
                  </a:schemeClr>
                </a:solidFill>
                <a:latin typeface="思源黑体" panose="020B0500000000000000" pitchFamily="34" charset="-122"/>
                <a:ea typeface="思源黑体" panose="020B0500000000000000" pitchFamily="34" charset="-122"/>
                <a:cs typeface="+mn-ea"/>
                <a:sym typeface="+mn-lt"/>
              </a:endParaRPr>
            </a:p>
          </p:txBody>
        </p:sp>
      </p:grpSp>
    </p:spTree>
    <p:extLst>
      <p:ext uri="{BB962C8B-B14F-4D97-AF65-F5344CB8AC3E}">
        <p14:creationId xmlns:p14="http://schemas.microsoft.com/office/powerpoint/2010/main" val="3001818523"/>
      </p:ext>
    </p:extLst>
  </p:cSld>
  <p:clrMapOvr>
    <a:masterClrMapping/>
  </p:clrMapOvr>
  <p:transition spd="slow" advClick="0"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28"/>
                                        </p:tgtEl>
                                        <p:attrNameLst>
                                          <p:attrName>style.visibility</p:attrName>
                                        </p:attrNameLst>
                                      </p:cBhvr>
                                      <p:to>
                                        <p:strVal val="visible"/>
                                      </p:to>
                                    </p:set>
                                    <p:anim calcmode="lin" valueType="num">
                                      <p:cBhvr additive="base">
                                        <p:cTn id="7" dur="500" fill="hold"/>
                                        <p:tgtEl>
                                          <p:spTgt spid="28"/>
                                        </p:tgtEl>
                                        <p:attrNameLst>
                                          <p:attrName>ppt_x</p:attrName>
                                        </p:attrNameLst>
                                      </p:cBhvr>
                                      <p:tavLst>
                                        <p:tav tm="0">
                                          <p:val>
                                            <p:strVal val="#ppt_x"/>
                                          </p:val>
                                        </p:tav>
                                        <p:tav tm="100000">
                                          <p:val>
                                            <p:strVal val="#ppt_x"/>
                                          </p:val>
                                        </p:tav>
                                      </p:tavLst>
                                    </p:anim>
                                    <p:anim calcmode="lin" valueType="num">
                                      <p:cBhvr additive="base">
                                        <p:cTn id="8" dur="500" fill="hold"/>
                                        <p:tgtEl>
                                          <p:spTgt spid="28"/>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29"/>
                                        </p:tgtEl>
                                        <p:attrNameLst>
                                          <p:attrName>style.visibility</p:attrName>
                                        </p:attrNameLst>
                                      </p:cBhvr>
                                      <p:to>
                                        <p:strVal val="visible"/>
                                      </p:to>
                                    </p:set>
                                    <p:anim calcmode="lin" valueType="num">
                                      <p:cBhvr additive="base">
                                        <p:cTn id="12" dur="500" fill="hold"/>
                                        <p:tgtEl>
                                          <p:spTgt spid="29"/>
                                        </p:tgtEl>
                                        <p:attrNameLst>
                                          <p:attrName>ppt_x</p:attrName>
                                        </p:attrNameLst>
                                      </p:cBhvr>
                                      <p:tavLst>
                                        <p:tav tm="0">
                                          <p:val>
                                            <p:strVal val="#ppt_x"/>
                                          </p:val>
                                        </p:tav>
                                        <p:tav tm="100000">
                                          <p:val>
                                            <p:strVal val="#ppt_x"/>
                                          </p:val>
                                        </p:tav>
                                      </p:tavLst>
                                    </p:anim>
                                    <p:anim calcmode="lin" valueType="num">
                                      <p:cBhvr additive="base">
                                        <p:cTn id="13" dur="500" fill="hold"/>
                                        <p:tgtEl>
                                          <p:spTgt spid="29"/>
                                        </p:tgtEl>
                                        <p:attrNameLst>
                                          <p:attrName>ppt_y</p:attrName>
                                        </p:attrNameLst>
                                      </p:cBhvr>
                                      <p:tavLst>
                                        <p:tav tm="0">
                                          <p:val>
                                            <p:strVal val="1+#ppt_h/2"/>
                                          </p:val>
                                        </p:tav>
                                        <p:tav tm="100000">
                                          <p:val>
                                            <p:strVal val="#ppt_y"/>
                                          </p:val>
                                        </p:tav>
                                      </p:tavLst>
                                    </p:anim>
                                  </p:childTnLst>
                                </p:cTn>
                              </p:par>
                              <p:par>
                                <p:cTn id="14" presetID="2" presetClass="entr" presetSubtype="4" fill="hold" grpId="0" nodeType="withEffect">
                                  <p:stCondLst>
                                    <p:cond delay="0"/>
                                  </p:stCondLst>
                                  <p:childTnLst>
                                    <p:set>
                                      <p:cBhvr>
                                        <p:cTn id="15" dur="1" fill="hold">
                                          <p:stCondLst>
                                            <p:cond delay="0"/>
                                          </p:stCondLst>
                                        </p:cTn>
                                        <p:tgtEl>
                                          <p:spTgt spid="30"/>
                                        </p:tgtEl>
                                        <p:attrNameLst>
                                          <p:attrName>style.visibility</p:attrName>
                                        </p:attrNameLst>
                                      </p:cBhvr>
                                      <p:to>
                                        <p:strVal val="visible"/>
                                      </p:to>
                                    </p:set>
                                    <p:anim calcmode="lin" valueType="num">
                                      <p:cBhvr additive="base">
                                        <p:cTn id="16" dur="500" fill="hold"/>
                                        <p:tgtEl>
                                          <p:spTgt spid="30"/>
                                        </p:tgtEl>
                                        <p:attrNameLst>
                                          <p:attrName>ppt_x</p:attrName>
                                        </p:attrNameLst>
                                      </p:cBhvr>
                                      <p:tavLst>
                                        <p:tav tm="0">
                                          <p:val>
                                            <p:strVal val="#ppt_x"/>
                                          </p:val>
                                        </p:tav>
                                        <p:tav tm="100000">
                                          <p:val>
                                            <p:strVal val="#ppt_x"/>
                                          </p:val>
                                        </p:tav>
                                      </p:tavLst>
                                    </p:anim>
                                    <p:anim calcmode="lin" valueType="num">
                                      <p:cBhvr additive="base">
                                        <p:cTn id="17" dur="500" fill="hold"/>
                                        <p:tgtEl>
                                          <p:spTgt spid="30"/>
                                        </p:tgtEl>
                                        <p:attrNameLst>
                                          <p:attrName>ppt_y</p:attrName>
                                        </p:attrNameLst>
                                      </p:cBhvr>
                                      <p:tavLst>
                                        <p:tav tm="0">
                                          <p:val>
                                            <p:strVal val="1+#ppt_h/2"/>
                                          </p:val>
                                        </p:tav>
                                        <p:tav tm="100000">
                                          <p:val>
                                            <p:strVal val="#ppt_y"/>
                                          </p:val>
                                        </p:tav>
                                      </p:tavLst>
                                    </p:anim>
                                  </p:childTnLst>
                                </p:cTn>
                              </p:par>
                              <p:par>
                                <p:cTn id="18" presetID="2" presetClass="entr" presetSubtype="4" fill="hold" nodeType="withEffect">
                                  <p:stCondLst>
                                    <p:cond delay="0"/>
                                  </p:stCondLst>
                                  <p:childTnLst>
                                    <p:set>
                                      <p:cBhvr>
                                        <p:cTn id="19" dur="1" fill="hold">
                                          <p:stCondLst>
                                            <p:cond delay="0"/>
                                          </p:stCondLst>
                                        </p:cTn>
                                        <p:tgtEl>
                                          <p:spTgt spid="31"/>
                                        </p:tgtEl>
                                        <p:attrNameLst>
                                          <p:attrName>style.visibility</p:attrName>
                                        </p:attrNameLst>
                                      </p:cBhvr>
                                      <p:to>
                                        <p:strVal val="visible"/>
                                      </p:to>
                                    </p:set>
                                    <p:anim calcmode="lin" valueType="num">
                                      <p:cBhvr additive="base">
                                        <p:cTn id="20" dur="500" fill="hold"/>
                                        <p:tgtEl>
                                          <p:spTgt spid="31"/>
                                        </p:tgtEl>
                                        <p:attrNameLst>
                                          <p:attrName>ppt_x</p:attrName>
                                        </p:attrNameLst>
                                      </p:cBhvr>
                                      <p:tavLst>
                                        <p:tav tm="0">
                                          <p:val>
                                            <p:strVal val="#ppt_x"/>
                                          </p:val>
                                        </p:tav>
                                        <p:tav tm="100000">
                                          <p:val>
                                            <p:strVal val="#ppt_x"/>
                                          </p:val>
                                        </p:tav>
                                      </p:tavLst>
                                    </p:anim>
                                    <p:anim calcmode="lin" valueType="num">
                                      <p:cBhvr additive="base">
                                        <p:cTn id="21" dur="500" fill="hold"/>
                                        <p:tgtEl>
                                          <p:spTgt spid="31"/>
                                        </p:tgtEl>
                                        <p:attrNameLst>
                                          <p:attrName>ppt_y</p:attrName>
                                        </p:attrNameLst>
                                      </p:cBhvr>
                                      <p:tavLst>
                                        <p:tav tm="0">
                                          <p:val>
                                            <p:strVal val="1+#ppt_h/2"/>
                                          </p:val>
                                        </p:tav>
                                        <p:tav tm="100000">
                                          <p:val>
                                            <p:strVal val="#ppt_y"/>
                                          </p:val>
                                        </p:tav>
                                      </p:tavLst>
                                    </p:anim>
                                  </p:childTnLst>
                                </p:cTn>
                              </p:par>
                            </p:childTnLst>
                          </p:cTn>
                        </p:par>
                        <p:par>
                          <p:cTn id="22" fill="hold">
                            <p:stCondLst>
                              <p:cond delay="1000"/>
                            </p:stCondLst>
                            <p:childTnLst>
                              <p:par>
                                <p:cTn id="23" presetID="2" presetClass="entr" presetSubtype="4" fill="hold" nodeType="afterEffect">
                                  <p:stCondLst>
                                    <p:cond delay="0"/>
                                  </p:stCondLst>
                                  <p:childTnLst>
                                    <p:set>
                                      <p:cBhvr>
                                        <p:cTn id="24" dur="1" fill="hold">
                                          <p:stCondLst>
                                            <p:cond delay="0"/>
                                          </p:stCondLst>
                                        </p:cTn>
                                        <p:tgtEl>
                                          <p:spTgt spid="7"/>
                                        </p:tgtEl>
                                        <p:attrNameLst>
                                          <p:attrName>style.visibility</p:attrName>
                                        </p:attrNameLst>
                                      </p:cBhvr>
                                      <p:to>
                                        <p:strVal val="visible"/>
                                      </p:to>
                                    </p:set>
                                    <p:anim calcmode="lin" valueType="num">
                                      <p:cBhvr additive="base">
                                        <p:cTn id="25" dur="500" fill="hold"/>
                                        <p:tgtEl>
                                          <p:spTgt spid="7"/>
                                        </p:tgtEl>
                                        <p:attrNameLst>
                                          <p:attrName>ppt_x</p:attrName>
                                        </p:attrNameLst>
                                      </p:cBhvr>
                                      <p:tavLst>
                                        <p:tav tm="0">
                                          <p:val>
                                            <p:strVal val="#ppt_x"/>
                                          </p:val>
                                        </p:tav>
                                        <p:tav tm="100000">
                                          <p:val>
                                            <p:strVal val="#ppt_x"/>
                                          </p:val>
                                        </p:tav>
                                      </p:tavLst>
                                    </p:anim>
                                    <p:anim calcmode="lin" valueType="num">
                                      <p:cBhvr additive="base">
                                        <p:cTn id="26" dur="500" fill="hold"/>
                                        <p:tgtEl>
                                          <p:spTgt spid="7"/>
                                        </p:tgtEl>
                                        <p:attrNameLst>
                                          <p:attrName>ppt_y</p:attrName>
                                        </p:attrNameLst>
                                      </p:cBhvr>
                                      <p:tavLst>
                                        <p:tav tm="0">
                                          <p:val>
                                            <p:strVal val="1+#ppt_h/2"/>
                                          </p:val>
                                        </p:tav>
                                        <p:tav tm="100000">
                                          <p:val>
                                            <p:strVal val="#ppt_y"/>
                                          </p:val>
                                        </p:tav>
                                      </p:tavLst>
                                    </p:anim>
                                  </p:childTnLst>
                                </p:cTn>
                              </p:par>
                            </p:childTnLst>
                          </p:cTn>
                        </p:par>
                        <p:par>
                          <p:cTn id="27" fill="hold">
                            <p:stCondLst>
                              <p:cond delay="1500"/>
                            </p:stCondLst>
                            <p:childTnLst>
                              <p:par>
                                <p:cTn id="28" presetID="2" presetClass="entr" presetSubtype="4" fill="hold" nodeType="afterEffect">
                                  <p:stCondLst>
                                    <p:cond delay="0"/>
                                  </p:stCondLst>
                                  <p:childTnLst>
                                    <p:set>
                                      <p:cBhvr>
                                        <p:cTn id="29" dur="1" fill="hold">
                                          <p:stCondLst>
                                            <p:cond delay="0"/>
                                          </p:stCondLst>
                                        </p:cTn>
                                        <p:tgtEl>
                                          <p:spTgt spid="18"/>
                                        </p:tgtEl>
                                        <p:attrNameLst>
                                          <p:attrName>style.visibility</p:attrName>
                                        </p:attrNameLst>
                                      </p:cBhvr>
                                      <p:to>
                                        <p:strVal val="visible"/>
                                      </p:to>
                                    </p:set>
                                    <p:anim calcmode="lin" valueType="num">
                                      <p:cBhvr additive="base">
                                        <p:cTn id="30" dur="500" fill="hold"/>
                                        <p:tgtEl>
                                          <p:spTgt spid="18"/>
                                        </p:tgtEl>
                                        <p:attrNameLst>
                                          <p:attrName>ppt_x</p:attrName>
                                        </p:attrNameLst>
                                      </p:cBhvr>
                                      <p:tavLst>
                                        <p:tav tm="0">
                                          <p:val>
                                            <p:strVal val="#ppt_x"/>
                                          </p:val>
                                        </p:tav>
                                        <p:tav tm="100000">
                                          <p:val>
                                            <p:strVal val="#ppt_x"/>
                                          </p:val>
                                        </p:tav>
                                      </p:tavLst>
                                    </p:anim>
                                    <p:anim calcmode="lin" valueType="num">
                                      <p:cBhvr additive="base">
                                        <p:cTn id="31" dur="500" fill="hold"/>
                                        <p:tgtEl>
                                          <p:spTgt spid="18"/>
                                        </p:tgtEl>
                                        <p:attrNameLst>
                                          <p:attrName>ppt_y</p:attrName>
                                        </p:attrNameLst>
                                      </p:cBhvr>
                                      <p:tavLst>
                                        <p:tav tm="0">
                                          <p:val>
                                            <p:strVal val="1+#ppt_h/2"/>
                                          </p:val>
                                        </p:tav>
                                        <p:tav tm="100000">
                                          <p:val>
                                            <p:strVal val="#ppt_y"/>
                                          </p:val>
                                        </p:tav>
                                      </p:tavLst>
                                    </p:anim>
                                  </p:childTnLst>
                                </p:cTn>
                              </p:par>
                            </p:childTnLst>
                          </p:cTn>
                        </p:par>
                        <p:par>
                          <p:cTn id="32" fill="hold">
                            <p:stCondLst>
                              <p:cond delay="2000"/>
                            </p:stCondLst>
                            <p:childTnLst>
                              <p:par>
                                <p:cTn id="33" presetID="2" presetClass="entr" presetSubtype="4" fill="hold" nodeType="afterEffect">
                                  <p:stCondLst>
                                    <p:cond delay="0"/>
                                  </p:stCondLst>
                                  <p:childTnLst>
                                    <p:set>
                                      <p:cBhvr>
                                        <p:cTn id="34" dur="1" fill="hold">
                                          <p:stCondLst>
                                            <p:cond delay="0"/>
                                          </p:stCondLst>
                                        </p:cTn>
                                        <p:tgtEl>
                                          <p:spTgt spid="23"/>
                                        </p:tgtEl>
                                        <p:attrNameLst>
                                          <p:attrName>style.visibility</p:attrName>
                                        </p:attrNameLst>
                                      </p:cBhvr>
                                      <p:to>
                                        <p:strVal val="visible"/>
                                      </p:to>
                                    </p:set>
                                    <p:anim calcmode="lin" valueType="num">
                                      <p:cBhvr additive="base">
                                        <p:cTn id="35" dur="500" fill="hold"/>
                                        <p:tgtEl>
                                          <p:spTgt spid="23"/>
                                        </p:tgtEl>
                                        <p:attrNameLst>
                                          <p:attrName>ppt_x</p:attrName>
                                        </p:attrNameLst>
                                      </p:cBhvr>
                                      <p:tavLst>
                                        <p:tav tm="0">
                                          <p:val>
                                            <p:strVal val="#ppt_x"/>
                                          </p:val>
                                        </p:tav>
                                        <p:tav tm="100000">
                                          <p:val>
                                            <p:strVal val="#ppt_x"/>
                                          </p:val>
                                        </p:tav>
                                      </p:tavLst>
                                    </p:anim>
                                    <p:anim calcmode="lin" valueType="num">
                                      <p:cBhvr additive="base">
                                        <p:cTn id="36" dur="500" fill="hold"/>
                                        <p:tgtEl>
                                          <p:spTgt spid="2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p:bldP spid="29" grpId="0"/>
      <p:bldP spid="30"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p:cNvGrpSpPr/>
          <p:nvPr/>
        </p:nvGrpSpPr>
        <p:grpSpPr>
          <a:xfrm>
            <a:off x="5387685" y="1366413"/>
            <a:ext cx="2589155" cy="4439657"/>
            <a:chOff x="3774475" y="2050352"/>
            <a:chExt cx="2589155" cy="4439657"/>
          </a:xfrm>
        </p:grpSpPr>
        <p:sp>
          <p:nvSpPr>
            <p:cNvPr id="4" name="Rounded Rectangle 3"/>
            <p:cNvSpPr/>
            <p:nvPr/>
          </p:nvSpPr>
          <p:spPr>
            <a:xfrm>
              <a:off x="3774478" y="2050352"/>
              <a:ext cx="2589152" cy="4439657"/>
            </a:xfrm>
            <a:prstGeom prst="roundRect">
              <a:avLst>
                <a:gd name="adj" fmla="val 1231"/>
              </a:avLst>
            </a:prstGeom>
            <a:solidFill>
              <a:schemeClr val="bg1"/>
            </a:solidFill>
            <a:ln>
              <a:noFill/>
            </a:ln>
            <a:effectLst>
              <a:outerShdw blurRad="381000" dist="254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en-US" dirty="0">
                <a:latin typeface="思源黑体" panose="020B0500000000000000" pitchFamily="34" charset="-122"/>
                <a:ea typeface="思源黑体" panose="020B0500000000000000" pitchFamily="34" charset="-122"/>
                <a:cs typeface="+mn-ea"/>
                <a:sym typeface="+mn-lt"/>
              </a:endParaRPr>
            </a:p>
          </p:txBody>
        </p:sp>
        <p:sp>
          <p:nvSpPr>
            <p:cNvPr id="5" name="Title 3"/>
            <p:cNvSpPr txBox="1">
              <a:spLocks/>
            </p:cNvSpPr>
            <p:nvPr/>
          </p:nvSpPr>
          <p:spPr>
            <a:xfrm>
              <a:off x="3774475" y="4863133"/>
              <a:ext cx="2589155" cy="340607"/>
            </a:xfrm>
            <a:prstGeom prst="rect">
              <a:avLst/>
            </a:prstGeom>
          </p:spPr>
          <p:txBody>
            <a:bodyPr/>
            <a:lstStyle>
              <a:lvl1pPr algn="l" defTabSz="914400" rtl="0" eaLnBrk="1" latinLnBrk="0" hangingPunct="1">
                <a:lnSpc>
                  <a:spcPct val="70000"/>
                </a:lnSpc>
                <a:spcBef>
                  <a:spcPct val="0"/>
                </a:spcBef>
                <a:buNone/>
                <a:defRPr sz="3600" b="1" i="0" kern="1200">
                  <a:solidFill>
                    <a:schemeClr val="tx1"/>
                  </a:solidFill>
                  <a:latin typeface="Roboto Thin" charset="0"/>
                  <a:ea typeface="Roboto Thin" charset="0"/>
                  <a:cs typeface="Roboto Thin" charset="0"/>
                </a:defRPr>
              </a:lvl1pPr>
            </a:lstStyle>
            <a:p>
              <a:pPr algn="ctr">
                <a:lnSpc>
                  <a:spcPct val="130000"/>
                </a:lnSpc>
              </a:pPr>
              <a:r>
                <a:rPr lang="zh-CN" altLang="en-US" sz="2000" b="0" dirty="0">
                  <a:solidFill>
                    <a:srgbClr val="4F4D50"/>
                  </a:solidFill>
                  <a:latin typeface="思源黑体" panose="020B0500000000000000" pitchFamily="34" charset="-122"/>
                  <a:ea typeface="思源黑体" panose="020B0500000000000000" pitchFamily="34" charset="-122"/>
                  <a:cs typeface="+mn-ea"/>
                  <a:sym typeface="+mn-lt"/>
                </a:rPr>
                <a:t>王女士</a:t>
              </a:r>
              <a:endParaRPr lang="en-US" sz="1000" b="0" dirty="0">
                <a:solidFill>
                  <a:srgbClr val="4F4D50"/>
                </a:solidFill>
                <a:latin typeface="思源黑体" panose="020B0500000000000000" pitchFamily="34" charset="-122"/>
                <a:ea typeface="思源黑体" panose="020B0500000000000000" pitchFamily="34" charset="-122"/>
                <a:cs typeface="+mn-ea"/>
                <a:sym typeface="+mn-lt"/>
              </a:endParaRPr>
            </a:p>
          </p:txBody>
        </p:sp>
        <p:sp>
          <p:nvSpPr>
            <p:cNvPr id="6" name="Round Same Side Corner Rectangle 5"/>
            <p:cNvSpPr/>
            <p:nvPr/>
          </p:nvSpPr>
          <p:spPr>
            <a:xfrm rot="10800000">
              <a:off x="3774476" y="5706102"/>
              <a:ext cx="2589153" cy="783907"/>
            </a:xfrm>
            <a:prstGeom prst="round2SameRect">
              <a:avLst>
                <a:gd name="adj1" fmla="val 4339"/>
                <a:gd name="adj2" fmla="val 0"/>
              </a:avLst>
            </a:prstGeom>
            <a:gradFill>
              <a:gsLst>
                <a:gs pos="100000">
                  <a:srgbClr val="4582ED"/>
                </a:gs>
                <a:gs pos="48000">
                  <a:srgbClr val="105AD7"/>
                </a:gs>
              </a:gsLst>
              <a:lin ang="2700000" scaled="0"/>
            </a:gradFill>
            <a:ln>
              <a:noFill/>
            </a:ln>
            <a:effectLst>
              <a:outerShdw blurRad="38100" dist="127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en-US" dirty="0">
                <a:latin typeface="思源黑体" panose="020B0500000000000000" pitchFamily="34" charset="-122"/>
                <a:ea typeface="思源黑体" panose="020B0500000000000000" pitchFamily="34" charset="-122"/>
                <a:cs typeface="+mn-ea"/>
                <a:sym typeface="+mn-lt"/>
              </a:endParaRPr>
            </a:p>
          </p:txBody>
        </p:sp>
        <p:sp>
          <p:nvSpPr>
            <p:cNvPr id="7" name="Title 3"/>
            <p:cNvSpPr txBox="1">
              <a:spLocks/>
            </p:cNvSpPr>
            <p:nvPr/>
          </p:nvSpPr>
          <p:spPr>
            <a:xfrm>
              <a:off x="3774475" y="5203740"/>
              <a:ext cx="2589155" cy="264042"/>
            </a:xfrm>
            <a:prstGeom prst="rect">
              <a:avLst/>
            </a:prstGeom>
          </p:spPr>
          <p:txBody>
            <a:bodyPr/>
            <a:lstStyle>
              <a:lvl1pPr algn="l" defTabSz="914400" rtl="0" eaLnBrk="1" latinLnBrk="0" hangingPunct="1">
                <a:lnSpc>
                  <a:spcPct val="70000"/>
                </a:lnSpc>
                <a:spcBef>
                  <a:spcPct val="0"/>
                </a:spcBef>
                <a:buNone/>
                <a:defRPr sz="3600" b="1" i="0" kern="1200">
                  <a:solidFill>
                    <a:schemeClr val="tx1"/>
                  </a:solidFill>
                  <a:latin typeface="Roboto Thin" charset="0"/>
                  <a:ea typeface="Roboto Thin" charset="0"/>
                  <a:cs typeface="Roboto Thin" charset="0"/>
                </a:defRPr>
              </a:lvl1pPr>
            </a:lstStyle>
            <a:p>
              <a:pPr algn="ctr">
                <a:lnSpc>
                  <a:spcPct val="130000"/>
                </a:lnSpc>
              </a:pPr>
              <a:r>
                <a:rPr lang="en-US" sz="1050" b="0" dirty="0">
                  <a:solidFill>
                    <a:schemeClr val="tx1">
                      <a:alpha val="50000"/>
                    </a:schemeClr>
                  </a:solidFill>
                  <a:latin typeface="思源黑体" panose="020B0500000000000000" pitchFamily="34" charset="-122"/>
                  <a:ea typeface="思源黑体" panose="020B0500000000000000" pitchFamily="34" charset="-122"/>
                  <a:cs typeface="+mn-ea"/>
                  <a:sym typeface="+mn-lt"/>
                </a:rPr>
                <a:t>CEO / Founder</a:t>
              </a:r>
              <a:endParaRPr lang="en-US" sz="400" b="0" dirty="0">
                <a:solidFill>
                  <a:schemeClr val="tx1">
                    <a:alpha val="50000"/>
                  </a:schemeClr>
                </a:solidFill>
                <a:latin typeface="思源黑体" panose="020B0500000000000000" pitchFamily="34" charset="-122"/>
                <a:ea typeface="思源黑体" panose="020B0500000000000000" pitchFamily="34" charset="-122"/>
                <a:cs typeface="+mn-ea"/>
                <a:sym typeface="+mn-lt"/>
              </a:endParaRPr>
            </a:p>
          </p:txBody>
        </p:sp>
        <p:sp>
          <p:nvSpPr>
            <p:cNvPr id="8" name="Title 3"/>
            <p:cNvSpPr txBox="1">
              <a:spLocks/>
            </p:cNvSpPr>
            <p:nvPr/>
          </p:nvSpPr>
          <p:spPr>
            <a:xfrm>
              <a:off x="3946628" y="5853583"/>
              <a:ext cx="2216279" cy="552193"/>
            </a:xfrm>
            <a:prstGeom prst="rect">
              <a:avLst/>
            </a:prstGeom>
          </p:spPr>
          <p:txBody>
            <a:bodyPr>
              <a:noAutofit/>
            </a:bodyPr>
            <a:lstStyle>
              <a:lvl1pPr algn="l" defTabSz="914400" rtl="0" eaLnBrk="1" latinLnBrk="0" hangingPunct="1">
                <a:lnSpc>
                  <a:spcPct val="70000"/>
                </a:lnSpc>
                <a:spcBef>
                  <a:spcPct val="0"/>
                </a:spcBef>
                <a:buNone/>
                <a:defRPr sz="3600" b="1" i="0" kern="1200">
                  <a:solidFill>
                    <a:schemeClr val="tx1"/>
                  </a:solidFill>
                  <a:latin typeface="Roboto Thin" charset="0"/>
                  <a:ea typeface="Roboto Thin" charset="0"/>
                  <a:cs typeface="Roboto Thin" charset="0"/>
                </a:defRPr>
              </a:lvl1pPr>
            </a:lstStyle>
            <a:p>
              <a:pPr>
                <a:lnSpc>
                  <a:spcPct val="130000"/>
                </a:lnSpc>
                <a:spcBef>
                  <a:spcPts val="0"/>
                </a:spcBef>
                <a:buClr>
                  <a:schemeClr val="accent1"/>
                </a:buClr>
                <a:buSzPct val="150000"/>
              </a:pPr>
              <a:r>
                <a:rPr lang="zh-CN" altLang="en-US" sz="1000" b="0" dirty="0">
                  <a:solidFill>
                    <a:srgbClr val="FFFFFF">
                      <a:alpha val="70000"/>
                    </a:srgbClr>
                  </a:solidFill>
                  <a:latin typeface="思源黑体" panose="020B0500000000000000" pitchFamily="34" charset="-122"/>
                  <a:ea typeface="思源黑体" panose="020B0500000000000000" pitchFamily="34" charset="-122"/>
                  <a:cs typeface="+mn-ea"/>
                  <a:sym typeface="+mn-lt"/>
                </a:rPr>
                <a:t>简洁精准的 解说所提炼的核心</a:t>
              </a:r>
              <a:r>
                <a:rPr lang="zh-CN" altLang="en-US" sz="1000" b="0" dirty="0" smtClean="0">
                  <a:solidFill>
                    <a:srgbClr val="FFFFFF">
                      <a:alpha val="70000"/>
                    </a:srgbClr>
                  </a:solidFill>
                  <a:latin typeface="思源黑体" panose="020B0500000000000000" pitchFamily="34" charset="-122"/>
                  <a:ea typeface="思源黑体" panose="020B0500000000000000" pitchFamily="34" charset="-122"/>
                  <a:cs typeface="+mn-ea"/>
                  <a:sym typeface="+mn-lt"/>
                </a:rPr>
                <a:t>概念点击</a:t>
              </a:r>
              <a:r>
                <a:rPr lang="zh-CN" altLang="en-US" sz="1000" b="0" dirty="0">
                  <a:solidFill>
                    <a:srgbClr val="FFFFFF">
                      <a:alpha val="70000"/>
                    </a:srgbClr>
                  </a:solidFill>
                  <a:latin typeface="思源黑体" panose="020B0500000000000000" pitchFamily="34" charset="-122"/>
                  <a:ea typeface="思源黑体" panose="020B0500000000000000" pitchFamily="34" charset="-122"/>
                  <a:cs typeface="+mn-ea"/>
                  <a:sym typeface="+mn-lt"/>
                </a:rPr>
                <a:t>输入简要文字</a:t>
              </a:r>
              <a:r>
                <a:rPr lang="zh-CN" altLang="en-US" sz="1000" b="0" dirty="0" smtClean="0">
                  <a:solidFill>
                    <a:srgbClr val="FFFFFF">
                      <a:alpha val="70000"/>
                    </a:srgbClr>
                  </a:solidFill>
                  <a:latin typeface="思源黑体" panose="020B0500000000000000" pitchFamily="34" charset="-122"/>
                  <a:ea typeface="思源黑体" panose="020B0500000000000000" pitchFamily="34" charset="-122"/>
                  <a:cs typeface="+mn-ea"/>
                  <a:sym typeface="+mn-lt"/>
                </a:rPr>
                <a:t>解说</a:t>
              </a:r>
              <a:endParaRPr lang="en-US" sz="1000" b="0" dirty="0">
                <a:solidFill>
                  <a:srgbClr val="FFFFFF">
                    <a:alpha val="70000"/>
                  </a:srgbClr>
                </a:solidFill>
                <a:latin typeface="思源黑体" panose="020B0500000000000000" pitchFamily="34" charset="-122"/>
                <a:ea typeface="思源黑体" panose="020B0500000000000000" pitchFamily="34" charset="-122"/>
                <a:cs typeface="+mn-ea"/>
                <a:sym typeface="+mn-lt"/>
              </a:endParaRPr>
            </a:p>
          </p:txBody>
        </p:sp>
        <p:cxnSp>
          <p:nvCxnSpPr>
            <p:cNvPr id="9" name="Straight Connector 8"/>
            <p:cNvCxnSpPr/>
            <p:nvPr/>
          </p:nvCxnSpPr>
          <p:spPr>
            <a:xfrm>
              <a:off x="5054767" y="4473811"/>
              <a:ext cx="0" cy="276576"/>
            </a:xfrm>
            <a:prstGeom prst="line">
              <a:avLst/>
            </a:prstGeom>
            <a:ln w="25400">
              <a:solidFill>
                <a:schemeClr val="tx1">
                  <a:alpha val="10000"/>
                </a:schemeClr>
              </a:solidFill>
            </a:ln>
          </p:spPr>
          <p:style>
            <a:lnRef idx="1">
              <a:schemeClr val="accent1"/>
            </a:lnRef>
            <a:fillRef idx="0">
              <a:schemeClr val="accent1"/>
            </a:fillRef>
            <a:effectRef idx="0">
              <a:schemeClr val="accent1"/>
            </a:effectRef>
            <a:fontRef idx="minor">
              <a:schemeClr val="tx1"/>
            </a:fontRef>
          </p:style>
        </p:cxnSp>
      </p:grpSp>
      <p:grpSp>
        <p:nvGrpSpPr>
          <p:cNvPr id="14" name="Group 13"/>
          <p:cNvGrpSpPr/>
          <p:nvPr/>
        </p:nvGrpSpPr>
        <p:grpSpPr>
          <a:xfrm>
            <a:off x="8331608" y="1366413"/>
            <a:ext cx="2589155" cy="4439657"/>
            <a:chOff x="3774475" y="2050352"/>
            <a:chExt cx="2589155" cy="4439657"/>
          </a:xfrm>
        </p:grpSpPr>
        <p:sp>
          <p:nvSpPr>
            <p:cNvPr id="15" name="Rounded Rectangle 14"/>
            <p:cNvSpPr/>
            <p:nvPr/>
          </p:nvSpPr>
          <p:spPr>
            <a:xfrm>
              <a:off x="3774478" y="2050352"/>
              <a:ext cx="2589152" cy="4439657"/>
            </a:xfrm>
            <a:prstGeom prst="roundRect">
              <a:avLst>
                <a:gd name="adj" fmla="val 1231"/>
              </a:avLst>
            </a:prstGeom>
            <a:solidFill>
              <a:schemeClr val="bg1"/>
            </a:solidFill>
            <a:ln>
              <a:noFill/>
            </a:ln>
            <a:effectLst>
              <a:outerShdw blurRad="381000" dist="254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en-US" dirty="0">
                <a:latin typeface="思源黑体" panose="020B0500000000000000" pitchFamily="34" charset="-122"/>
                <a:ea typeface="思源黑体" panose="020B0500000000000000" pitchFamily="34" charset="-122"/>
                <a:cs typeface="+mn-ea"/>
                <a:sym typeface="+mn-lt"/>
              </a:endParaRPr>
            </a:p>
          </p:txBody>
        </p:sp>
        <p:sp>
          <p:nvSpPr>
            <p:cNvPr id="16" name="Title 3"/>
            <p:cNvSpPr txBox="1">
              <a:spLocks/>
            </p:cNvSpPr>
            <p:nvPr/>
          </p:nvSpPr>
          <p:spPr>
            <a:xfrm>
              <a:off x="3774475" y="4863133"/>
              <a:ext cx="2589155" cy="340607"/>
            </a:xfrm>
            <a:prstGeom prst="rect">
              <a:avLst/>
            </a:prstGeom>
          </p:spPr>
          <p:txBody>
            <a:bodyPr/>
            <a:lstStyle>
              <a:lvl1pPr algn="l" defTabSz="914400" rtl="0" eaLnBrk="1" latinLnBrk="0" hangingPunct="1">
                <a:lnSpc>
                  <a:spcPct val="70000"/>
                </a:lnSpc>
                <a:spcBef>
                  <a:spcPct val="0"/>
                </a:spcBef>
                <a:buNone/>
                <a:defRPr sz="3600" b="1" i="0" kern="1200">
                  <a:solidFill>
                    <a:schemeClr val="tx1"/>
                  </a:solidFill>
                  <a:latin typeface="Roboto Thin" charset="0"/>
                  <a:ea typeface="Roboto Thin" charset="0"/>
                  <a:cs typeface="Roboto Thin" charset="0"/>
                </a:defRPr>
              </a:lvl1pPr>
            </a:lstStyle>
            <a:p>
              <a:pPr algn="ctr">
                <a:lnSpc>
                  <a:spcPct val="130000"/>
                </a:lnSpc>
              </a:pPr>
              <a:r>
                <a:rPr lang="zh-CN" altLang="en-US" sz="2000" b="0" dirty="0" smtClean="0">
                  <a:solidFill>
                    <a:srgbClr val="4F4D50"/>
                  </a:solidFill>
                  <a:latin typeface="思源黑体" panose="020B0500000000000000" pitchFamily="34" charset="-122"/>
                  <a:ea typeface="思源黑体" panose="020B0500000000000000" pitchFamily="34" charset="-122"/>
                  <a:cs typeface="+mn-ea"/>
                  <a:sym typeface="+mn-lt"/>
                </a:rPr>
                <a:t>李女士</a:t>
              </a:r>
              <a:endParaRPr lang="en-US" sz="2000" b="0" dirty="0">
                <a:solidFill>
                  <a:srgbClr val="4F4D50"/>
                </a:solidFill>
                <a:latin typeface="思源黑体" panose="020B0500000000000000" pitchFamily="34" charset="-122"/>
                <a:ea typeface="思源黑体" panose="020B0500000000000000" pitchFamily="34" charset="-122"/>
                <a:cs typeface="+mn-ea"/>
                <a:sym typeface="+mn-lt"/>
              </a:endParaRPr>
            </a:p>
          </p:txBody>
        </p:sp>
        <p:sp>
          <p:nvSpPr>
            <p:cNvPr id="17" name="Round Same Side Corner Rectangle 16"/>
            <p:cNvSpPr/>
            <p:nvPr/>
          </p:nvSpPr>
          <p:spPr>
            <a:xfrm rot="10800000">
              <a:off x="3774476" y="5706102"/>
              <a:ext cx="2589153" cy="783907"/>
            </a:xfrm>
            <a:prstGeom prst="round2SameRect">
              <a:avLst>
                <a:gd name="adj1" fmla="val 4339"/>
                <a:gd name="adj2" fmla="val 0"/>
              </a:avLst>
            </a:prstGeom>
            <a:gradFill>
              <a:gsLst>
                <a:gs pos="100000">
                  <a:srgbClr val="4582ED"/>
                </a:gs>
                <a:gs pos="48000">
                  <a:srgbClr val="105AD7"/>
                </a:gs>
              </a:gsLst>
            </a:gradFill>
            <a:ln>
              <a:noFill/>
            </a:ln>
            <a:effectLst>
              <a:outerShdw blurRad="38100" dist="127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en-US" dirty="0">
                <a:latin typeface="思源黑体" panose="020B0500000000000000" pitchFamily="34" charset="-122"/>
                <a:ea typeface="思源黑体" panose="020B0500000000000000" pitchFamily="34" charset="-122"/>
                <a:cs typeface="+mn-ea"/>
                <a:sym typeface="+mn-lt"/>
              </a:endParaRPr>
            </a:p>
          </p:txBody>
        </p:sp>
        <p:sp>
          <p:nvSpPr>
            <p:cNvPr id="18" name="Title 3"/>
            <p:cNvSpPr txBox="1">
              <a:spLocks/>
            </p:cNvSpPr>
            <p:nvPr/>
          </p:nvSpPr>
          <p:spPr>
            <a:xfrm>
              <a:off x="3774475" y="5203740"/>
              <a:ext cx="2589155" cy="264042"/>
            </a:xfrm>
            <a:prstGeom prst="rect">
              <a:avLst/>
            </a:prstGeom>
          </p:spPr>
          <p:txBody>
            <a:bodyPr/>
            <a:lstStyle>
              <a:lvl1pPr algn="l" defTabSz="914400" rtl="0" eaLnBrk="1" latinLnBrk="0" hangingPunct="1">
                <a:lnSpc>
                  <a:spcPct val="70000"/>
                </a:lnSpc>
                <a:spcBef>
                  <a:spcPct val="0"/>
                </a:spcBef>
                <a:buNone/>
                <a:defRPr sz="3600" b="1" i="0" kern="1200">
                  <a:solidFill>
                    <a:schemeClr val="tx1"/>
                  </a:solidFill>
                  <a:latin typeface="Roboto Thin" charset="0"/>
                  <a:ea typeface="Roboto Thin" charset="0"/>
                  <a:cs typeface="Roboto Thin" charset="0"/>
                </a:defRPr>
              </a:lvl1pPr>
            </a:lstStyle>
            <a:p>
              <a:pPr algn="ctr">
                <a:lnSpc>
                  <a:spcPct val="130000"/>
                </a:lnSpc>
              </a:pPr>
              <a:r>
                <a:rPr lang="en-US" sz="1050" b="0" dirty="0">
                  <a:solidFill>
                    <a:schemeClr val="tx1">
                      <a:alpha val="50000"/>
                    </a:schemeClr>
                  </a:solidFill>
                  <a:latin typeface="思源黑体" panose="020B0500000000000000" pitchFamily="34" charset="-122"/>
                  <a:ea typeface="思源黑体" panose="020B0500000000000000" pitchFamily="34" charset="-122"/>
                  <a:cs typeface="+mn-ea"/>
                  <a:sym typeface="+mn-lt"/>
                </a:rPr>
                <a:t>Marketing PR</a:t>
              </a:r>
              <a:endParaRPr lang="en-US" sz="400" b="0" dirty="0">
                <a:solidFill>
                  <a:schemeClr val="tx1">
                    <a:alpha val="50000"/>
                  </a:schemeClr>
                </a:solidFill>
                <a:latin typeface="思源黑体" panose="020B0500000000000000" pitchFamily="34" charset="-122"/>
                <a:ea typeface="思源黑体" panose="020B0500000000000000" pitchFamily="34" charset="-122"/>
                <a:cs typeface="+mn-ea"/>
                <a:sym typeface="+mn-lt"/>
              </a:endParaRPr>
            </a:p>
          </p:txBody>
        </p:sp>
        <p:sp>
          <p:nvSpPr>
            <p:cNvPr id="19" name="Title 3"/>
            <p:cNvSpPr txBox="1">
              <a:spLocks/>
            </p:cNvSpPr>
            <p:nvPr/>
          </p:nvSpPr>
          <p:spPr>
            <a:xfrm>
              <a:off x="3946628" y="5853583"/>
              <a:ext cx="2216279" cy="552193"/>
            </a:xfrm>
            <a:prstGeom prst="rect">
              <a:avLst/>
            </a:prstGeom>
          </p:spPr>
          <p:txBody>
            <a:bodyPr>
              <a:noAutofit/>
            </a:bodyPr>
            <a:lstStyle>
              <a:lvl1pPr algn="l" defTabSz="914400" rtl="0" eaLnBrk="1" latinLnBrk="0" hangingPunct="1">
                <a:lnSpc>
                  <a:spcPct val="70000"/>
                </a:lnSpc>
                <a:spcBef>
                  <a:spcPct val="0"/>
                </a:spcBef>
                <a:buNone/>
                <a:defRPr sz="3600" b="1" i="0" kern="1200">
                  <a:solidFill>
                    <a:schemeClr val="tx1"/>
                  </a:solidFill>
                  <a:latin typeface="Roboto Thin" charset="0"/>
                  <a:ea typeface="Roboto Thin" charset="0"/>
                  <a:cs typeface="Roboto Thin" charset="0"/>
                </a:defRPr>
              </a:lvl1pPr>
            </a:lstStyle>
            <a:p>
              <a:pPr>
                <a:lnSpc>
                  <a:spcPct val="130000"/>
                </a:lnSpc>
                <a:spcBef>
                  <a:spcPts val="0"/>
                </a:spcBef>
                <a:buClr>
                  <a:schemeClr val="accent1"/>
                </a:buClr>
                <a:buSzPct val="150000"/>
              </a:pPr>
              <a:r>
                <a:rPr lang="zh-CN" altLang="en-US" sz="1000" b="0" dirty="0">
                  <a:solidFill>
                    <a:srgbClr val="FFFFFF">
                      <a:alpha val="70000"/>
                    </a:srgbClr>
                  </a:solidFill>
                  <a:latin typeface="思源黑体" panose="020B0500000000000000" pitchFamily="34" charset="-122"/>
                  <a:ea typeface="思源黑体" panose="020B0500000000000000" pitchFamily="34" charset="-122"/>
                  <a:cs typeface="+mn-ea"/>
                  <a:sym typeface="+mn-lt"/>
                </a:rPr>
                <a:t>简洁精准的 解说所提炼的核心概念点击输入简要文字解说</a:t>
              </a:r>
              <a:endParaRPr lang="en-US" altLang="zh-CN" sz="1000" b="0" dirty="0">
                <a:solidFill>
                  <a:srgbClr val="FFFFFF">
                    <a:alpha val="70000"/>
                  </a:srgbClr>
                </a:solidFill>
                <a:latin typeface="思源黑体" panose="020B0500000000000000" pitchFamily="34" charset="-122"/>
                <a:ea typeface="思源黑体" panose="020B0500000000000000" pitchFamily="34" charset="-122"/>
                <a:cs typeface="+mn-ea"/>
                <a:sym typeface="+mn-lt"/>
              </a:endParaRPr>
            </a:p>
          </p:txBody>
        </p:sp>
        <p:cxnSp>
          <p:nvCxnSpPr>
            <p:cNvPr id="20" name="Straight Connector 19"/>
            <p:cNvCxnSpPr/>
            <p:nvPr/>
          </p:nvCxnSpPr>
          <p:spPr>
            <a:xfrm>
              <a:off x="5054767" y="4473811"/>
              <a:ext cx="0" cy="276576"/>
            </a:xfrm>
            <a:prstGeom prst="line">
              <a:avLst/>
            </a:prstGeom>
            <a:ln w="25400">
              <a:solidFill>
                <a:schemeClr val="tx1">
                  <a:alpha val="10000"/>
                </a:schemeClr>
              </a:solidFill>
            </a:ln>
          </p:spPr>
          <p:style>
            <a:lnRef idx="1">
              <a:schemeClr val="accent1"/>
            </a:lnRef>
            <a:fillRef idx="0">
              <a:schemeClr val="accent1"/>
            </a:fillRef>
            <a:effectRef idx="0">
              <a:schemeClr val="accent1"/>
            </a:effectRef>
            <a:fontRef idx="minor">
              <a:schemeClr val="tx1"/>
            </a:fontRef>
          </p:style>
        </p:cxnSp>
      </p:grpSp>
      <p:sp>
        <p:nvSpPr>
          <p:cNvPr id="22" name="Title 21"/>
          <p:cNvSpPr>
            <a:spLocks noGrp="1"/>
          </p:cNvSpPr>
          <p:nvPr>
            <p:ph type="title"/>
          </p:nvPr>
        </p:nvSpPr>
        <p:spPr>
          <a:xfrm>
            <a:off x="935055" y="5008536"/>
            <a:ext cx="3287752" cy="1325563"/>
          </a:xfrm>
        </p:spPr>
        <p:txBody>
          <a:bodyPr/>
          <a:lstStyle/>
          <a:p>
            <a:pPr>
              <a:lnSpc>
                <a:spcPct val="130000"/>
              </a:lnSpc>
            </a:pPr>
            <a:r>
              <a:rPr lang="zh-CN" altLang="en-US" sz="3200" dirty="0" smtClean="0">
                <a:gradFill>
                  <a:gsLst>
                    <a:gs pos="1000">
                      <a:srgbClr val="4582ED"/>
                    </a:gs>
                    <a:gs pos="66000">
                      <a:srgbClr val="105AD7"/>
                    </a:gs>
                  </a:gsLst>
                  <a:lin ang="0" scaled="0"/>
                </a:gradFill>
                <a:latin typeface="思源黑体" panose="020B0500000000000000" pitchFamily="34" charset="-122"/>
                <a:ea typeface="思源黑体" panose="020B0500000000000000" pitchFamily="34" charset="-122"/>
                <a:cs typeface="+mn-ea"/>
                <a:sym typeface="+mn-lt"/>
              </a:rPr>
              <a:t>核心成员</a:t>
            </a:r>
            <a:endParaRPr lang="en-US" sz="3200" dirty="0">
              <a:gradFill>
                <a:gsLst>
                  <a:gs pos="1000">
                    <a:srgbClr val="4582ED"/>
                  </a:gs>
                  <a:gs pos="66000">
                    <a:srgbClr val="105AD7"/>
                  </a:gs>
                </a:gsLst>
                <a:lin ang="0" scaled="0"/>
              </a:gradFill>
              <a:latin typeface="思源黑体" panose="020B0500000000000000" pitchFamily="34" charset="-122"/>
              <a:ea typeface="思源黑体" panose="020B0500000000000000" pitchFamily="34" charset="-122"/>
              <a:cs typeface="+mn-ea"/>
              <a:sym typeface="+mn-lt"/>
            </a:endParaRPr>
          </a:p>
        </p:txBody>
      </p:sp>
      <p:cxnSp>
        <p:nvCxnSpPr>
          <p:cNvPr id="30" name="Straight Connector 29"/>
          <p:cNvCxnSpPr/>
          <p:nvPr/>
        </p:nvCxnSpPr>
        <p:spPr>
          <a:xfrm>
            <a:off x="4457551" y="-1881554"/>
            <a:ext cx="0" cy="1210253"/>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pic>
        <p:nvPicPr>
          <p:cNvPr id="12" name="图片占位符 11">
            <a:extLst>
              <a:ext uri="{FF2B5EF4-FFF2-40B4-BE49-F238E27FC236}">
                <a16:creationId xmlns:a16="http://schemas.microsoft.com/office/drawing/2014/main" xmlns="" id="{CF8DF926-8D34-487D-A7C8-4E4E39376E49}"/>
              </a:ext>
            </a:extLst>
          </p:cNvPr>
          <p:cNvPicPr>
            <a:picLocks noGrp="1" noChangeAspect="1"/>
          </p:cNvPicPr>
          <p:nvPr>
            <p:ph type="pic" sz="quarter" idx="11"/>
          </p:nvPr>
        </p:nvPicPr>
        <p:blipFill>
          <a:blip r:embed="rId3" cstate="print">
            <a:extLst>
              <a:ext uri="{28A0092B-C50C-407E-A947-70E740481C1C}">
                <a14:useLocalDpi xmlns:a14="http://schemas.microsoft.com/office/drawing/2010/main" val="0"/>
              </a:ext>
            </a:extLst>
          </a:blip>
          <a:srcRect/>
          <a:stretch>
            <a:fillRect/>
          </a:stretch>
        </p:blipFill>
        <p:spPr/>
      </p:pic>
      <p:pic>
        <p:nvPicPr>
          <p:cNvPr id="24" name="图片占位符 23">
            <a:extLst>
              <a:ext uri="{FF2B5EF4-FFF2-40B4-BE49-F238E27FC236}">
                <a16:creationId xmlns:a16="http://schemas.microsoft.com/office/drawing/2014/main" xmlns="" id="{F629BBEF-F065-4416-8EC2-47E31A5487A0}"/>
              </a:ext>
            </a:extLst>
          </p:cNvPr>
          <p:cNvPicPr>
            <a:picLocks noGrp="1" noChangeAspect="1"/>
          </p:cNvPicPr>
          <p:nvPr>
            <p:ph type="pic" sz="quarter" idx="12"/>
          </p:nvPr>
        </p:nvPicPr>
        <p:blipFill>
          <a:blip r:embed="rId4" cstate="print">
            <a:extLst>
              <a:ext uri="{28A0092B-C50C-407E-A947-70E740481C1C}">
                <a14:useLocalDpi xmlns:a14="http://schemas.microsoft.com/office/drawing/2010/main" val="0"/>
              </a:ext>
            </a:extLst>
          </a:blip>
          <a:srcRect/>
          <a:stretch>
            <a:fillRect/>
          </a:stretch>
        </p:blipFill>
        <p:spPr/>
      </p:pic>
      <p:sp>
        <p:nvSpPr>
          <p:cNvPr id="31" name="文本框 30">
            <a:extLst>
              <a:ext uri="{FF2B5EF4-FFF2-40B4-BE49-F238E27FC236}">
                <a16:creationId xmlns="" xmlns:a16="http://schemas.microsoft.com/office/drawing/2014/main" id="{503E0C68-DA60-417A-94AF-3E2A39D1D51A}"/>
              </a:ext>
            </a:extLst>
          </p:cNvPr>
          <p:cNvSpPr txBox="1"/>
          <p:nvPr/>
        </p:nvSpPr>
        <p:spPr>
          <a:xfrm>
            <a:off x="947548" y="2050178"/>
            <a:ext cx="2956237" cy="2693045"/>
          </a:xfrm>
          <a:prstGeom prst="rect">
            <a:avLst/>
          </a:prstGeom>
          <a:noFill/>
        </p:spPr>
        <p:txBody>
          <a:bodyPr wrap="square" rtlCol="0">
            <a:spAutoFit/>
          </a:bodyPr>
          <a:lstStyle/>
          <a:p>
            <a:pPr algn="just">
              <a:lnSpc>
                <a:spcPct val="130000"/>
              </a:lnSpc>
            </a:pPr>
            <a:r>
              <a:rPr lang="zh-CN" altLang="en-US" sz="1000" dirty="0">
                <a:solidFill>
                  <a:srgbClr val="686769"/>
                </a:solidFill>
                <a:latin typeface="思源黑体" panose="020B0500000000000000" pitchFamily="34" charset="-122"/>
                <a:ea typeface="思源黑体" panose="020B0500000000000000" pitchFamily="34" charset="-122"/>
                <a:cs typeface="+mn-ea"/>
                <a:sym typeface="+mn-lt"/>
              </a:rPr>
              <a:t>点击输入简要文字解说，解说文字尽量概括精炼，不用多余的文字</a:t>
            </a:r>
            <a:r>
              <a:rPr lang="zh-CN" altLang="en-US" sz="1000" dirty="0" smtClean="0">
                <a:solidFill>
                  <a:srgbClr val="686769"/>
                </a:solidFill>
                <a:latin typeface="思源黑体" panose="020B0500000000000000" pitchFamily="34" charset="-122"/>
                <a:ea typeface="思源黑体" panose="020B0500000000000000" pitchFamily="34" charset="-122"/>
                <a:cs typeface="+mn-ea"/>
                <a:sym typeface="+mn-lt"/>
              </a:rPr>
              <a:t>修饰简洁</a:t>
            </a:r>
            <a:r>
              <a:rPr lang="zh-CN" altLang="en-US" sz="1000" dirty="0">
                <a:solidFill>
                  <a:srgbClr val="686769"/>
                </a:solidFill>
                <a:latin typeface="思源黑体" panose="020B0500000000000000" pitchFamily="34" charset="-122"/>
                <a:ea typeface="思源黑体" panose="020B0500000000000000" pitchFamily="34" charset="-122"/>
                <a:cs typeface="+mn-ea"/>
                <a:sym typeface="+mn-lt"/>
              </a:rPr>
              <a:t>精</a:t>
            </a:r>
            <a:r>
              <a:rPr lang="zh-CN" altLang="en-US" sz="1000" dirty="0" smtClean="0">
                <a:solidFill>
                  <a:srgbClr val="686769"/>
                </a:solidFill>
                <a:latin typeface="思源黑体" panose="020B0500000000000000" pitchFamily="34" charset="-122"/>
                <a:ea typeface="思源黑体" panose="020B0500000000000000" pitchFamily="34" charset="-122"/>
                <a:cs typeface="+mn-ea"/>
                <a:sym typeface="+mn-lt"/>
              </a:rPr>
              <a:t>准</a:t>
            </a:r>
            <a:r>
              <a:rPr lang="zh-CN" altLang="en-US" sz="1000" dirty="0">
                <a:solidFill>
                  <a:srgbClr val="686769"/>
                </a:solidFill>
                <a:latin typeface="思源黑体" panose="020B0500000000000000" pitchFamily="34" charset="-122"/>
                <a:ea typeface="思源黑体" panose="020B0500000000000000" pitchFamily="34" charset="-122"/>
                <a:cs typeface="+mn-ea"/>
                <a:sym typeface="+mn-lt"/>
              </a:rPr>
              <a:t>。点击输入简要文字解说，解说文字尽量概括精炼，不用多余的文字修饰</a:t>
            </a:r>
            <a:r>
              <a:rPr lang="zh-CN" altLang="en-US" sz="1000" dirty="0" smtClean="0">
                <a:solidFill>
                  <a:srgbClr val="686769"/>
                </a:solidFill>
                <a:latin typeface="思源黑体" panose="020B0500000000000000" pitchFamily="34" charset="-122"/>
                <a:ea typeface="思源黑体" panose="020B0500000000000000" pitchFamily="34" charset="-122"/>
                <a:cs typeface="+mn-ea"/>
                <a:sym typeface="+mn-lt"/>
              </a:rPr>
              <a:t>，</a:t>
            </a:r>
            <a:endParaRPr lang="en-US" altLang="zh-CN" sz="1000" dirty="0" smtClean="0">
              <a:solidFill>
                <a:srgbClr val="686769"/>
              </a:solidFill>
              <a:latin typeface="思源黑体" panose="020B0500000000000000" pitchFamily="34" charset="-122"/>
              <a:ea typeface="思源黑体" panose="020B0500000000000000" pitchFamily="34" charset="-122"/>
              <a:cs typeface="+mn-ea"/>
              <a:sym typeface="+mn-lt"/>
            </a:endParaRPr>
          </a:p>
          <a:p>
            <a:pPr algn="just">
              <a:lnSpc>
                <a:spcPct val="130000"/>
              </a:lnSpc>
            </a:pPr>
            <a:endParaRPr lang="en-US" altLang="zh-CN" sz="1000" dirty="0" smtClean="0">
              <a:solidFill>
                <a:srgbClr val="686769"/>
              </a:solidFill>
              <a:latin typeface="思源黑体" panose="020B0500000000000000" pitchFamily="34" charset="-122"/>
              <a:ea typeface="思源黑体" panose="020B0500000000000000" pitchFamily="34" charset="-122"/>
              <a:cs typeface="+mn-ea"/>
              <a:sym typeface="+mn-lt"/>
            </a:endParaRPr>
          </a:p>
          <a:p>
            <a:pPr algn="just">
              <a:lnSpc>
                <a:spcPct val="130000"/>
              </a:lnSpc>
            </a:pPr>
            <a:r>
              <a:rPr lang="zh-CN" altLang="en-US" sz="1000" dirty="0" smtClean="0">
                <a:solidFill>
                  <a:srgbClr val="686769"/>
                </a:solidFill>
                <a:latin typeface="思源黑体" panose="020B0500000000000000" pitchFamily="34" charset="-122"/>
                <a:ea typeface="思源黑体" panose="020B0500000000000000" pitchFamily="34" charset="-122"/>
                <a:cs typeface="+mn-ea"/>
                <a:sym typeface="+mn-lt"/>
              </a:rPr>
              <a:t>简洁</a:t>
            </a:r>
            <a:r>
              <a:rPr lang="zh-CN" altLang="en-US" sz="1000" dirty="0">
                <a:solidFill>
                  <a:srgbClr val="686769"/>
                </a:solidFill>
                <a:latin typeface="思源黑体" panose="020B0500000000000000" pitchFamily="34" charset="-122"/>
                <a:ea typeface="思源黑体" panose="020B0500000000000000" pitchFamily="34" charset="-122"/>
                <a:cs typeface="+mn-ea"/>
                <a:sym typeface="+mn-lt"/>
              </a:rPr>
              <a:t>精准的 解说所提炼的核心概念</a:t>
            </a:r>
            <a:r>
              <a:rPr lang="zh-CN" altLang="en-US" sz="1000" dirty="0" smtClean="0">
                <a:solidFill>
                  <a:srgbClr val="686769"/>
                </a:solidFill>
                <a:latin typeface="思源黑体" panose="020B0500000000000000" pitchFamily="34" charset="-122"/>
                <a:ea typeface="思源黑体" panose="020B0500000000000000" pitchFamily="34" charset="-122"/>
                <a:cs typeface="+mn-ea"/>
                <a:sym typeface="+mn-lt"/>
              </a:rPr>
              <a:t>。点击</a:t>
            </a:r>
            <a:r>
              <a:rPr lang="zh-CN" altLang="en-US" sz="1000" dirty="0">
                <a:solidFill>
                  <a:srgbClr val="686769"/>
                </a:solidFill>
                <a:latin typeface="思源黑体" panose="020B0500000000000000" pitchFamily="34" charset="-122"/>
                <a:ea typeface="思源黑体" panose="020B0500000000000000" pitchFamily="34" charset="-122"/>
                <a:cs typeface="+mn-ea"/>
                <a:sym typeface="+mn-lt"/>
              </a:rPr>
              <a:t>输入简要文字解说，解说文字尽量概括精炼，不用多余的文字修饰简洁精准。点击输入简要文字解说，解说文字尽量概括精炼，不用多余的文字修饰，简洁精准的 解说所提炼的核心概念。</a:t>
            </a:r>
          </a:p>
          <a:p>
            <a:pPr algn="just">
              <a:lnSpc>
                <a:spcPct val="130000"/>
              </a:lnSpc>
            </a:pPr>
            <a:endParaRPr lang="zh-CN" altLang="en-US" sz="1000" dirty="0">
              <a:solidFill>
                <a:srgbClr val="686769"/>
              </a:solidFill>
              <a:latin typeface="思源黑体" panose="020B0500000000000000" pitchFamily="34" charset="-122"/>
              <a:ea typeface="思源黑体" panose="020B0500000000000000" pitchFamily="34" charset="-122"/>
              <a:cs typeface="+mn-ea"/>
              <a:sym typeface="+mn-lt"/>
            </a:endParaRPr>
          </a:p>
          <a:p>
            <a:pPr algn="just">
              <a:lnSpc>
                <a:spcPct val="130000"/>
              </a:lnSpc>
            </a:pPr>
            <a:endParaRPr lang="zh-CN" altLang="en-US" sz="1000" dirty="0">
              <a:solidFill>
                <a:srgbClr val="686769"/>
              </a:solidFill>
              <a:latin typeface="思源黑体" panose="020B0500000000000000" pitchFamily="34" charset="-122"/>
              <a:ea typeface="思源黑体" panose="020B0500000000000000" pitchFamily="34" charset="-122"/>
              <a:cs typeface="+mn-ea"/>
              <a:sym typeface="+mn-lt"/>
            </a:endParaRPr>
          </a:p>
          <a:p>
            <a:pPr algn="just">
              <a:lnSpc>
                <a:spcPct val="130000"/>
              </a:lnSpc>
            </a:pPr>
            <a:endParaRPr lang="zh-CN" altLang="en-US" sz="1000" dirty="0">
              <a:solidFill>
                <a:srgbClr val="686769"/>
              </a:solidFill>
              <a:latin typeface="思源黑体" panose="020B0500000000000000" pitchFamily="34" charset="-122"/>
              <a:ea typeface="思源黑体" panose="020B0500000000000000" pitchFamily="34" charset="-122"/>
              <a:cs typeface="+mn-ea"/>
              <a:sym typeface="+mn-lt"/>
            </a:endParaRPr>
          </a:p>
        </p:txBody>
      </p:sp>
      <p:sp>
        <p:nvSpPr>
          <p:cNvPr id="32" name="TextBox 7">
            <a:extLst>
              <a:ext uri="{FF2B5EF4-FFF2-40B4-BE49-F238E27FC236}">
                <a16:creationId xmlns="" xmlns:a16="http://schemas.microsoft.com/office/drawing/2014/main" id="{8DE6CD62-A5CF-42EF-B6BB-0447C20B7252}"/>
              </a:ext>
            </a:extLst>
          </p:cNvPr>
          <p:cNvSpPr txBox="1"/>
          <p:nvPr/>
        </p:nvSpPr>
        <p:spPr>
          <a:xfrm>
            <a:off x="947548" y="1541814"/>
            <a:ext cx="1323439" cy="372410"/>
          </a:xfrm>
          <a:prstGeom prst="rect">
            <a:avLst/>
          </a:prstGeom>
          <a:noFill/>
        </p:spPr>
        <p:txBody>
          <a:bodyPr wrap="square" rtlCol="0">
            <a:spAutoFit/>
          </a:bodyPr>
          <a:lstStyle/>
          <a:p>
            <a:pPr>
              <a:lnSpc>
                <a:spcPct val="130000"/>
              </a:lnSpc>
            </a:pPr>
            <a:r>
              <a:rPr lang="zh-CN" altLang="en-US" sz="1400" dirty="0" smtClean="0">
                <a:solidFill>
                  <a:srgbClr val="4F4D50"/>
                </a:solidFill>
                <a:latin typeface="思源黑体" panose="020B0500000000000000" pitchFamily="34" charset="-122"/>
                <a:ea typeface="思源黑体" panose="020B0500000000000000" pitchFamily="34" charset="-122"/>
                <a:cs typeface="+mn-ea"/>
                <a:sym typeface="+mn-lt"/>
              </a:rPr>
              <a:t>团队领袖简介</a:t>
            </a:r>
            <a:endParaRPr lang="en-US" altLang="zh-CN" sz="1400" dirty="0">
              <a:solidFill>
                <a:srgbClr val="4F4D50"/>
              </a:solidFill>
              <a:latin typeface="思源黑体" panose="020B0500000000000000" pitchFamily="34" charset="-122"/>
              <a:ea typeface="思源黑体" panose="020B0500000000000000" pitchFamily="34" charset="-122"/>
              <a:cs typeface="+mn-ea"/>
              <a:sym typeface="+mn-lt"/>
            </a:endParaRPr>
          </a:p>
        </p:txBody>
      </p:sp>
      <p:sp>
        <p:nvSpPr>
          <p:cNvPr id="28" name="椭圆 27"/>
          <p:cNvSpPr/>
          <p:nvPr/>
        </p:nvSpPr>
        <p:spPr>
          <a:xfrm>
            <a:off x="462653" y="492370"/>
            <a:ext cx="513595" cy="513594"/>
          </a:xfrm>
          <a:prstGeom prst="ellipse">
            <a:avLst/>
          </a:prstGeom>
          <a:gradFill>
            <a:gsLst>
              <a:gs pos="1000">
                <a:srgbClr val="4582ED"/>
              </a:gs>
              <a:gs pos="66000">
                <a:srgbClr val="105AD7"/>
              </a:gs>
            </a:gsLst>
          </a:gradFill>
          <a:ln>
            <a:noFill/>
          </a:ln>
          <a:effectLst>
            <a:outerShdw blurRad="127000" dist="635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altLang="zh-CN" sz="2400" dirty="0">
                <a:latin typeface="Agency FB" panose="020B0503020202020204" pitchFamily="34" charset="0"/>
              </a:rPr>
              <a:t>01</a:t>
            </a:r>
            <a:endParaRPr lang="zh-CN" altLang="en-US" sz="2400" dirty="0">
              <a:latin typeface="Agency FB" panose="020B0503020202020204" pitchFamily="34" charset="0"/>
            </a:endParaRPr>
          </a:p>
        </p:txBody>
      </p:sp>
      <p:grpSp>
        <p:nvGrpSpPr>
          <p:cNvPr id="29" name="组合 28"/>
          <p:cNvGrpSpPr/>
          <p:nvPr/>
        </p:nvGrpSpPr>
        <p:grpSpPr>
          <a:xfrm>
            <a:off x="1112716" y="370922"/>
            <a:ext cx="3110091" cy="663260"/>
            <a:chOff x="1220641" y="259282"/>
            <a:chExt cx="3110496" cy="663346"/>
          </a:xfrm>
        </p:grpSpPr>
        <p:sp>
          <p:nvSpPr>
            <p:cNvPr id="33" name="文本框 32">
              <a:extLst>
                <a:ext uri="{FF2B5EF4-FFF2-40B4-BE49-F238E27FC236}">
                  <a16:creationId xmlns="" xmlns:a16="http://schemas.microsoft.com/office/drawing/2014/main" id="{C9FE3F12-EF2B-4C2B-8DA1-3D9B6D947A7C}"/>
                </a:ext>
              </a:extLst>
            </p:cNvPr>
            <p:cNvSpPr txBox="1"/>
            <p:nvPr/>
          </p:nvSpPr>
          <p:spPr>
            <a:xfrm>
              <a:off x="1220641" y="259282"/>
              <a:ext cx="1313351" cy="532522"/>
            </a:xfrm>
            <a:prstGeom prst="rect">
              <a:avLst/>
            </a:prstGeom>
            <a:noFill/>
          </p:spPr>
          <p:txBody>
            <a:bodyPr wrap="none" rtlCol="0">
              <a:spAutoFit/>
            </a:bodyPr>
            <a:lstStyle/>
            <a:p>
              <a:pPr fontAlgn="auto">
                <a:lnSpc>
                  <a:spcPct val="130000"/>
                </a:lnSpc>
                <a:defRPr/>
              </a:pPr>
              <a:r>
                <a:rPr lang="zh-CN" altLang="en-US" sz="2200" dirty="0">
                  <a:solidFill>
                    <a:srgbClr val="554B4F"/>
                  </a:solidFill>
                  <a:latin typeface="思源黑体" panose="020B0500000000000000" pitchFamily="34" charset="-122"/>
                  <a:ea typeface="思源黑体" panose="020B0500000000000000" pitchFamily="34" charset="-122"/>
                  <a:cs typeface="+mn-ea"/>
                  <a:sym typeface="+mn-lt"/>
                </a:rPr>
                <a:t>团队介绍</a:t>
              </a:r>
            </a:p>
          </p:txBody>
        </p:sp>
        <p:sp>
          <p:nvSpPr>
            <p:cNvPr id="34" name="矩形 33">
              <a:extLst>
                <a:ext uri="{FF2B5EF4-FFF2-40B4-BE49-F238E27FC236}">
                  <a16:creationId xmlns="" xmlns:a16="http://schemas.microsoft.com/office/drawing/2014/main" id="{F3726BB5-172B-4432-AF35-26229E90CCC6}"/>
                </a:ext>
              </a:extLst>
            </p:cNvPr>
            <p:cNvSpPr/>
            <p:nvPr/>
          </p:nvSpPr>
          <p:spPr>
            <a:xfrm>
              <a:off x="1235631" y="630202"/>
              <a:ext cx="3095506" cy="292426"/>
            </a:xfrm>
            <a:prstGeom prst="rect">
              <a:avLst/>
            </a:prstGeom>
          </p:spPr>
          <p:txBody>
            <a:bodyPr wrap="square">
              <a:spAutoFit/>
            </a:bodyPr>
            <a:lstStyle/>
            <a:p>
              <a:pPr>
                <a:lnSpc>
                  <a:spcPct val="130000"/>
                </a:lnSpc>
              </a:pPr>
              <a:r>
                <a:rPr lang="zh-CN" altLang="en-US" sz="1000" dirty="0">
                  <a:solidFill>
                    <a:schemeClr val="tx1">
                      <a:lumMod val="65000"/>
                      <a:lumOff val="35000"/>
                    </a:schemeClr>
                  </a:solidFill>
                  <a:latin typeface="思源黑体" panose="020B0500000000000000" pitchFamily="34" charset="-122"/>
                  <a:ea typeface="思源黑体" panose="020B0500000000000000" pitchFamily="34" charset="-122"/>
                  <a:cs typeface="+mn-ea"/>
                  <a:sym typeface="+mn-lt"/>
                </a:rPr>
                <a:t>此处添加您的副标题文字</a:t>
              </a:r>
              <a:r>
                <a:rPr lang="zh-CN" altLang="en-US" sz="1000" dirty="0" smtClean="0">
                  <a:solidFill>
                    <a:schemeClr val="tx1">
                      <a:lumMod val="65000"/>
                      <a:lumOff val="35000"/>
                    </a:schemeClr>
                  </a:solidFill>
                  <a:latin typeface="思源黑体" panose="020B0500000000000000" pitchFamily="34" charset="-122"/>
                  <a:ea typeface="思源黑体" panose="020B0500000000000000" pitchFamily="34" charset="-122"/>
                  <a:cs typeface="+mn-ea"/>
                  <a:sym typeface="+mn-lt"/>
                </a:rPr>
                <a:t>说明</a:t>
              </a:r>
              <a:endParaRPr lang="zh-CN" altLang="en-US" sz="1000" dirty="0">
                <a:solidFill>
                  <a:schemeClr val="tx1">
                    <a:lumMod val="65000"/>
                    <a:lumOff val="35000"/>
                  </a:schemeClr>
                </a:solidFill>
                <a:latin typeface="思源黑体" panose="020B0500000000000000" pitchFamily="34" charset="-122"/>
                <a:ea typeface="思源黑体" panose="020B0500000000000000" pitchFamily="34" charset="-122"/>
                <a:cs typeface="+mn-ea"/>
                <a:sym typeface="+mn-lt"/>
              </a:endParaRPr>
            </a:p>
          </p:txBody>
        </p:sp>
      </p:grpSp>
    </p:spTree>
    <p:extLst>
      <p:ext uri="{BB962C8B-B14F-4D97-AF65-F5344CB8AC3E}">
        <p14:creationId xmlns:p14="http://schemas.microsoft.com/office/powerpoint/2010/main" val="3893965479"/>
      </p:ext>
    </p:extLst>
  </p:cSld>
  <p:clrMapOvr>
    <a:masterClrMapping/>
  </p:clrMapOvr>
  <p:transition spd="slow" advClick="0"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50000"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1500" fill="hold"/>
                                        <p:tgtEl>
                                          <p:spTgt spid="3"/>
                                        </p:tgtEl>
                                        <p:attrNameLst>
                                          <p:attrName>ppt_x</p:attrName>
                                        </p:attrNameLst>
                                      </p:cBhvr>
                                      <p:tavLst>
                                        <p:tav tm="0">
                                          <p:val>
                                            <p:strVal val="#ppt_x"/>
                                          </p:val>
                                        </p:tav>
                                        <p:tav tm="100000">
                                          <p:val>
                                            <p:strVal val="#ppt_x"/>
                                          </p:val>
                                        </p:tav>
                                      </p:tavLst>
                                    </p:anim>
                                    <p:anim calcmode="lin" valueType="num">
                                      <p:cBhvr additive="base">
                                        <p:cTn id="8" dur="1500" fill="hold"/>
                                        <p:tgtEl>
                                          <p:spTgt spid="3"/>
                                        </p:tgtEl>
                                        <p:attrNameLst>
                                          <p:attrName>ppt_y</p:attrName>
                                        </p:attrNameLst>
                                      </p:cBhvr>
                                      <p:tavLst>
                                        <p:tav tm="0">
                                          <p:val>
                                            <p:strVal val="1+#ppt_h/2"/>
                                          </p:val>
                                        </p:tav>
                                        <p:tav tm="100000">
                                          <p:val>
                                            <p:strVal val="#ppt_y"/>
                                          </p:val>
                                        </p:tav>
                                      </p:tavLst>
                                    </p:anim>
                                  </p:childTnLst>
                                </p:cTn>
                              </p:par>
                              <p:par>
                                <p:cTn id="9" presetID="2" presetClass="entr" presetSubtype="4" decel="50000" fill="hold" nodeType="withEffect">
                                  <p:stCondLst>
                                    <p:cond delay="500"/>
                                  </p:stCondLst>
                                  <p:childTnLst>
                                    <p:set>
                                      <p:cBhvr>
                                        <p:cTn id="10" dur="1" fill="hold">
                                          <p:stCondLst>
                                            <p:cond delay="0"/>
                                          </p:stCondLst>
                                        </p:cTn>
                                        <p:tgtEl>
                                          <p:spTgt spid="14"/>
                                        </p:tgtEl>
                                        <p:attrNameLst>
                                          <p:attrName>style.visibility</p:attrName>
                                        </p:attrNameLst>
                                      </p:cBhvr>
                                      <p:to>
                                        <p:strVal val="visible"/>
                                      </p:to>
                                    </p:set>
                                    <p:anim calcmode="lin" valueType="num">
                                      <p:cBhvr additive="base">
                                        <p:cTn id="11" dur="1500" fill="hold"/>
                                        <p:tgtEl>
                                          <p:spTgt spid="14"/>
                                        </p:tgtEl>
                                        <p:attrNameLst>
                                          <p:attrName>ppt_x</p:attrName>
                                        </p:attrNameLst>
                                      </p:cBhvr>
                                      <p:tavLst>
                                        <p:tav tm="0">
                                          <p:val>
                                            <p:strVal val="#ppt_x"/>
                                          </p:val>
                                        </p:tav>
                                        <p:tav tm="100000">
                                          <p:val>
                                            <p:strVal val="#ppt_x"/>
                                          </p:val>
                                        </p:tav>
                                      </p:tavLst>
                                    </p:anim>
                                    <p:anim calcmode="lin" valueType="num">
                                      <p:cBhvr additive="base">
                                        <p:cTn id="12" dur="1500" fill="hold"/>
                                        <p:tgtEl>
                                          <p:spTgt spid="14"/>
                                        </p:tgtEl>
                                        <p:attrNameLst>
                                          <p:attrName>ppt_y</p:attrName>
                                        </p:attrNameLst>
                                      </p:cBhvr>
                                      <p:tavLst>
                                        <p:tav tm="0">
                                          <p:val>
                                            <p:strVal val="1+#ppt_h/2"/>
                                          </p:val>
                                        </p:tav>
                                        <p:tav tm="100000">
                                          <p:val>
                                            <p:strVal val="#ppt_y"/>
                                          </p:val>
                                        </p:tav>
                                      </p:tavLst>
                                    </p:anim>
                                  </p:childTnLst>
                                </p:cTn>
                              </p:par>
                            </p:childTnLst>
                          </p:cTn>
                        </p:par>
                        <p:par>
                          <p:cTn id="13" fill="hold">
                            <p:stCondLst>
                              <p:cond delay="2000"/>
                            </p:stCondLst>
                            <p:childTnLst>
                              <p:par>
                                <p:cTn id="14" presetID="2" presetClass="entr" presetSubtype="4" fill="hold" grpId="0" nodeType="afterEffect">
                                  <p:stCondLst>
                                    <p:cond delay="0"/>
                                  </p:stCondLst>
                                  <p:childTnLst>
                                    <p:set>
                                      <p:cBhvr>
                                        <p:cTn id="15" dur="1" fill="hold">
                                          <p:stCondLst>
                                            <p:cond delay="0"/>
                                          </p:stCondLst>
                                        </p:cTn>
                                        <p:tgtEl>
                                          <p:spTgt spid="22"/>
                                        </p:tgtEl>
                                        <p:attrNameLst>
                                          <p:attrName>style.visibility</p:attrName>
                                        </p:attrNameLst>
                                      </p:cBhvr>
                                      <p:to>
                                        <p:strVal val="visible"/>
                                      </p:to>
                                    </p:set>
                                    <p:anim calcmode="lin" valueType="num">
                                      <p:cBhvr additive="base">
                                        <p:cTn id="16" dur="500" fill="hold"/>
                                        <p:tgtEl>
                                          <p:spTgt spid="22"/>
                                        </p:tgtEl>
                                        <p:attrNameLst>
                                          <p:attrName>ppt_x</p:attrName>
                                        </p:attrNameLst>
                                      </p:cBhvr>
                                      <p:tavLst>
                                        <p:tav tm="0">
                                          <p:val>
                                            <p:strVal val="#ppt_x"/>
                                          </p:val>
                                        </p:tav>
                                        <p:tav tm="100000">
                                          <p:val>
                                            <p:strVal val="#ppt_x"/>
                                          </p:val>
                                        </p:tav>
                                      </p:tavLst>
                                    </p:anim>
                                    <p:anim calcmode="lin" valueType="num">
                                      <p:cBhvr additive="base">
                                        <p:cTn id="17" dur="500" fill="hold"/>
                                        <p:tgtEl>
                                          <p:spTgt spid="22"/>
                                        </p:tgtEl>
                                        <p:attrNameLst>
                                          <p:attrName>ppt_y</p:attrName>
                                        </p:attrNameLst>
                                      </p:cBhvr>
                                      <p:tavLst>
                                        <p:tav tm="0">
                                          <p:val>
                                            <p:strVal val="1+#ppt_h/2"/>
                                          </p:val>
                                        </p:tav>
                                        <p:tav tm="100000">
                                          <p:val>
                                            <p:strVal val="#ppt_y"/>
                                          </p:val>
                                        </p:tav>
                                      </p:tavLst>
                                    </p:anim>
                                  </p:childTnLst>
                                </p:cTn>
                              </p:par>
                            </p:childTnLst>
                          </p:cTn>
                        </p:par>
                        <p:par>
                          <p:cTn id="18" fill="hold">
                            <p:stCondLst>
                              <p:cond delay="2500"/>
                            </p:stCondLst>
                            <p:childTnLst>
                              <p:par>
                                <p:cTn id="19" presetID="2" presetClass="entr" presetSubtype="4" fill="hold" grpId="0" nodeType="afterEffect">
                                  <p:stCondLst>
                                    <p:cond delay="0"/>
                                  </p:stCondLst>
                                  <p:childTnLst>
                                    <p:set>
                                      <p:cBhvr>
                                        <p:cTn id="20" dur="1" fill="hold">
                                          <p:stCondLst>
                                            <p:cond delay="0"/>
                                          </p:stCondLst>
                                        </p:cTn>
                                        <p:tgtEl>
                                          <p:spTgt spid="31"/>
                                        </p:tgtEl>
                                        <p:attrNameLst>
                                          <p:attrName>style.visibility</p:attrName>
                                        </p:attrNameLst>
                                      </p:cBhvr>
                                      <p:to>
                                        <p:strVal val="visible"/>
                                      </p:to>
                                    </p:set>
                                    <p:anim calcmode="lin" valueType="num">
                                      <p:cBhvr additive="base">
                                        <p:cTn id="21" dur="500" fill="hold"/>
                                        <p:tgtEl>
                                          <p:spTgt spid="31"/>
                                        </p:tgtEl>
                                        <p:attrNameLst>
                                          <p:attrName>ppt_x</p:attrName>
                                        </p:attrNameLst>
                                      </p:cBhvr>
                                      <p:tavLst>
                                        <p:tav tm="0">
                                          <p:val>
                                            <p:strVal val="#ppt_x"/>
                                          </p:val>
                                        </p:tav>
                                        <p:tav tm="100000">
                                          <p:val>
                                            <p:strVal val="#ppt_x"/>
                                          </p:val>
                                        </p:tav>
                                      </p:tavLst>
                                    </p:anim>
                                    <p:anim calcmode="lin" valueType="num">
                                      <p:cBhvr additive="base">
                                        <p:cTn id="22" dur="500" fill="hold"/>
                                        <p:tgtEl>
                                          <p:spTgt spid="31"/>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32"/>
                                        </p:tgtEl>
                                        <p:attrNameLst>
                                          <p:attrName>style.visibility</p:attrName>
                                        </p:attrNameLst>
                                      </p:cBhvr>
                                      <p:to>
                                        <p:strVal val="visible"/>
                                      </p:to>
                                    </p:set>
                                    <p:anim calcmode="lin" valueType="num">
                                      <p:cBhvr additive="base">
                                        <p:cTn id="25" dur="500" fill="hold"/>
                                        <p:tgtEl>
                                          <p:spTgt spid="32"/>
                                        </p:tgtEl>
                                        <p:attrNameLst>
                                          <p:attrName>ppt_x</p:attrName>
                                        </p:attrNameLst>
                                      </p:cBhvr>
                                      <p:tavLst>
                                        <p:tav tm="0">
                                          <p:val>
                                            <p:strVal val="#ppt_x"/>
                                          </p:val>
                                        </p:tav>
                                        <p:tav tm="100000">
                                          <p:val>
                                            <p:strVal val="#ppt_x"/>
                                          </p:val>
                                        </p:tav>
                                      </p:tavLst>
                                    </p:anim>
                                    <p:anim calcmode="lin" valueType="num">
                                      <p:cBhvr additive="base">
                                        <p:cTn id="26" dur="500" fill="hold"/>
                                        <p:tgtEl>
                                          <p:spTgt spid="3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31" grpId="0"/>
      <p:bldP spid="32"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2" name="Group 31"/>
          <p:cNvGrpSpPr/>
          <p:nvPr/>
        </p:nvGrpSpPr>
        <p:grpSpPr>
          <a:xfrm>
            <a:off x="964371" y="1819128"/>
            <a:ext cx="2388432" cy="3978930"/>
            <a:chOff x="830555" y="2050353"/>
            <a:chExt cx="2388432" cy="3978930"/>
          </a:xfrm>
          <a:effectLst>
            <a:outerShdw blurRad="254000" dist="63500" dir="2700000" algn="tl" rotWithShape="0">
              <a:prstClr val="black">
                <a:alpha val="30000"/>
              </a:prstClr>
            </a:outerShdw>
          </a:effectLst>
        </p:grpSpPr>
        <p:sp>
          <p:nvSpPr>
            <p:cNvPr id="11" name="Rounded Rectangle 10"/>
            <p:cNvSpPr/>
            <p:nvPr/>
          </p:nvSpPr>
          <p:spPr>
            <a:xfrm>
              <a:off x="830555" y="2050353"/>
              <a:ext cx="2388432" cy="3978930"/>
            </a:xfrm>
            <a:prstGeom prst="roundRect">
              <a:avLst>
                <a:gd name="adj" fmla="val 1231"/>
              </a:avLst>
            </a:prstGeom>
            <a:solidFill>
              <a:schemeClr val="bg1"/>
            </a:solidFill>
            <a:ln>
              <a:noFill/>
            </a:ln>
            <a:effectLst>
              <a:outerShdw blurRad="38100" dist="127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en-US" dirty="0">
                <a:latin typeface="思源黑体" panose="020B0500000000000000" pitchFamily="34" charset="-122"/>
                <a:ea typeface="思源黑体" panose="020B0500000000000000" pitchFamily="34" charset="-122"/>
                <a:cs typeface="+mn-ea"/>
                <a:sym typeface="+mn-lt"/>
              </a:endParaRPr>
            </a:p>
          </p:txBody>
        </p:sp>
        <p:sp>
          <p:nvSpPr>
            <p:cNvPr id="6" name="Title 3"/>
            <p:cNvSpPr txBox="1">
              <a:spLocks/>
            </p:cNvSpPr>
            <p:nvPr/>
          </p:nvSpPr>
          <p:spPr>
            <a:xfrm>
              <a:off x="830555" y="4402407"/>
              <a:ext cx="2388432" cy="340607"/>
            </a:xfrm>
            <a:prstGeom prst="rect">
              <a:avLst/>
            </a:prstGeom>
          </p:spPr>
          <p:txBody>
            <a:bodyPr/>
            <a:lstStyle>
              <a:lvl1pPr algn="l" defTabSz="914400" rtl="0" eaLnBrk="1" latinLnBrk="0" hangingPunct="1">
                <a:lnSpc>
                  <a:spcPct val="70000"/>
                </a:lnSpc>
                <a:spcBef>
                  <a:spcPct val="0"/>
                </a:spcBef>
                <a:buNone/>
                <a:defRPr sz="3600" b="1" i="0" kern="1200">
                  <a:solidFill>
                    <a:schemeClr val="tx1"/>
                  </a:solidFill>
                  <a:latin typeface="Roboto Thin" charset="0"/>
                  <a:ea typeface="Roboto Thin" charset="0"/>
                  <a:cs typeface="Roboto Thin" charset="0"/>
                </a:defRPr>
              </a:lvl1pPr>
            </a:lstStyle>
            <a:p>
              <a:pPr algn="ctr">
                <a:lnSpc>
                  <a:spcPct val="130000"/>
                </a:lnSpc>
              </a:pPr>
              <a:r>
                <a:rPr lang="zh-CN" altLang="en-US" sz="2000" b="0" dirty="0" smtClean="0">
                  <a:solidFill>
                    <a:srgbClr val="4F4D50"/>
                  </a:solidFill>
                  <a:latin typeface="思源黑体" panose="020B0500000000000000" pitchFamily="34" charset="-122"/>
                  <a:ea typeface="思源黑体" panose="020B0500000000000000" pitchFamily="34" charset="-122"/>
                  <a:cs typeface="+mn-ea"/>
                  <a:sym typeface="+mn-lt"/>
                </a:rPr>
                <a:t>张某某</a:t>
              </a:r>
              <a:endParaRPr lang="en-US" sz="2000" b="0" dirty="0">
                <a:solidFill>
                  <a:srgbClr val="4F4D50"/>
                </a:solidFill>
                <a:latin typeface="思源黑体" panose="020B0500000000000000" pitchFamily="34" charset="-122"/>
                <a:ea typeface="思源黑体" panose="020B0500000000000000" pitchFamily="34" charset="-122"/>
                <a:cs typeface="+mn-ea"/>
                <a:sym typeface="+mn-lt"/>
              </a:endParaRPr>
            </a:p>
          </p:txBody>
        </p:sp>
        <p:sp>
          <p:nvSpPr>
            <p:cNvPr id="8" name="Title 3"/>
            <p:cNvSpPr txBox="1">
              <a:spLocks/>
            </p:cNvSpPr>
            <p:nvPr/>
          </p:nvSpPr>
          <p:spPr>
            <a:xfrm>
              <a:off x="830555" y="4743014"/>
              <a:ext cx="2388432" cy="264042"/>
            </a:xfrm>
            <a:prstGeom prst="rect">
              <a:avLst/>
            </a:prstGeom>
          </p:spPr>
          <p:txBody>
            <a:bodyPr/>
            <a:lstStyle>
              <a:lvl1pPr algn="l" defTabSz="914400" rtl="0" eaLnBrk="1" latinLnBrk="0" hangingPunct="1">
                <a:lnSpc>
                  <a:spcPct val="70000"/>
                </a:lnSpc>
                <a:spcBef>
                  <a:spcPct val="0"/>
                </a:spcBef>
                <a:buNone/>
                <a:defRPr sz="3600" b="1" i="0" kern="1200">
                  <a:solidFill>
                    <a:schemeClr val="tx1"/>
                  </a:solidFill>
                  <a:latin typeface="Roboto Thin" charset="0"/>
                  <a:ea typeface="Roboto Thin" charset="0"/>
                  <a:cs typeface="Roboto Thin" charset="0"/>
                </a:defRPr>
              </a:lvl1pPr>
            </a:lstStyle>
            <a:p>
              <a:pPr algn="ctr">
                <a:lnSpc>
                  <a:spcPct val="130000"/>
                </a:lnSpc>
              </a:pPr>
              <a:r>
                <a:rPr lang="en-US" sz="1050" b="0" dirty="0">
                  <a:solidFill>
                    <a:schemeClr val="tx1">
                      <a:alpha val="50000"/>
                    </a:schemeClr>
                  </a:solidFill>
                  <a:latin typeface="思源黑体" panose="020B0500000000000000" pitchFamily="34" charset="-122"/>
                  <a:ea typeface="思源黑体" panose="020B0500000000000000" pitchFamily="34" charset="-122"/>
                  <a:cs typeface="+mn-ea"/>
                  <a:sym typeface="+mn-lt"/>
                </a:rPr>
                <a:t>CEO / Founder</a:t>
              </a:r>
              <a:endParaRPr lang="en-US" sz="400" b="0" dirty="0">
                <a:solidFill>
                  <a:schemeClr val="tx1">
                    <a:alpha val="50000"/>
                  </a:schemeClr>
                </a:solidFill>
                <a:latin typeface="思源黑体" panose="020B0500000000000000" pitchFamily="34" charset="-122"/>
                <a:ea typeface="思源黑体" panose="020B0500000000000000" pitchFamily="34" charset="-122"/>
                <a:cs typeface="+mn-ea"/>
                <a:sym typeface="+mn-lt"/>
              </a:endParaRPr>
            </a:p>
          </p:txBody>
        </p:sp>
        <p:sp>
          <p:nvSpPr>
            <p:cNvPr id="9" name="Title 3"/>
            <p:cNvSpPr txBox="1">
              <a:spLocks/>
            </p:cNvSpPr>
            <p:nvPr/>
          </p:nvSpPr>
          <p:spPr>
            <a:xfrm>
              <a:off x="1002707" y="5392857"/>
              <a:ext cx="2060161" cy="552193"/>
            </a:xfrm>
            <a:prstGeom prst="rect">
              <a:avLst/>
            </a:prstGeom>
          </p:spPr>
          <p:txBody>
            <a:bodyPr>
              <a:noAutofit/>
            </a:bodyPr>
            <a:lstStyle>
              <a:lvl1pPr algn="l" defTabSz="914400" rtl="0" eaLnBrk="1" latinLnBrk="0" hangingPunct="1">
                <a:lnSpc>
                  <a:spcPct val="70000"/>
                </a:lnSpc>
                <a:spcBef>
                  <a:spcPct val="0"/>
                </a:spcBef>
                <a:buNone/>
                <a:defRPr sz="3600" b="1" i="0" kern="1200">
                  <a:solidFill>
                    <a:schemeClr val="tx1"/>
                  </a:solidFill>
                  <a:latin typeface="Roboto Thin" charset="0"/>
                  <a:ea typeface="Roboto Thin" charset="0"/>
                  <a:cs typeface="Roboto Thin" charset="0"/>
                </a:defRPr>
              </a:lvl1pPr>
            </a:lstStyle>
            <a:p>
              <a:pPr algn="ctr">
                <a:lnSpc>
                  <a:spcPct val="130000"/>
                </a:lnSpc>
                <a:spcBef>
                  <a:spcPts val="0"/>
                </a:spcBef>
                <a:buClr>
                  <a:schemeClr val="accent1"/>
                </a:buClr>
                <a:buSzPct val="150000"/>
              </a:pPr>
              <a:r>
                <a:rPr lang="zh-CN" altLang="en-US" sz="1000" b="0" dirty="0">
                  <a:solidFill>
                    <a:schemeClr val="tx1">
                      <a:alpha val="70000"/>
                    </a:schemeClr>
                  </a:solidFill>
                  <a:latin typeface="思源黑体" panose="020B0500000000000000" pitchFamily="34" charset="-122"/>
                  <a:ea typeface="思源黑体" panose="020B0500000000000000" pitchFamily="34" charset="-122"/>
                  <a:cs typeface="+mn-ea"/>
                  <a:sym typeface="+mn-lt"/>
                </a:rPr>
                <a:t>简洁精准的 解说所提炼的核心概念点击输入简要文字解说</a:t>
              </a:r>
            </a:p>
          </p:txBody>
        </p:sp>
        <p:cxnSp>
          <p:nvCxnSpPr>
            <p:cNvPr id="10" name="Straight Connector 9"/>
            <p:cNvCxnSpPr/>
            <p:nvPr/>
          </p:nvCxnSpPr>
          <p:spPr>
            <a:xfrm>
              <a:off x="2024771" y="4013085"/>
              <a:ext cx="0" cy="276576"/>
            </a:xfrm>
            <a:prstGeom prst="line">
              <a:avLst/>
            </a:prstGeom>
            <a:ln w="25400">
              <a:solidFill>
                <a:schemeClr val="tx1">
                  <a:alpha val="10000"/>
                </a:schemeClr>
              </a:solidFill>
            </a:ln>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p:nvCxnSpPr>
          <p:spPr>
            <a:xfrm>
              <a:off x="830555" y="5247669"/>
              <a:ext cx="2388432" cy="0"/>
            </a:xfrm>
            <a:prstGeom prst="line">
              <a:avLst/>
            </a:prstGeom>
            <a:ln>
              <a:solidFill>
                <a:schemeClr val="tx1">
                  <a:alpha val="20000"/>
                </a:schemeClr>
              </a:solidFill>
            </a:ln>
          </p:spPr>
          <p:style>
            <a:lnRef idx="1">
              <a:schemeClr val="accent1"/>
            </a:lnRef>
            <a:fillRef idx="0">
              <a:schemeClr val="accent1"/>
            </a:fillRef>
            <a:effectRef idx="0">
              <a:schemeClr val="accent1"/>
            </a:effectRef>
            <a:fontRef idx="minor">
              <a:schemeClr val="tx1"/>
            </a:fontRef>
          </p:style>
        </p:cxnSp>
      </p:grpSp>
      <p:grpSp>
        <p:nvGrpSpPr>
          <p:cNvPr id="33" name="Group 32"/>
          <p:cNvGrpSpPr/>
          <p:nvPr/>
        </p:nvGrpSpPr>
        <p:grpSpPr>
          <a:xfrm>
            <a:off x="3581191" y="1819128"/>
            <a:ext cx="2388432" cy="3978930"/>
            <a:chOff x="830555" y="2050353"/>
            <a:chExt cx="2388432" cy="3978930"/>
          </a:xfrm>
          <a:effectLst>
            <a:outerShdw blurRad="254000" dist="63500" dir="2700000" algn="tl" rotWithShape="0">
              <a:prstClr val="black">
                <a:alpha val="30000"/>
              </a:prstClr>
            </a:outerShdw>
          </a:effectLst>
        </p:grpSpPr>
        <p:sp>
          <p:nvSpPr>
            <p:cNvPr id="34" name="Rounded Rectangle 33"/>
            <p:cNvSpPr/>
            <p:nvPr/>
          </p:nvSpPr>
          <p:spPr>
            <a:xfrm>
              <a:off x="830555" y="2050353"/>
              <a:ext cx="2388432" cy="3978930"/>
            </a:xfrm>
            <a:prstGeom prst="roundRect">
              <a:avLst>
                <a:gd name="adj" fmla="val 1231"/>
              </a:avLst>
            </a:prstGeom>
            <a:gradFill>
              <a:gsLst>
                <a:gs pos="0">
                  <a:srgbClr val="4582ED"/>
                </a:gs>
                <a:gs pos="58000">
                  <a:srgbClr val="105AD7"/>
                </a:gs>
              </a:gsLst>
              <a:lin ang="2700000" scaled="0"/>
            </a:gradFill>
            <a:ln>
              <a:noFill/>
            </a:ln>
            <a:effectLst>
              <a:outerShdw blurRad="38100" dist="127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en-US" dirty="0">
                <a:solidFill>
                  <a:schemeClr val="bg1"/>
                </a:solidFill>
                <a:latin typeface="思源黑体" panose="020B0500000000000000" pitchFamily="34" charset="-122"/>
                <a:ea typeface="思源黑体" panose="020B0500000000000000" pitchFamily="34" charset="-122"/>
                <a:cs typeface="+mn-ea"/>
                <a:sym typeface="+mn-lt"/>
              </a:endParaRPr>
            </a:p>
          </p:txBody>
        </p:sp>
        <p:sp>
          <p:nvSpPr>
            <p:cNvPr id="35" name="Title 3"/>
            <p:cNvSpPr txBox="1">
              <a:spLocks/>
            </p:cNvSpPr>
            <p:nvPr/>
          </p:nvSpPr>
          <p:spPr>
            <a:xfrm>
              <a:off x="830555" y="4402407"/>
              <a:ext cx="2388432" cy="340607"/>
            </a:xfrm>
            <a:prstGeom prst="rect">
              <a:avLst/>
            </a:prstGeom>
          </p:spPr>
          <p:txBody>
            <a:bodyPr/>
            <a:lstStyle>
              <a:lvl1pPr algn="l" defTabSz="914400" rtl="0" eaLnBrk="1" latinLnBrk="0" hangingPunct="1">
                <a:lnSpc>
                  <a:spcPct val="70000"/>
                </a:lnSpc>
                <a:spcBef>
                  <a:spcPct val="0"/>
                </a:spcBef>
                <a:buNone/>
                <a:defRPr sz="3600" b="1" i="0" kern="1200">
                  <a:solidFill>
                    <a:schemeClr val="tx1"/>
                  </a:solidFill>
                  <a:latin typeface="Roboto Thin" charset="0"/>
                  <a:ea typeface="Roboto Thin" charset="0"/>
                  <a:cs typeface="Roboto Thin" charset="0"/>
                </a:defRPr>
              </a:lvl1pPr>
            </a:lstStyle>
            <a:p>
              <a:pPr algn="ctr">
                <a:lnSpc>
                  <a:spcPct val="130000"/>
                </a:lnSpc>
              </a:pPr>
              <a:r>
                <a:rPr lang="zh-CN" altLang="en-US" sz="2000" b="0" dirty="0">
                  <a:solidFill>
                    <a:schemeClr val="bg1"/>
                  </a:solidFill>
                  <a:latin typeface="思源黑体" panose="020B0500000000000000" pitchFamily="34" charset="-122"/>
                  <a:ea typeface="思源黑体" panose="020B0500000000000000" pitchFamily="34" charset="-122"/>
                  <a:cs typeface="+mn-ea"/>
                  <a:sym typeface="+mn-lt"/>
                </a:rPr>
                <a:t>张某某</a:t>
              </a:r>
              <a:endParaRPr lang="en-US" altLang="zh-CN" sz="2000" b="0" dirty="0">
                <a:solidFill>
                  <a:schemeClr val="bg1"/>
                </a:solidFill>
                <a:latin typeface="思源黑体" panose="020B0500000000000000" pitchFamily="34" charset="-122"/>
                <a:ea typeface="思源黑体" panose="020B0500000000000000" pitchFamily="34" charset="-122"/>
                <a:cs typeface="+mn-ea"/>
                <a:sym typeface="+mn-lt"/>
              </a:endParaRPr>
            </a:p>
          </p:txBody>
        </p:sp>
        <p:sp>
          <p:nvSpPr>
            <p:cNvPr id="36" name="Title 3"/>
            <p:cNvSpPr txBox="1">
              <a:spLocks/>
            </p:cNvSpPr>
            <p:nvPr/>
          </p:nvSpPr>
          <p:spPr>
            <a:xfrm>
              <a:off x="830555" y="4743014"/>
              <a:ext cx="2388432" cy="264042"/>
            </a:xfrm>
            <a:prstGeom prst="rect">
              <a:avLst/>
            </a:prstGeom>
          </p:spPr>
          <p:txBody>
            <a:bodyPr/>
            <a:lstStyle>
              <a:lvl1pPr algn="l" defTabSz="914400" rtl="0" eaLnBrk="1" latinLnBrk="0" hangingPunct="1">
                <a:lnSpc>
                  <a:spcPct val="70000"/>
                </a:lnSpc>
                <a:spcBef>
                  <a:spcPct val="0"/>
                </a:spcBef>
                <a:buNone/>
                <a:defRPr sz="3600" b="1" i="0" kern="1200">
                  <a:solidFill>
                    <a:schemeClr val="tx1"/>
                  </a:solidFill>
                  <a:latin typeface="Roboto Thin" charset="0"/>
                  <a:ea typeface="Roboto Thin" charset="0"/>
                  <a:cs typeface="Roboto Thin" charset="0"/>
                </a:defRPr>
              </a:lvl1pPr>
            </a:lstStyle>
            <a:p>
              <a:pPr algn="ctr">
                <a:lnSpc>
                  <a:spcPct val="130000"/>
                </a:lnSpc>
              </a:pPr>
              <a:r>
                <a:rPr lang="en-US" sz="1050" b="0" dirty="0">
                  <a:solidFill>
                    <a:schemeClr val="bg1"/>
                  </a:solidFill>
                  <a:latin typeface="思源黑体" panose="020B0500000000000000" pitchFamily="34" charset="-122"/>
                  <a:ea typeface="思源黑体" panose="020B0500000000000000" pitchFamily="34" charset="-122"/>
                  <a:cs typeface="+mn-ea"/>
                  <a:sym typeface="+mn-lt"/>
                </a:rPr>
                <a:t>CEO / Founder</a:t>
              </a:r>
              <a:endParaRPr lang="en-US" sz="400" b="0" dirty="0">
                <a:solidFill>
                  <a:schemeClr val="bg1"/>
                </a:solidFill>
                <a:latin typeface="思源黑体" panose="020B0500000000000000" pitchFamily="34" charset="-122"/>
                <a:ea typeface="思源黑体" panose="020B0500000000000000" pitchFamily="34" charset="-122"/>
                <a:cs typeface="+mn-ea"/>
                <a:sym typeface="+mn-lt"/>
              </a:endParaRPr>
            </a:p>
          </p:txBody>
        </p:sp>
        <p:sp>
          <p:nvSpPr>
            <p:cNvPr id="37" name="Title 3"/>
            <p:cNvSpPr txBox="1">
              <a:spLocks/>
            </p:cNvSpPr>
            <p:nvPr/>
          </p:nvSpPr>
          <p:spPr>
            <a:xfrm>
              <a:off x="1002707" y="5392857"/>
              <a:ext cx="2060161" cy="552193"/>
            </a:xfrm>
            <a:prstGeom prst="rect">
              <a:avLst/>
            </a:prstGeom>
          </p:spPr>
          <p:txBody>
            <a:bodyPr>
              <a:noAutofit/>
            </a:bodyPr>
            <a:lstStyle>
              <a:lvl1pPr algn="l" defTabSz="914400" rtl="0" eaLnBrk="1" latinLnBrk="0" hangingPunct="1">
                <a:lnSpc>
                  <a:spcPct val="70000"/>
                </a:lnSpc>
                <a:spcBef>
                  <a:spcPct val="0"/>
                </a:spcBef>
                <a:buNone/>
                <a:defRPr sz="3600" b="1" i="0" kern="1200">
                  <a:solidFill>
                    <a:schemeClr val="tx1"/>
                  </a:solidFill>
                  <a:latin typeface="Roboto Thin" charset="0"/>
                  <a:ea typeface="Roboto Thin" charset="0"/>
                  <a:cs typeface="Roboto Thin" charset="0"/>
                </a:defRPr>
              </a:lvl1pPr>
            </a:lstStyle>
            <a:p>
              <a:pPr algn="ctr">
                <a:lnSpc>
                  <a:spcPct val="130000"/>
                </a:lnSpc>
                <a:spcBef>
                  <a:spcPts val="0"/>
                </a:spcBef>
                <a:buClr>
                  <a:schemeClr val="accent1"/>
                </a:buClr>
                <a:buSzPct val="150000"/>
              </a:pPr>
              <a:r>
                <a:rPr lang="zh-CN" altLang="en-US" sz="1000" b="0" dirty="0">
                  <a:solidFill>
                    <a:schemeClr val="bg1"/>
                  </a:solidFill>
                  <a:latin typeface="思源黑体" panose="020B0500000000000000" pitchFamily="34" charset="-122"/>
                  <a:ea typeface="思源黑体" panose="020B0500000000000000" pitchFamily="34" charset="-122"/>
                  <a:cs typeface="+mn-ea"/>
                  <a:sym typeface="+mn-lt"/>
                </a:rPr>
                <a:t>简洁精准的 解说所提炼的核心概念点击输入简要文字解说</a:t>
              </a:r>
            </a:p>
          </p:txBody>
        </p:sp>
        <p:cxnSp>
          <p:nvCxnSpPr>
            <p:cNvPr id="38" name="Straight Connector 37"/>
            <p:cNvCxnSpPr/>
            <p:nvPr/>
          </p:nvCxnSpPr>
          <p:spPr>
            <a:xfrm>
              <a:off x="2024771" y="4013085"/>
              <a:ext cx="0" cy="276576"/>
            </a:xfrm>
            <a:prstGeom prst="line">
              <a:avLst/>
            </a:prstGeom>
            <a:ln w="25400">
              <a:solidFill>
                <a:schemeClr val="bg1">
                  <a:alpha val="44000"/>
                </a:schemeClr>
              </a:solidFill>
            </a:ln>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p:nvCxnSpPr>
          <p:spPr>
            <a:xfrm>
              <a:off x="830555" y="5247669"/>
              <a:ext cx="2388432" cy="0"/>
            </a:xfrm>
            <a:prstGeom prst="line">
              <a:avLst/>
            </a:prstGeom>
            <a:ln>
              <a:solidFill>
                <a:schemeClr val="bg1">
                  <a:alpha val="20000"/>
                </a:schemeClr>
              </a:solidFill>
            </a:ln>
          </p:spPr>
          <p:style>
            <a:lnRef idx="1">
              <a:schemeClr val="accent1"/>
            </a:lnRef>
            <a:fillRef idx="0">
              <a:schemeClr val="accent1"/>
            </a:fillRef>
            <a:effectRef idx="0">
              <a:schemeClr val="accent1"/>
            </a:effectRef>
            <a:fontRef idx="minor">
              <a:schemeClr val="tx1"/>
            </a:fontRef>
          </p:style>
        </p:cxnSp>
      </p:grpSp>
      <p:grpSp>
        <p:nvGrpSpPr>
          <p:cNvPr id="40" name="Group 39"/>
          <p:cNvGrpSpPr/>
          <p:nvPr/>
        </p:nvGrpSpPr>
        <p:grpSpPr>
          <a:xfrm>
            <a:off x="6198011" y="1819128"/>
            <a:ext cx="2388432" cy="3978930"/>
            <a:chOff x="830555" y="2050353"/>
            <a:chExt cx="2388432" cy="3978930"/>
          </a:xfrm>
          <a:effectLst>
            <a:outerShdw blurRad="254000" dist="63500" dir="2700000" algn="tl" rotWithShape="0">
              <a:prstClr val="black">
                <a:alpha val="30000"/>
              </a:prstClr>
            </a:outerShdw>
          </a:effectLst>
        </p:grpSpPr>
        <p:sp>
          <p:nvSpPr>
            <p:cNvPr id="41" name="Rounded Rectangle 40"/>
            <p:cNvSpPr/>
            <p:nvPr/>
          </p:nvSpPr>
          <p:spPr>
            <a:xfrm>
              <a:off x="830555" y="2050353"/>
              <a:ext cx="2388432" cy="3978930"/>
            </a:xfrm>
            <a:prstGeom prst="roundRect">
              <a:avLst>
                <a:gd name="adj" fmla="val 1231"/>
              </a:avLst>
            </a:prstGeom>
            <a:solidFill>
              <a:schemeClr val="bg1"/>
            </a:solidFill>
            <a:ln>
              <a:noFill/>
            </a:ln>
            <a:effectLst>
              <a:outerShdw blurRad="38100" dist="127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en-US" dirty="0">
                <a:latin typeface="思源黑体" panose="020B0500000000000000" pitchFamily="34" charset="-122"/>
                <a:ea typeface="思源黑体" panose="020B0500000000000000" pitchFamily="34" charset="-122"/>
                <a:cs typeface="+mn-ea"/>
                <a:sym typeface="+mn-lt"/>
              </a:endParaRPr>
            </a:p>
          </p:txBody>
        </p:sp>
        <p:sp>
          <p:nvSpPr>
            <p:cNvPr id="42" name="Title 3"/>
            <p:cNvSpPr txBox="1">
              <a:spLocks/>
            </p:cNvSpPr>
            <p:nvPr/>
          </p:nvSpPr>
          <p:spPr>
            <a:xfrm>
              <a:off x="830555" y="4402407"/>
              <a:ext cx="2388432" cy="340607"/>
            </a:xfrm>
            <a:prstGeom prst="rect">
              <a:avLst/>
            </a:prstGeom>
          </p:spPr>
          <p:txBody>
            <a:bodyPr/>
            <a:lstStyle>
              <a:lvl1pPr algn="l" defTabSz="914400" rtl="0" eaLnBrk="1" latinLnBrk="0" hangingPunct="1">
                <a:lnSpc>
                  <a:spcPct val="70000"/>
                </a:lnSpc>
                <a:spcBef>
                  <a:spcPct val="0"/>
                </a:spcBef>
                <a:buNone/>
                <a:defRPr sz="3600" b="1" i="0" kern="1200">
                  <a:solidFill>
                    <a:schemeClr val="tx1"/>
                  </a:solidFill>
                  <a:latin typeface="Roboto Thin" charset="0"/>
                  <a:ea typeface="Roboto Thin" charset="0"/>
                  <a:cs typeface="Roboto Thin" charset="0"/>
                </a:defRPr>
              </a:lvl1pPr>
            </a:lstStyle>
            <a:p>
              <a:pPr algn="ctr">
                <a:lnSpc>
                  <a:spcPct val="130000"/>
                </a:lnSpc>
              </a:pPr>
              <a:r>
                <a:rPr lang="zh-CN" altLang="en-US" sz="2000" b="0" dirty="0">
                  <a:solidFill>
                    <a:srgbClr val="4F4D50"/>
                  </a:solidFill>
                  <a:latin typeface="思源黑体" panose="020B0500000000000000" pitchFamily="34" charset="-122"/>
                  <a:ea typeface="思源黑体" panose="020B0500000000000000" pitchFamily="34" charset="-122"/>
                  <a:cs typeface="+mn-ea"/>
                  <a:sym typeface="+mn-lt"/>
                </a:rPr>
                <a:t>张某某</a:t>
              </a:r>
              <a:endParaRPr lang="en-US" altLang="zh-CN" sz="2000" b="0" dirty="0">
                <a:solidFill>
                  <a:srgbClr val="4F4D50"/>
                </a:solidFill>
                <a:latin typeface="思源黑体" panose="020B0500000000000000" pitchFamily="34" charset="-122"/>
                <a:ea typeface="思源黑体" panose="020B0500000000000000" pitchFamily="34" charset="-122"/>
                <a:cs typeface="+mn-ea"/>
                <a:sym typeface="+mn-lt"/>
              </a:endParaRPr>
            </a:p>
          </p:txBody>
        </p:sp>
        <p:sp>
          <p:nvSpPr>
            <p:cNvPr id="43" name="Title 3"/>
            <p:cNvSpPr txBox="1">
              <a:spLocks/>
            </p:cNvSpPr>
            <p:nvPr/>
          </p:nvSpPr>
          <p:spPr>
            <a:xfrm>
              <a:off x="830555" y="4743014"/>
              <a:ext cx="2388432" cy="264042"/>
            </a:xfrm>
            <a:prstGeom prst="rect">
              <a:avLst/>
            </a:prstGeom>
          </p:spPr>
          <p:txBody>
            <a:bodyPr/>
            <a:lstStyle>
              <a:lvl1pPr algn="l" defTabSz="914400" rtl="0" eaLnBrk="1" latinLnBrk="0" hangingPunct="1">
                <a:lnSpc>
                  <a:spcPct val="70000"/>
                </a:lnSpc>
                <a:spcBef>
                  <a:spcPct val="0"/>
                </a:spcBef>
                <a:buNone/>
                <a:defRPr sz="3600" b="1" i="0" kern="1200">
                  <a:solidFill>
                    <a:schemeClr val="tx1"/>
                  </a:solidFill>
                  <a:latin typeface="Roboto Thin" charset="0"/>
                  <a:ea typeface="Roboto Thin" charset="0"/>
                  <a:cs typeface="Roboto Thin" charset="0"/>
                </a:defRPr>
              </a:lvl1pPr>
            </a:lstStyle>
            <a:p>
              <a:pPr algn="ctr">
                <a:lnSpc>
                  <a:spcPct val="130000"/>
                </a:lnSpc>
              </a:pPr>
              <a:r>
                <a:rPr lang="en-US" sz="1050" b="0" dirty="0">
                  <a:solidFill>
                    <a:schemeClr val="tx1">
                      <a:alpha val="50000"/>
                    </a:schemeClr>
                  </a:solidFill>
                  <a:latin typeface="思源黑体" panose="020B0500000000000000" pitchFamily="34" charset="-122"/>
                  <a:ea typeface="思源黑体" panose="020B0500000000000000" pitchFamily="34" charset="-122"/>
                  <a:cs typeface="+mn-ea"/>
                  <a:sym typeface="+mn-lt"/>
                </a:rPr>
                <a:t>CEO / Founder</a:t>
              </a:r>
              <a:endParaRPr lang="en-US" sz="400" b="0" dirty="0">
                <a:solidFill>
                  <a:schemeClr val="tx1">
                    <a:alpha val="50000"/>
                  </a:schemeClr>
                </a:solidFill>
                <a:latin typeface="思源黑体" panose="020B0500000000000000" pitchFamily="34" charset="-122"/>
                <a:ea typeface="思源黑体" panose="020B0500000000000000" pitchFamily="34" charset="-122"/>
                <a:cs typeface="+mn-ea"/>
                <a:sym typeface="+mn-lt"/>
              </a:endParaRPr>
            </a:p>
          </p:txBody>
        </p:sp>
        <p:sp>
          <p:nvSpPr>
            <p:cNvPr id="44" name="Title 3"/>
            <p:cNvSpPr txBox="1">
              <a:spLocks/>
            </p:cNvSpPr>
            <p:nvPr/>
          </p:nvSpPr>
          <p:spPr>
            <a:xfrm>
              <a:off x="1002707" y="5392857"/>
              <a:ext cx="2060161" cy="552193"/>
            </a:xfrm>
            <a:prstGeom prst="rect">
              <a:avLst/>
            </a:prstGeom>
          </p:spPr>
          <p:txBody>
            <a:bodyPr>
              <a:noAutofit/>
            </a:bodyPr>
            <a:lstStyle>
              <a:lvl1pPr algn="l" defTabSz="914400" rtl="0" eaLnBrk="1" latinLnBrk="0" hangingPunct="1">
                <a:lnSpc>
                  <a:spcPct val="70000"/>
                </a:lnSpc>
                <a:spcBef>
                  <a:spcPct val="0"/>
                </a:spcBef>
                <a:buNone/>
                <a:defRPr sz="3600" b="1" i="0" kern="1200">
                  <a:solidFill>
                    <a:schemeClr val="tx1"/>
                  </a:solidFill>
                  <a:latin typeface="Roboto Thin" charset="0"/>
                  <a:ea typeface="Roboto Thin" charset="0"/>
                  <a:cs typeface="Roboto Thin" charset="0"/>
                </a:defRPr>
              </a:lvl1pPr>
            </a:lstStyle>
            <a:p>
              <a:pPr algn="ctr">
                <a:lnSpc>
                  <a:spcPct val="130000"/>
                </a:lnSpc>
                <a:spcBef>
                  <a:spcPts val="0"/>
                </a:spcBef>
                <a:buClr>
                  <a:schemeClr val="accent1"/>
                </a:buClr>
                <a:buSzPct val="150000"/>
              </a:pPr>
              <a:r>
                <a:rPr lang="zh-CN" altLang="en-US" sz="1000" b="0" dirty="0">
                  <a:solidFill>
                    <a:schemeClr val="tx1">
                      <a:alpha val="70000"/>
                    </a:schemeClr>
                  </a:solidFill>
                  <a:latin typeface="思源黑体" panose="020B0500000000000000" pitchFamily="34" charset="-122"/>
                  <a:ea typeface="思源黑体" panose="020B0500000000000000" pitchFamily="34" charset="-122"/>
                  <a:cs typeface="+mn-ea"/>
                  <a:sym typeface="+mn-lt"/>
                </a:rPr>
                <a:t>简洁精准的 解说所提炼的核心概念点击输入简要文字解说</a:t>
              </a:r>
            </a:p>
          </p:txBody>
        </p:sp>
        <p:cxnSp>
          <p:nvCxnSpPr>
            <p:cNvPr id="45" name="Straight Connector 44"/>
            <p:cNvCxnSpPr/>
            <p:nvPr/>
          </p:nvCxnSpPr>
          <p:spPr>
            <a:xfrm>
              <a:off x="2024771" y="4013085"/>
              <a:ext cx="0" cy="276576"/>
            </a:xfrm>
            <a:prstGeom prst="line">
              <a:avLst/>
            </a:prstGeom>
            <a:ln w="25400">
              <a:solidFill>
                <a:schemeClr val="tx1">
                  <a:alpha val="10000"/>
                </a:schemeClr>
              </a:solidFill>
            </a:ln>
          </p:spPr>
          <p:style>
            <a:lnRef idx="1">
              <a:schemeClr val="accent1"/>
            </a:lnRef>
            <a:fillRef idx="0">
              <a:schemeClr val="accent1"/>
            </a:fillRef>
            <a:effectRef idx="0">
              <a:schemeClr val="accent1"/>
            </a:effectRef>
            <a:fontRef idx="minor">
              <a:schemeClr val="tx1"/>
            </a:fontRef>
          </p:style>
        </p:cxnSp>
        <p:cxnSp>
          <p:nvCxnSpPr>
            <p:cNvPr id="46" name="Straight Connector 45"/>
            <p:cNvCxnSpPr/>
            <p:nvPr/>
          </p:nvCxnSpPr>
          <p:spPr>
            <a:xfrm>
              <a:off x="830555" y="5247669"/>
              <a:ext cx="2388432" cy="0"/>
            </a:xfrm>
            <a:prstGeom prst="line">
              <a:avLst/>
            </a:prstGeom>
            <a:ln>
              <a:solidFill>
                <a:schemeClr val="tx1">
                  <a:alpha val="20000"/>
                </a:schemeClr>
              </a:solidFill>
            </a:ln>
          </p:spPr>
          <p:style>
            <a:lnRef idx="1">
              <a:schemeClr val="accent1"/>
            </a:lnRef>
            <a:fillRef idx="0">
              <a:schemeClr val="accent1"/>
            </a:fillRef>
            <a:effectRef idx="0">
              <a:schemeClr val="accent1"/>
            </a:effectRef>
            <a:fontRef idx="minor">
              <a:schemeClr val="tx1"/>
            </a:fontRef>
          </p:style>
        </p:cxnSp>
      </p:grpSp>
      <p:grpSp>
        <p:nvGrpSpPr>
          <p:cNvPr id="47" name="Group 46"/>
          <p:cNvGrpSpPr/>
          <p:nvPr/>
        </p:nvGrpSpPr>
        <p:grpSpPr>
          <a:xfrm>
            <a:off x="8814829" y="1819128"/>
            <a:ext cx="2388432" cy="3978930"/>
            <a:chOff x="830555" y="2050353"/>
            <a:chExt cx="2388432" cy="3978930"/>
          </a:xfrm>
          <a:effectLst>
            <a:outerShdw blurRad="254000" dist="63500" dir="2700000" algn="tl" rotWithShape="0">
              <a:prstClr val="black">
                <a:alpha val="30000"/>
              </a:prstClr>
            </a:outerShdw>
          </a:effectLst>
        </p:grpSpPr>
        <p:sp>
          <p:nvSpPr>
            <p:cNvPr id="48" name="Rounded Rectangle 47"/>
            <p:cNvSpPr/>
            <p:nvPr/>
          </p:nvSpPr>
          <p:spPr>
            <a:xfrm>
              <a:off x="830555" y="2050353"/>
              <a:ext cx="2388432" cy="3978930"/>
            </a:xfrm>
            <a:prstGeom prst="roundRect">
              <a:avLst>
                <a:gd name="adj" fmla="val 1231"/>
              </a:avLst>
            </a:prstGeom>
            <a:solidFill>
              <a:schemeClr val="bg1"/>
            </a:solidFill>
            <a:ln>
              <a:noFill/>
            </a:ln>
            <a:effectLst>
              <a:outerShdw blurRad="38100" dist="127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en-US" dirty="0">
                <a:latin typeface="思源黑体" panose="020B0500000000000000" pitchFamily="34" charset="-122"/>
                <a:ea typeface="思源黑体" panose="020B0500000000000000" pitchFamily="34" charset="-122"/>
                <a:cs typeface="+mn-ea"/>
                <a:sym typeface="+mn-lt"/>
              </a:endParaRPr>
            </a:p>
          </p:txBody>
        </p:sp>
        <p:sp>
          <p:nvSpPr>
            <p:cNvPr id="49" name="Title 3"/>
            <p:cNvSpPr txBox="1">
              <a:spLocks/>
            </p:cNvSpPr>
            <p:nvPr/>
          </p:nvSpPr>
          <p:spPr>
            <a:xfrm>
              <a:off x="830555" y="4402407"/>
              <a:ext cx="2388432" cy="340607"/>
            </a:xfrm>
            <a:prstGeom prst="rect">
              <a:avLst/>
            </a:prstGeom>
          </p:spPr>
          <p:txBody>
            <a:bodyPr/>
            <a:lstStyle>
              <a:lvl1pPr algn="l" defTabSz="914400" rtl="0" eaLnBrk="1" latinLnBrk="0" hangingPunct="1">
                <a:lnSpc>
                  <a:spcPct val="70000"/>
                </a:lnSpc>
                <a:spcBef>
                  <a:spcPct val="0"/>
                </a:spcBef>
                <a:buNone/>
                <a:defRPr sz="3600" b="1" i="0" kern="1200">
                  <a:solidFill>
                    <a:schemeClr val="tx1"/>
                  </a:solidFill>
                  <a:latin typeface="Roboto Thin" charset="0"/>
                  <a:ea typeface="Roboto Thin" charset="0"/>
                  <a:cs typeface="Roboto Thin" charset="0"/>
                </a:defRPr>
              </a:lvl1pPr>
            </a:lstStyle>
            <a:p>
              <a:pPr algn="ctr">
                <a:lnSpc>
                  <a:spcPct val="130000"/>
                </a:lnSpc>
              </a:pPr>
              <a:r>
                <a:rPr lang="zh-CN" altLang="en-US" sz="2000" b="0" dirty="0">
                  <a:solidFill>
                    <a:srgbClr val="4F4D50"/>
                  </a:solidFill>
                  <a:latin typeface="思源黑体" panose="020B0500000000000000" pitchFamily="34" charset="-122"/>
                  <a:ea typeface="思源黑体" panose="020B0500000000000000" pitchFamily="34" charset="-122"/>
                  <a:cs typeface="+mn-ea"/>
                  <a:sym typeface="+mn-lt"/>
                </a:rPr>
                <a:t>张某某</a:t>
              </a:r>
              <a:endParaRPr lang="en-US" altLang="zh-CN" sz="2000" b="0" dirty="0">
                <a:solidFill>
                  <a:srgbClr val="4F4D50"/>
                </a:solidFill>
                <a:latin typeface="思源黑体" panose="020B0500000000000000" pitchFamily="34" charset="-122"/>
                <a:ea typeface="思源黑体" panose="020B0500000000000000" pitchFamily="34" charset="-122"/>
                <a:cs typeface="+mn-ea"/>
                <a:sym typeface="+mn-lt"/>
              </a:endParaRPr>
            </a:p>
          </p:txBody>
        </p:sp>
        <p:sp>
          <p:nvSpPr>
            <p:cNvPr id="50" name="Title 3"/>
            <p:cNvSpPr txBox="1">
              <a:spLocks/>
            </p:cNvSpPr>
            <p:nvPr/>
          </p:nvSpPr>
          <p:spPr>
            <a:xfrm>
              <a:off x="830555" y="4743014"/>
              <a:ext cx="2388432" cy="264042"/>
            </a:xfrm>
            <a:prstGeom prst="rect">
              <a:avLst/>
            </a:prstGeom>
          </p:spPr>
          <p:txBody>
            <a:bodyPr/>
            <a:lstStyle>
              <a:lvl1pPr algn="l" defTabSz="914400" rtl="0" eaLnBrk="1" latinLnBrk="0" hangingPunct="1">
                <a:lnSpc>
                  <a:spcPct val="70000"/>
                </a:lnSpc>
                <a:spcBef>
                  <a:spcPct val="0"/>
                </a:spcBef>
                <a:buNone/>
                <a:defRPr sz="3600" b="1" i="0" kern="1200">
                  <a:solidFill>
                    <a:schemeClr val="tx1"/>
                  </a:solidFill>
                  <a:latin typeface="Roboto Thin" charset="0"/>
                  <a:ea typeface="Roboto Thin" charset="0"/>
                  <a:cs typeface="Roboto Thin" charset="0"/>
                </a:defRPr>
              </a:lvl1pPr>
            </a:lstStyle>
            <a:p>
              <a:pPr algn="ctr">
                <a:lnSpc>
                  <a:spcPct val="130000"/>
                </a:lnSpc>
              </a:pPr>
              <a:r>
                <a:rPr lang="en-US" sz="1050" b="0" dirty="0">
                  <a:solidFill>
                    <a:schemeClr val="tx1">
                      <a:alpha val="50000"/>
                    </a:schemeClr>
                  </a:solidFill>
                  <a:latin typeface="思源黑体" panose="020B0500000000000000" pitchFamily="34" charset="-122"/>
                  <a:ea typeface="思源黑体" panose="020B0500000000000000" pitchFamily="34" charset="-122"/>
                  <a:cs typeface="+mn-ea"/>
                  <a:sym typeface="+mn-lt"/>
                </a:rPr>
                <a:t>CEO / Founder</a:t>
              </a:r>
              <a:endParaRPr lang="en-US" sz="400" b="0" dirty="0">
                <a:solidFill>
                  <a:schemeClr val="tx1">
                    <a:alpha val="50000"/>
                  </a:schemeClr>
                </a:solidFill>
                <a:latin typeface="思源黑体" panose="020B0500000000000000" pitchFamily="34" charset="-122"/>
                <a:ea typeface="思源黑体" panose="020B0500000000000000" pitchFamily="34" charset="-122"/>
                <a:cs typeface="+mn-ea"/>
                <a:sym typeface="+mn-lt"/>
              </a:endParaRPr>
            </a:p>
          </p:txBody>
        </p:sp>
        <p:sp>
          <p:nvSpPr>
            <p:cNvPr id="51" name="Title 3"/>
            <p:cNvSpPr txBox="1">
              <a:spLocks/>
            </p:cNvSpPr>
            <p:nvPr/>
          </p:nvSpPr>
          <p:spPr>
            <a:xfrm>
              <a:off x="1002707" y="5392857"/>
              <a:ext cx="2060161" cy="552193"/>
            </a:xfrm>
            <a:prstGeom prst="rect">
              <a:avLst/>
            </a:prstGeom>
          </p:spPr>
          <p:txBody>
            <a:bodyPr>
              <a:noAutofit/>
            </a:bodyPr>
            <a:lstStyle>
              <a:lvl1pPr algn="l" defTabSz="914400" rtl="0" eaLnBrk="1" latinLnBrk="0" hangingPunct="1">
                <a:lnSpc>
                  <a:spcPct val="70000"/>
                </a:lnSpc>
                <a:spcBef>
                  <a:spcPct val="0"/>
                </a:spcBef>
                <a:buNone/>
                <a:defRPr sz="3600" b="1" i="0" kern="1200">
                  <a:solidFill>
                    <a:schemeClr val="tx1"/>
                  </a:solidFill>
                  <a:latin typeface="Roboto Thin" charset="0"/>
                  <a:ea typeface="Roboto Thin" charset="0"/>
                  <a:cs typeface="Roboto Thin" charset="0"/>
                </a:defRPr>
              </a:lvl1pPr>
            </a:lstStyle>
            <a:p>
              <a:pPr algn="ctr">
                <a:lnSpc>
                  <a:spcPct val="130000"/>
                </a:lnSpc>
                <a:spcBef>
                  <a:spcPts val="0"/>
                </a:spcBef>
                <a:buClr>
                  <a:schemeClr val="accent1"/>
                </a:buClr>
                <a:buSzPct val="150000"/>
              </a:pPr>
              <a:r>
                <a:rPr lang="zh-CN" altLang="en-US" sz="1000" b="0" dirty="0">
                  <a:solidFill>
                    <a:schemeClr val="tx1">
                      <a:alpha val="70000"/>
                    </a:schemeClr>
                  </a:solidFill>
                  <a:latin typeface="思源黑体" panose="020B0500000000000000" pitchFamily="34" charset="-122"/>
                  <a:ea typeface="思源黑体" panose="020B0500000000000000" pitchFamily="34" charset="-122"/>
                  <a:cs typeface="+mn-ea"/>
                  <a:sym typeface="+mn-lt"/>
                </a:rPr>
                <a:t>简洁精准的 解说所提炼的核心概念点击输入简要文字解说</a:t>
              </a:r>
            </a:p>
          </p:txBody>
        </p:sp>
        <p:cxnSp>
          <p:nvCxnSpPr>
            <p:cNvPr id="52" name="Straight Connector 51"/>
            <p:cNvCxnSpPr/>
            <p:nvPr/>
          </p:nvCxnSpPr>
          <p:spPr>
            <a:xfrm>
              <a:off x="2024771" y="4013085"/>
              <a:ext cx="0" cy="276576"/>
            </a:xfrm>
            <a:prstGeom prst="line">
              <a:avLst/>
            </a:prstGeom>
            <a:ln w="25400">
              <a:solidFill>
                <a:schemeClr val="tx1">
                  <a:alpha val="10000"/>
                </a:schemeClr>
              </a:solidFill>
            </a:ln>
          </p:spPr>
          <p:style>
            <a:lnRef idx="1">
              <a:schemeClr val="accent1"/>
            </a:lnRef>
            <a:fillRef idx="0">
              <a:schemeClr val="accent1"/>
            </a:fillRef>
            <a:effectRef idx="0">
              <a:schemeClr val="accent1"/>
            </a:effectRef>
            <a:fontRef idx="minor">
              <a:schemeClr val="tx1"/>
            </a:fontRef>
          </p:style>
        </p:cxnSp>
        <p:cxnSp>
          <p:nvCxnSpPr>
            <p:cNvPr id="53" name="Straight Connector 52"/>
            <p:cNvCxnSpPr/>
            <p:nvPr/>
          </p:nvCxnSpPr>
          <p:spPr>
            <a:xfrm>
              <a:off x="830555" y="5247669"/>
              <a:ext cx="2388432" cy="0"/>
            </a:xfrm>
            <a:prstGeom prst="line">
              <a:avLst/>
            </a:prstGeom>
            <a:ln>
              <a:solidFill>
                <a:schemeClr val="tx1">
                  <a:alpha val="20000"/>
                </a:schemeClr>
              </a:solidFill>
            </a:ln>
          </p:spPr>
          <p:style>
            <a:lnRef idx="1">
              <a:schemeClr val="accent1"/>
            </a:lnRef>
            <a:fillRef idx="0">
              <a:schemeClr val="accent1"/>
            </a:fillRef>
            <a:effectRef idx="0">
              <a:schemeClr val="accent1"/>
            </a:effectRef>
            <a:fontRef idx="minor">
              <a:schemeClr val="tx1"/>
            </a:fontRef>
          </p:style>
        </p:cxnSp>
      </p:grpSp>
      <p:pic>
        <p:nvPicPr>
          <p:cNvPr id="12" name="图片占位符 11">
            <a:extLst>
              <a:ext uri="{FF2B5EF4-FFF2-40B4-BE49-F238E27FC236}">
                <a16:creationId xmlns:a16="http://schemas.microsoft.com/office/drawing/2014/main" xmlns="" id="{1593371A-B1A2-48C1-A06B-C936B9FFC5C2}"/>
              </a:ext>
            </a:extLst>
          </p:cNvPr>
          <p:cNvPicPr>
            <a:picLocks noGrp="1" noChangeAspect="1"/>
          </p:cNvPicPr>
          <p:nvPr>
            <p:ph type="pic" sz="quarter" idx="11"/>
          </p:nvPr>
        </p:nvPicPr>
        <p:blipFill>
          <a:blip r:embed="rId3" cstate="print">
            <a:extLst>
              <a:ext uri="{28A0092B-C50C-407E-A947-70E740481C1C}">
                <a14:useLocalDpi xmlns:a14="http://schemas.microsoft.com/office/drawing/2010/main" val="0"/>
              </a:ext>
            </a:extLst>
          </a:blip>
          <a:srcRect/>
          <a:stretch>
            <a:fillRect/>
          </a:stretch>
        </p:blipFill>
        <p:spPr>
          <a:xfrm>
            <a:off x="1474945" y="2173963"/>
            <a:ext cx="1367284" cy="1367284"/>
          </a:xfrm>
        </p:spPr>
      </p:pic>
      <p:pic>
        <p:nvPicPr>
          <p:cNvPr id="14" name="图片占位符 13">
            <a:extLst>
              <a:ext uri="{FF2B5EF4-FFF2-40B4-BE49-F238E27FC236}">
                <a16:creationId xmlns:a16="http://schemas.microsoft.com/office/drawing/2014/main" xmlns="" id="{92AD42B9-29C5-4721-901F-FC2CB7FEEDBA}"/>
              </a:ext>
            </a:extLst>
          </p:cNvPr>
          <p:cNvPicPr>
            <a:picLocks noGrp="1" noChangeAspect="1"/>
          </p:cNvPicPr>
          <p:nvPr>
            <p:ph type="pic" sz="quarter" idx="12"/>
          </p:nvPr>
        </p:nvPicPr>
        <p:blipFill>
          <a:blip r:embed="rId4" cstate="print">
            <a:grayscl/>
            <a:extLst>
              <a:ext uri="{28A0092B-C50C-407E-A947-70E740481C1C}">
                <a14:useLocalDpi xmlns:a14="http://schemas.microsoft.com/office/drawing/2010/main" val="0"/>
              </a:ext>
            </a:extLst>
          </a:blip>
          <a:srcRect/>
          <a:stretch>
            <a:fillRect/>
          </a:stretch>
        </p:blipFill>
        <p:spPr>
          <a:xfrm>
            <a:off x="4091765" y="2173963"/>
            <a:ext cx="1367284" cy="1367284"/>
          </a:xfrm>
        </p:spPr>
      </p:pic>
      <p:pic>
        <p:nvPicPr>
          <p:cNvPr id="16" name="图片占位符 15">
            <a:extLst>
              <a:ext uri="{FF2B5EF4-FFF2-40B4-BE49-F238E27FC236}">
                <a16:creationId xmlns:a16="http://schemas.microsoft.com/office/drawing/2014/main" xmlns="" id="{439C83A9-8B53-4654-8127-FE5A1E6F91C7}"/>
              </a:ext>
            </a:extLst>
          </p:cNvPr>
          <p:cNvPicPr>
            <a:picLocks noGrp="1" noChangeAspect="1"/>
          </p:cNvPicPr>
          <p:nvPr>
            <p:ph type="pic" sz="quarter" idx="13"/>
          </p:nvPr>
        </p:nvPicPr>
        <p:blipFill>
          <a:blip r:embed="rId5" cstate="print">
            <a:extLst>
              <a:ext uri="{28A0092B-C50C-407E-A947-70E740481C1C}">
                <a14:useLocalDpi xmlns:a14="http://schemas.microsoft.com/office/drawing/2010/main" val="0"/>
              </a:ext>
            </a:extLst>
          </a:blip>
          <a:srcRect/>
          <a:stretch>
            <a:fillRect/>
          </a:stretch>
        </p:blipFill>
        <p:spPr>
          <a:xfrm>
            <a:off x="6708585" y="2173963"/>
            <a:ext cx="1367284" cy="1367284"/>
          </a:xfrm>
        </p:spPr>
      </p:pic>
      <p:pic>
        <p:nvPicPr>
          <p:cNvPr id="18" name="图片占位符 17">
            <a:extLst>
              <a:ext uri="{FF2B5EF4-FFF2-40B4-BE49-F238E27FC236}">
                <a16:creationId xmlns:a16="http://schemas.microsoft.com/office/drawing/2014/main" xmlns="" id="{87095178-2770-472B-A83F-A68054BF1E4E}"/>
              </a:ext>
            </a:extLst>
          </p:cNvPr>
          <p:cNvPicPr>
            <a:picLocks noGrp="1" noChangeAspect="1"/>
          </p:cNvPicPr>
          <p:nvPr>
            <p:ph type="pic" sz="quarter" idx="14"/>
          </p:nvPr>
        </p:nvPicPr>
        <p:blipFill>
          <a:blip r:embed="rId6" cstate="print">
            <a:extLst>
              <a:ext uri="{28A0092B-C50C-407E-A947-70E740481C1C}">
                <a14:useLocalDpi xmlns:a14="http://schemas.microsoft.com/office/drawing/2010/main" val="0"/>
              </a:ext>
            </a:extLst>
          </a:blip>
          <a:srcRect/>
          <a:stretch>
            <a:fillRect/>
          </a:stretch>
        </p:blipFill>
        <p:spPr>
          <a:xfrm>
            <a:off x="9325403" y="2173963"/>
            <a:ext cx="1367284" cy="1367284"/>
          </a:xfrm>
        </p:spPr>
      </p:pic>
      <p:sp>
        <p:nvSpPr>
          <p:cNvPr id="57" name="椭圆 56"/>
          <p:cNvSpPr/>
          <p:nvPr/>
        </p:nvSpPr>
        <p:spPr>
          <a:xfrm>
            <a:off x="462653" y="492370"/>
            <a:ext cx="513595" cy="513594"/>
          </a:xfrm>
          <a:prstGeom prst="ellipse">
            <a:avLst/>
          </a:prstGeom>
          <a:gradFill>
            <a:gsLst>
              <a:gs pos="1000">
                <a:srgbClr val="4582ED"/>
              </a:gs>
              <a:gs pos="66000">
                <a:srgbClr val="105AD7"/>
              </a:gs>
            </a:gsLst>
          </a:gradFill>
          <a:ln>
            <a:noFill/>
          </a:ln>
          <a:effectLst>
            <a:outerShdw blurRad="127000" dist="635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altLang="zh-CN" sz="2400" dirty="0">
                <a:latin typeface="Agency FB" panose="020B0503020202020204" pitchFamily="34" charset="0"/>
              </a:rPr>
              <a:t>01</a:t>
            </a:r>
            <a:endParaRPr lang="zh-CN" altLang="en-US" sz="2400" dirty="0">
              <a:latin typeface="Agency FB" panose="020B0503020202020204" pitchFamily="34" charset="0"/>
            </a:endParaRPr>
          </a:p>
        </p:txBody>
      </p:sp>
      <p:grpSp>
        <p:nvGrpSpPr>
          <p:cNvPr id="58" name="组合 57"/>
          <p:cNvGrpSpPr/>
          <p:nvPr/>
        </p:nvGrpSpPr>
        <p:grpSpPr>
          <a:xfrm>
            <a:off x="1112716" y="370922"/>
            <a:ext cx="3110091" cy="663260"/>
            <a:chOff x="1220641" y="259282"/>
            <a:chExt cx="3110496" cy="663346"/>
          </a:xfrm>
        </p:grpSpPr>
        <p:sp>
          <p:nvSpPr>
            <p:cNvPr id="60" name="文本框 59">
              <a:extLst>
                <a:ext uri="{FF2B5EF4-FFF2-40B4-BE49-F238E27FC236}">
                  <a16:creationId xmlns="" xmlns:a16="http://schemas.microsoft.com/office/drawing/2014/main" id="{C9FE3F12-EF2B-4C2B-8DA1-3D9B6D947A7C}"/>
                </a:ext>
              </a:extLst>
            </p:cNvPr>
            <p:cNvSpPr txBox="1"/>
            <p:nvPr/>
          </p:nvSpPr>
          <p:spPr>
            <a:xfrm>
              <a:off x="1220641" y="259282"/>
              <a:ext cx="1313351" cy="532522"/>
            </a:xfrm>
            <a:prstGeom prst="rect">
              <a:avLst/>
            </a:prstGeom>
            <a:noFill/>
          </p:spPr>
          <p:txBody>
            <a:bodyPr wrap="none" rtlCol="0">
              <a:spAutoFit/>
            </a:bodyPr>
            <a:lstStyle/>
            <a:p>
              <a:pPr fontAlgn="auto">
                <a:lnSpc>
                  <a:spcPct val="130000"/>
                </a:lnSpc>
                <a:defRPr/>
              </a:pPr>
              <a:r>
                <a:rPr lang="zh-CN" altLang="en-US" sz="2200" dirty="0">
                  <a:solidFill>
                    <a:srgbClr val="554B4F"/>
                  </a:solidFill>
                  <a:latin typeface="思源黑体" panose="020B0500000000000000" pitchFamily="34" charset="-122"/>
                  <a:ea typeface="思源黑体" panose="020B0500000000000000" pitchFamily="34" charset="-122"/>
                  <a:cs typeface="+mn-ea"/>
                  <a:sym typeface="+mn-lt"/>
                </a:rPr>
                <a:t>团队介绍</a:t>
              </a:r>
            </a:p>
          </p:txBody>
        </p:sp>
        <p:sp>
          <p:nvSpPr>
            <p:cNvPr id="61" name="矩形 60">
              <a:extLst>
                <a:ext uri="{FF2B5EF4-FFF2-40B4-BE49-F238E27FC236}">
                  <a16:creationId xmlns="" xmlns:a16="http://schemas.microsoft.com/office/drawing/2014/main" id="{F3726BB5-172B-4432-AF35-26229E90CCC6}"/>
                </a:ext>
              </a:extLst>
            </p:cNvPr>
            <p:cNvSpPr/>
            <p:nvPr/>
          </p:nvSpPr>
          <p:spPr>
            <a:xfrm>
              <a:off x="1235631" y="630202"/>
              <a:ext cx="3095506" cy="292426"/>
            </a:xfrm>
            <a:prstGeom prst="rect">
              <a:avLst/>
            </a:prstGeom>
          </p:spPr>
          <p:txBody>
            <a:bodyPr wrap="square">
              <a:spAutoFit/>
            </a:bodyPr>
            <a:lstStyle/>
            <a:p>
              <a:pPr>
                <a:lnSpc>
                  <a:spcPct val="130000"/>
                </a:lnSpc>
              </a:pPr>
              <a:r>
                <a:rPr lang="zh-CN" altLang="en-US" sz="1000" dirty="0">
                  <a:solidFill>
                    <a:schemeClr val="tx1">
                      <a:lumMod val="65000"/>
                      <a:lumOff val="35000"/>
                    </a:schemeClr>
                  </a:solidFill>
                  <a:latin typeface="思源黑体" panose="020B0500000000000000" pitchFamily="34" charset="-122"/>
                  <a:ea typeface="思源黑体" panose="020B0500000000000000" pitchFamily="34" charset="-122"/>
                  <a:cs typeface="+mn-ea"/>
                  <a:sym typeface="+mn-lt"/>
                </a:rPr>
                <a:t>此处添加您的副标题文字</a:t>
              </a:r>
              <a:r>
                <a:rPr lang="zh-CN" altLang="en-US" sz="1000" dirty="0" smtClean="0">
                  <a:solidFill>
                    <a:schemeClr val="tx1">
                      <a:lumMod val="65000"/>
                      <a:lumOff val="35000"/>
                    </a:schemeClr>
                  </a:solidFill>
                  <a:latin typeface="思源黑体" panose="020B0500000000000000" pitchFamily="34" charset="-122"/>
                  <a:ea typeface="思源黑体" panose="020B0500000000000000" pitchFamily="34" charset="-122"/>
                  <a:cs typeface="+mn-ea"/>
                  <a:sym typeface="+mn-lt"/>
                </a:rPr>
                <a:t>说明</a:t>
              </a:r>
              <a:endParaRPr lang="zh-CN" altLang="en-US" sz="1000" dirty="0">
                <a:solidFill>
                  <a:schemeClr val="tx1">
                    <a:lumMod val="65000"/>
                    <a:lumOff val="35000"/>
                  </a:schemeClr>
                </a:solidFill>
                <a:latin typeface="思源黑体" panose="020B0500000000000000" pitchFamily="34" charset="-122"/>
                <a:ea typeface="思源黑体" panose="020B0500000000000000" pitchFamily="34" charset="-122"/>
                <a:cs typeface="+mn-ea"/>
                <a:sym typeface="+mn-lt"/>
              </a:endParaRPr>
            </a:p>
          </p:txBody>
        </p:sp>
      </p:grpSp>
    </p:spTree>
    <p:extLst>
      <p:ext uri="{BB962C8B-B14F-4D97-AF65-F5344CB8AC3E}">
        <p14:creationId xmlns:p14="http://schemas.microsoft.com/office/powerpoint/2010/main" val="42119824"/>
      </p:ext>
    </p:extLst>
  </p:cSld>
  <p:clrMapOvr>
    <a:masterClrMapping/>
  </p:clrMapOvr>
  <p:transition spd="slow" advClick="0"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50000" fill="hold" nodeType="withEffect">
                                  <p:stCondLst>
                                    <p:cond delay="0"/>
                                  </p:stCondLst>
                                  <p:childTnLst>
                                    <p:set>
                                      <p:cBhvr>
                                        <p:cTn id="6" dur="1" fill="hold">
                                          <p:stCondLst>
                                            <p:cond delay="0"/>
                                          </p:stCondLst>
                                        </p:cTn>
                                        <p:tgtEl>
                                          <p:spTgt spid="32"/>
                                        </p:tgtEl>
                                        <p:attrNameLst>
                                          <p:attrName>style.visibility</p:attrName>
                                        </p:attrNameLst>
                                      </p:cBhvr>
                                      <p:to>
                                        <p:strVal val="visible"/>
                                      </p:to>
                                    </p:set>
                                    <p:anim calcmode="lin" valueType="num">
                                      <p:cBhvr additive="base">
                                        <p:cTn id="7" dur="1500" fill="hold"/>
                                        <p:tgtEl>
                                          <p:spTgt spid="32"/>
                                        </p:tgtEl>
                                        <p:attrNameLst>
                                          <p:attrName>ppt_x</p:attrName>
                                        </p:attrNameLst>
                                      </p:cBhvr>
                                      <p:tavLst>
                                        <p:tav tm="0">
                                          <p:val>
                                            <p:strVal val="#ppt_x"/>
                                          </p:val>
                                        </p:tav>
                                        <p:tav tm="100000">
                                          <p:val>
                                            <p:strVal val="#ppt_x"/>
                                          </p:val>
                                        </p:tav>
                                      </p:tavLst>
                                    </p:anim>
                                    <p:anim calcmode="lin" valueType="num">
                                      <p:cBhvr additive="base">
                                        <p:cTn id="8" dur="1500" fill="hold"/>
                                        <p:tgtEl>
                                          <p:spTgt spid="32"/>
                                        </p:tgtEl>
                                        <p:attrNameLst>
                                          <p:attrName>ppt_y</p:attrName>
                                        </p:attrNameLst>
                                      </p:cBhvr>
                                      <p:tavLst>
                                        <p:tav tm="0">
                                          <p:val>
                                            <p:strVal val="1+#ppt_h/2"/>
                                          </p:val>
                                        </p:tav>
                                        <p:tav tm="100000">
                                          <p:val>
                                            <p:strVal val="#ppt_y"/>
                                          </p:val>
                                        </p:tav>
                                      </p:tavLst>
                                    </p:anim>
                                  </p:childTnLst>
                                </p:cTn>
                              </p:par>
                              <p:par>
                                <p:cTn id="9" presetID="2" presetClass="entr" presetSubtype="4" decel="50000" fill="hold" nodeType="withEffect">
                                  <p:stCondLst>
                                    <p:cond delay="300"/>
                                  </p:stCondLst>
                                  <p:childTnLst>
                                    <p:set>
                                      <p:cBhvr>
                                        <p:cTn id="10" dur="1" fill="hold">
                                          <p:stCondLst>
                                            <p:cond delay="0"/>
                                          </p:stCondLst>
                                        </p:cTn>
                                        <p:tgtEl>
                                          <p:spTgt spid="33"/>
                                        </p:tgtEl>
                                        <p:attrNameLst>
                                          <p:attrName>style.visibility</p:attrName>
                                        </p:attrNameLst>
                                      </p:cBhvr>
                                      <p:to>
                                        <p:strVal val="visible"/>
                                      </p:to>
                                    </p:set>
                                    <p:anim calcmode="lin" valueType="num">
                                      <p:cBhvr additive="base">
                                        <p:cTn id="11" dur="1500" fill="hold"/>
                                        <p:tgtEl>
                                          <p:spTgt spid="33"/>
                                        </p:tgtEl>
                                        <p:attrNameLst>
                                          <p:attrName>ppt_x</p:attrName>
                                        </p:attrNameLst>
                                      </p:cBhvr>
                                      <p:tavLst>
                                        <p:tav tm="0">
                                          <p:val>
                                            <p:strVal val="#ppt_x"/>
                                          </p:val>
                                        </p:tav>
                                        <p:tav tm="100000">
                                          <p:val>
                                            <p:strVal val="#ppt_x"/>
                                          </p:val>
                                        </p:tav>
                                      </p:tavLst>
                                    </p:anim>
                                    <p:anim calcmode="lin" valueType="num">
                                      <p:cBhvr additive="base">
                                        <p:cTn id="12" dur="1500" fill="hold"/>
                                        <p:tgtEl>
                                          <p:spTgt spid="33"/>
                                        </p:tgtEl>
                                        <p:attrNameLst>
                                          <p:attrName>ppt_y</p:attrName>
                                        </p:attrNameLst>
                                      </p:cBhvr>
                                      <p:tavLst>
                                        <p:tav tm="0">
                                          <p:val>
                                            <p:strVal val="1+#ppt_h/2"/>
                                          </p:val>
                                        </p:tav>
                                        <p:tav tm="100000">
                                          <p:val>
                                            <p:strVal val="#ppt_y"/>
                                          </p:val>
                                        </p:tav>
                                      </p:tavLst>
                                    </p:anim>
                                  </p:childTnLst>
                                </p:cTn>
                              </p:par>
                              <p:par>
                                <p:cTn id="13" presetID="2" presetClass="entr" presetSubtype="4" decel="50000" fill="hold" nodeType="withEffect">
                                  <p:stCondLst>
                                    <p:cond delay="600"/>
                                  </p:stCondLst>
                                  <p:childTnLst>
                                    <p:set>
                                      <p:cBhvr>
                                        <p:cTn id="14" dur="1" fill="hold">
                                          <p:stCondLst>
                                            <p:cond delay="0"/>
                                          </p:stCondLst>
                                        </p:cTn>
                                        <p:tgtEl>
                                          <p:spTgt spid="40"/>
                                        </p:tgtEl>
                                        <p:attrNameLst>
                                          <p:attrName>style.visibility</p:attrName>
                                        </p:attrNameLst>
                                      </p:cBhvr>
                                      <p:to>
                                        <p:strVal val="visible"/>
                                      </p:to>
                                    </p:set>
                                    <p:anim calcmode="lin" valueType="num">
                                      <p:cBhvr additive="base">
                                        <p:cTn id="15" dur="1500" fill="hold"/>
                                        <p:tgtEl>
                                          <p:spTgt spid="40"/>
                                        </p:tgtEl>
                                        <p:attrNameLst>
                                          <p:attrName>ppt_x</p:attrName>
                                        </p:attrNameLst>
                                      </p:cBhvr>
                                      <p:tavLst>
                                        <p:tav tm="0">
                                          <p:val>
                                            <p:strVal val="#ppt_x"/>
                                          </p:val>
                                        </p:tav>
                                        <p:tav tm="100000">
                                          <p:val>
                                            <p:strVal val="#ppt_x"/>
                                          </p:val>
                                        </p:tav>
                                      </p:tavLst>
                                    </p:anim>
                                    <p:anim calcmode="lin" valueType="num">
                                      <p:cBhvr additive="base">
                                        <p:cTn id="16" dur="1500" fill="hold"/>
                                        <p:tgtEl>
                                          <p:spTgt spid="40"/>
                                        </p:tgtEl>
                                        <p:attrNameLst>
                                          <p:attrName>ppt_y</p:attrName>
                                        </p:attrNameLst>
                                      </p:cBhvr>
                                      <p:tavLst>
                                        <p:tav tm="0">
                                          <p:val>
                                            <p:strVal val="1+#ppt_h/2"/>
                                          </p:val>
                                        </p:tav>
                                        <p:tav tm="100000">
                                          <p:val>
                                            <p:strVal val="#ppt_y"/>
                                          </p:val>
                                        </p:tav>
                                      </p:tavLst>
                                    </p:anim>
                                  </p:childTnLst>
                                </p:cTn>
                              </p:par>
                              <p:par>
                                <p:cTn id="17" presetID="2" presetClass="entr" presetSubtype="4" decel="50000" fill="hold" nodeType="withEffect">
                                  <p:stCondLst>
                                    <p:cond delay="900"/>
                                  </p:stCondLst>
                                  <p:childTnLst>
                                    <p:set>
                                      <p:cBhvr>
                                        <p:cTn id="18" dur="1" fill="hold">
                                          <p:stCondLst>
                                            <p:cond delay="0"/>
                                          </p:stCondLst>
                                        </p:cTn>
                                        <p:tgtEl>
                                          <p:spTgt spid="47"/>
                                        </p:tgtEl>
                                        <p:attrNameLst>
                                          <p:attrName>style.visibility</p:attrName>
                                        </p:attrNameLst>
                                      </p:cBhvr>
                                      <p:to>
                                        <p:strVal val="visible"/>
                                      </p:to>
                                    </p:set>
                                    <p:anim calcmode="lin" valueType="num">
                                      <p:cBhvr additive="base">
                                        <p:cTn id="19" dur="1500" fill="hold"/>
                                        <p:tgtEl>
                                          <p:spTgt spid="47"/>
                                        </p:tgtEl>
                                        <p:attrNameLst>
                                          <p:attrName>ppt_x</p:attrName>
                                        </p:attrNameLst>
                                      </p:cBhvr>
                                      <p:tavLst>
                                        <p:tav tm="0">
                                          <p:val>
                                            <p:strVal val="#ppt_x"/>
                                          </p:val>
                                        </p:tav>
                                        <p:tav tm="100000">
                                          <p:val>
                                            <p:strVal val="#ppt_x"/>
                                          </p:val>
                                        </p:tav>
                                      </p:tavLst>
                                    </p:anim>
                                    <p:anim calcmode="lin" valueType="num">
                                      <p:cBhvr additive="base">
                                        <p:cTn id="20" dur="1500" fill="hold"/>
                                        <p:tgtEl>
                                          <p:spTgt spid="4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1" name="直接连接符 20"/>
          <p:cNvCxnSpPr/>
          <p:nvPr/>
        </p:nvCxnSpPr>
        <p:spPr>
          <a:xfrm>
            <a:off x="6067984" y="2883878"/>
            <a:ext cx="0" cy="423203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6" name="TextBox 7">
            <a:extLst>
              <a:ext uri="{FF2B5EF4-FFF2-40B4-BE49-F238E27FC236}">
                <a16:creationId xmlns="" xmlns:a16="http://schemas.microsoft.com/office/drawing/2014/main" id="{8DE6CD62-A5CF-42EF-B6BB-0447C20B7252}"/>
              </a:ext>
            </a:extLst>
          </p:cNvPr>
          <p:cNvSpPr txBox="1"/>
          <p:nvPr/>
        </p:nvSpPr>
        <p:spPr>
          <a:xfrm>
            <a:off x="947547" y="2375515"/>
            <a:ext cx="1541331" cy="372410"/>
          </a:xfrm>
          <a:prstGeom prst="rect">
            <a:avLst/>
          </a:prstGeom>
          <a:noFill/>
        </p:spPr>
        <p:txBody>
          <a:bodyPr wrap="square" rtlCol="0">
            <a:spAutoFit/>
          </a:bodyPr>
          <a:lstStyle/>
          <a:p>
            <a:pPr>
              <a:lnSpc>
                <a:spcPct val="130000"/>
              </a:lnSpc>
            </a:pPr>
            <a:r>
              <a:rPr lang="en-US" altLang="zh-CN" sz="1400" dirty="0" smtClean="0">
                <a:solidFill>
                  <a:srgbClr val="4F4D50"/>
                </a:solidFill>
                <a:latin typeface="思源黑体" panose="020B0500000000000000" pitchFamily="34" charset="-122"/>
                <a:ea typeface="思源黑体" panose="020B0500000000000000" pitchFamily="34" charset="-122"/>
                <a:cs typeface="+mn-ea"/>
                <a:sym typeface="+mn-lt"/>
              </a:rPr>
              <a:t>2030</a:t>
            </a:r>
            <a:r>
              <a:rPr lang="zh-CN" altLang="en-US" sz="1400" dirty="0" smtClean="0">
                <a:solidFill>
                  <a:srgbClr val="4F4D50"/>
                </a:solidFill>
                <a:latin typeface="思源黑体" panose="020B0500000000000000" pitchFamily="34" charset="-122"/>
                <a:ea typeface="思源黑体" panose="020B0500000000000000" pitchFamily="34" charset="-122"/>
                <a:cs typeface="+mn-ea"/>
                <a:sym typeface="+mn-lt"/>
              </a:rPr>
              <a:t>年的大事记</a:t>
            </a:r>
            <a:endParaRPr lang="en-US" altLang="zh-CN" sz="1400" dirty="0">
              <a:solidFill>
                <a:srgbClr val="4F4D50"/>
              </a:solidFill>
              <a:latin typeface="思源黑体" panose="020B0500000000000000" pitchFamily="34" charset="-122"/>
              <a:ea typeface="思源黑体" panose="020B0500000000000000" pitchFamily="34" charset="-122"/>
              <a:cs typeface="+mn-ea"/>
              <a:sym typeface="+mn-lt"/>
            </a:endParaRPr>
          </a:p>
        </p:txBody>
      </p:sp>
      <p:sp>
        <p:nvSpPr>
          <p:cNvPr id="7" name="文本框 6">
            <a:extLst>
              <a:ext uri="{FF2B5EF4-FFF2-40B4-BE49-F238E27FC236}">
                <a16:creationId xmlns="" xmlns:a16="http://schemas.microsoft.com/office/drawing/2014/main" id="{503E0C68-DA60-417A-94AF-3E2A39D1D51A}"/>
              </a:ext>
            </a:extLst>
          </p:cNvPr>
          <p:cNvSpPr txBox="1"/>
          <p:nvPr/>
        </p:nvSpPr>
        <p:spPr>
          <a:xfrm>
            <a:off x="947548" y="2883880"/>
            <a:ext cx="2956237" cy="2693045"/>
          </a:xfrm>
          <a:prstGeom prst="rect">
            <a:avLst/>
          </a:prstGeom>
          <a:noFill/>
        </p:spPr>
        <p:txBody>
          <a:bodyPr wrap="square" rtlCol="0">
            <a:spAutoFit/>
          </a:bodyPr>
          <a:lstStyle/>
          <a:p>
            <a:pPr algn="just">
              <a:lnSpc>
                <a:spcPct val="130000"/>
              </a:lnSpc>
            </a:pPr>
            <a:r>
              <a:rPr lang="zh-CN" altLang="en-US" sz="1000" dirty="0">
                <a:solidFill>
                  <a:srgbClr val="686769"/>
                </a:solidFill>
                <a:latin typeface="思源黑体" panose="020B0500000000000000" pitchFamily="34" charset="-122"/>
                <a:ea typeface="思源黑体" panose="020B0500000000000000" pitchFamily="34" charset="-122"/>
                <a:cs typeface="+mn-ea"/>
                <a:sym typeface="+mn-lt"/>
              </a:rPr>
              <a:t>点击输入简要文字解说，解说文字尽量概括精炼，不用多余的文字</a:t>
            </a:r>
            <a:r>
              <a:rPr lang="zh-CN" altLang="en-US" sz="1000" dirty="0" smtClean="0">
                <a:solidFill>
                  <a:srgbClr val="686769"/>
                </a:solidFill>
                <a:latin typeface="思源黑体" panose="020B0500000000000000" pitchFamily="34" charset="-122"/>
                <a:ea typeface="思源黑体" panose="020B0500000000000000" pitchFamily="34" charset="-122"/>
                <a:cs typeface="+mn-ea"/>
                <a:sym typeface="+mn-lt"/>
              </a:rPr>
              <a:t>修饰简洁</a:t>
            </a:r>
            <a:r>
              <a:rPr lang="zh-CN" altLang="en-US" sz="1000" dirty="0">
                <a:solidFill>
                  <a:srgbClr val="686769"/>
                </a:solidFill>
                <a:latin typeface="思源黑体" panose="020B0500000000000000" pitchFamily="34" charset="-122"/>
                <a:ea typeface="思源黑体" panose="020B0500000000000000" pitchFamily="34" charset="-122"/>
                <a:cs typeface="+mn-ea"/>
                <a:sym typeface="+mn-lt"/>
              </a:rPr>
              <a:t>精</a:t>
            </a:r>
            <a:r>
              <a:rPr lang="zh-CN" altLang="en-US" sz="1000" dirty="0" smtClean="0">
                <a:solidFill>
                  <a:srgbClr val="686769"/>
                </a:solidFill>
                <a:latin typeface="思源黑体" panose="020B0500000000000000" pitchFamily="34" charset="-122"/>
                <a:ea typeface="思源黑体" panose="020B0500000000000000" pitchFamily="34" charset="-122"/>
                <a:cs typeface="+mn-ea"/>
                <a:sym typeface="+mn-lt"/>
              </a:rPr>
              <a:t>准</a:t>
            </a:r>
            <a:r>
              <a:rPr lang="zh-CN" altLang="en-US" sz="1000" dirty="0">
                <a:solidFill>
                  <a:srgbClr val="686769"/>
                </a:solidFill>
                <a:latin typeface="思源黑体" panose="020B0500000000000000" pitchFamily="34" charset="-122"/>
                <a:ea typeface="思源黑体" panose="020B0500000000000000" pitchFamily="34" charset="-122"/>
                <a:cs typeface="+mn-ea"/>
                <a:sym typeface="+mn-lt"/>
              </a:rPr>
              <a:t>。点击输入简要文字解说，解说文字尽量概括精炼，不用多余的文字修饰</a:t>
            </a:r>
            <a:r>
              <a:rPr lang="zh-CN" altLang="en-US" sz="1000" dirty="0" smtClean="0">
                <a:solidFill>
                  <a:srgbClr val="686769"/>
                </a:solidFill>
                <a:latin typeface="思源黑体" panose="020B0500000000000000" pitchFamily="34" charset="-122"/>
                <a:ea typeface="思源黑体" panose="020B0500000000000000" pitchFamily="34" charset="-122"/>
                <a:cs typeface="+mn-ea"/>
                <a:sym typeface="+mn-lt"/>
              </a:rPr>
              <a:t>，</a:t>
            </a:r>
            <a:endParaRPr lang="en-US" altLang="zh-CN" sz="1000" dirty="0" smtClean="0">
              <a:solidFill>
                <a:srgbClr val="686769"/>
              </a:solidFill>
              <a:latin typeface="思源黑体" panose="020B0500000000000000" pitchFamily="34" charset="-122"/>
              <a:ea typeface="思源黑体" panose="020B0500000000000000" pitchFamily="34" charset="-122"/>
              <a:cs typeface="+mn-ea"/>
              <a:sym typeface="+mn-lt"/>
            </a:endParaRPr>
          </a:p>
          <a:p>
            <a:pPr algn="just">
              <a:lnSpc>
                <a:spcPct val="130000"/>
              </a:lnSpc>
            </a:pPr>
            <a:endParaRPr lang="en-US" altLang="zh-CN" sz="1000" dirty="0" smtClean="0">
              <a:solidFill>
                <a:srgbClr val="686769"/>
              </a:solidFill>
              <a:latin typeface="思源黑体" panose="020B0500000000000000" pitchFamily="34" charset="-122"/>
              <a:ea typeface="思源黑体" panose="020B0500000000000000" pitchFamily="34" charset="-122"/>
              <a:cs typeface="+mn-ea"/>
              <a:sym typeface="+mn-lt"/>
            </a:endParaRPr>
          </a:p>
          <a:p>
            <a:pPr algn="just">
              <a:lnSpc>
                <a:spcPct val="130000"/>
              </a:lnSpc>
            </a:pPr>
            <a:r>
              <a:rPr lang="zh-CN" altLang="en-US" sz="1000" dirty="0" smtClean="0">
                <a:solidFill>
                  <a:srgbClr val="686769"/>
                </a:solidFill>
                <a:latin typeface="思源黑体" panose="020B0500000000000000" pitchFamily="34" charset="-122"/>
                <a:ea typeface="思源黑体" panose="020B0500000000000000" pitchFamily="34" charset="-122"/>
                <a:cs typeface="+mn-ea"/>
                <a:sym typeface="+mn-lt"/>
              </a:rPr>
              <a:t>简洁</a:t>
            </a:r>
            <a:r>
              <a:rPr lang="zh-CN" altLang="en-US" sz="1000" dirty="0">
                <a:solidFill>
                  <a:srgbClr val="686769"/>
                </a:solidFill>
                <a:latin typeface="思源黑体" panose="020B0500000000000000" pitchFamily="34" charset="-122"/>
                <a:ea typeface="思源黑体" panose="020B0500000000000000" pitchFamily="34" charset="-122"/>
                <a:cs typeface="+mn-ea"/>
                <a:sym typeface="+mn-lt"/>
              </a:rPr>
              <a:t>精准的 解说所提炼的核心概念</a:t>
            </a:r>
            <a:r>
              <a:rPr lang="zh-CN" altLang="en-US" sz="1000" dirty="0" smtClean="0">
                <a:solidFill>
                  <a:srgbClr val="686769"/>
                </a:solidFill>
                <a:latin typeface="思源黑体" panose="020B0500000000000000" pitchFamily="34" charset="-122"/>
                <a:ea typeface="思源黑体" panose="020B0500000000000000" pitchFamily="34" charset="-122"/>
                <a:cs typeface="+mn-ea"/>
                <a:sym typeface="+mn-lt"/>
              </a:rPr>
              <a:t>。点击</a:t>
            </a:r>
            <a:r>
              <a:rPr lang="zh-CN" altLang="en-US" sz="1000" dirty="0">
                <a:solidFill>
                  <a:srgbClr val="686769"/>
                </a:solidFill>
                <a:latin typeface="思源黑体" panose="020B0500000000000000" pitchFamily="34" charset="-122"/>
                <a:ea typeface="思源黑体" panose="020B0500000000000000" pitchFamily="34" charset="-122"/>
                <a:cs typeface="+mn-ea"/>
                <a:sym typeface="+mn-lt"/>
              </a:rPr>
              <a:t>输入简要文字解说，解说文字尽量概括精炼，不用多余的文字修饰简洁精准。点击输入简要文字解说，解说文字尽量概括精炼，不用多余的文字修饰，简洁精准的 解说所提炼的核心概念。</a:t>
            </a:r>
          </a:p>
          <a:p>
            <a:pPr algn="just">
              <a:lnSpc>
                <a:spcPct val="130000"/>
              </a:lnSpc>
            </a:pPr>
            <a:endParaRPr lang="zh-CN" altLang="en-US" sz="1000" dirty="0">
              <a:solidFill>
                <a:srgbClr val="686769"/>
              </a:solidFill>
              <a:latin typeface="思源黑体" panose="020B0500000000000000" pitchFamily="34" charset="-122"/>
              <a:ea typeface="思源黑体" panose="020B0500000000000000" pitchFamily="34" charset="-122"/>
              <a:cs typeface="+mn-ea"/>
              <a:sym typeface="+mn-lt"/>
            </a:endParaRPr>
          </a:p>
          <a:p>
            <a:pPr algn="just">
              <a:lnSpc>
                <a:spcPct val="130000"/>
              </a:lnSpc>
            </a:pPr>
            <a:endParaRPr lang="zh-CN" altLang="en-US" sz="1000" dirty="0">
              <a:solidFill>
                <a:srgbClr val="686769"/>
              </a:solidFill>
              <a:latin typeface="思源黑体" panose="020B0500000000000000" pitchFamily="34" charset="-122"/>
              <a:ea typeface="思源黑体" panose="020B0500000000000000" pitchFamily="34" charset="-122"/>
              <a:cs typeface="+mn-ea"/>
              <a:sym typeface="+mn-lt"/>
            </a:endParaRPr>
          </a:p>
          <a:p>
            <a:pPr algn="just">
              <a:lnSpc>
                <a:spcPct val="130000"/>
              </a:lnSpc>
            </a:pPr>
            <a:endParaRPr lang="zh-CN" altLang="en-US" sz="1000" dirty="0">
              <a:solidFill>
                <a:srgbClr val="686769"/>
              </a:solidFill>
              <a:latin typeface="思源黑体" panose="020B0500000000000000" pitchFamily="34" charset="-122"/>
              <a:ea typeface="思源黑体" panose="020B0500000000000000" pitchFamily="34" charset="-122"/>
              <a:cs typeface="+mn-ea"/>
              <a:sym typeface="+mn-lt"/>
            </a:endParaRPr>
          </a:p>
        </p:txBody>
      </p:sp>
      <p:sp>
        <p:nvSpPr>
          <p:cNvPr id="8" name="TextBox 7">
            <a:extLst>
              <a:ext uri="{FF2B5EF4-FFF2-40B4-BE49-F238E27FC236}">
                <a16:creationId xmlns="" xmlns:a16="http://schemas.microsoft.com/office/drawing/2014/main" id="{8DE6CD62-A5CF-42EF-B6BB-0447C20B7252}"/>
              </a:ext>
            </a:extLst>
          </p:cNvPr>
          <p:cNvSpPr txBox="1"/>
          <p:nvPr/>
        </p:nvSpPr>
        <p:spPr>
          <a:xfrm>
            <a:off x="6527734" y="3178120"/>
            <a:ext cx="1323439" cy="372410"/>
          </a:xfrm>
          <a:prstGeom prst="rect">
            <a:avLst/>
          </a:prstGeom>
          <a:noFill/>
        </p:spPr>
        <p:txBody>
          <a:bodyPr wrap="square" rtlCol="0">
            <a:spAutoFit/>
          </a:bodyPr>
          <a:lstStyle/>
          <a:p>
            <a:pPr>
              <a:lnSpc>
                <a:spcPct val="130000"/>
              </a:lnSpc>
            </a:pPr>
            <a:r>
              <a:rPr lang="zh-CN" altLang="en-US" sz="1400" dirty="0" smtClean="0">
                <a:solidFill>
                  <a:srgbClr val="4F4D50"/>
                </a:solidFill>
                <a:latin typeface="思源黑体" panose="020B0500000000000000" pitchFamily="34" charset="-122"/>
                <a:ea typeface="思源黑体" panose="020B0500000000000000" pitchFamily="34" charset="-122"/>
                <a:cs typeface="+mn-ea"/>
                <a:sym typeface="+mn-lt"/>
              </a:rPr>
              <a:t>公司大事记</a:t>
            </a:r>
            <a:endParaRPr lang="en-US" altLang="zh-CN" sz="1400" dirty="0">
              <a:solidFill>
                <a:srgbClr val="4F4D50"/>
              </a:solidFill>
              <a:latin typeface="思源黑体" panose="020B0500000000000000" pitchFamily="34" charset="-122"/>
              <a:ea typeface="思源黑体" panose="020B0500000000000000" pitchFamily="34" charset="-122"/>
              <a:cs typeface="+mn-ea"/>
              <a:sym typeface="+mn-lt"/>
            </a:endParaRPr>
          </a:p>
        </p:txBody>
      </p:sp>
      <p:sp>
        <p:nvSpPr>
          <p:cNvPr id="9" name="文本框 8">
            <a:extLst>
              <a:ext uri="{FF2B5EF4-FFF2-40B4-BE49-F238E27FC236}">
                <a16:creationId xmlns="" xmlns:a16="http://schemas.microsoft.com/office/drawing/2014/main" id="{503E0C68-DA60-417A-94AF-3E2A39D1D51A}"/>
              </a:ext>
            </a:extLst>
          </p:cNvPr>
          <p:cNvSpPr txBox="1"/>
          <p:nvPr/>
        </p:nvSpPr>
        <p:spPr>
          <a:xfrm>
            <a:off x="6527734" y="3612397"/>
            <a:ext cx="2956237" cy="892552"/>
          </a:xfrm>
          <a:prstGeom prst="rect">
            <a:avLst/>
          </a:prstGeom>
          <a:noFill/>
        </p:spPr>
        <p:txBody>
          <a:bodyPr wrap="square" rtlCol="0">
            <a:spAutoFit/>
          </a:bodyPr>
          <a:lstStyle/>
          <a:p>
            <a:pPr algn="just">
              <a:lnSpc>
                <a:spcPct val="130000"/>
              </a:lnSpc>
            </a:pPr>
            <a:r>
              <a:rPr lang="zh-CN" altLang="en-US" sz="1000" dirty="0">
                <a:solidFill>
                  <a:srgbClr val="686769"/>
                </a:solidFill>
                <a:latin typeface="思源黑体" panose="020B0500000000000000" pitchFamily="34" charset="-122"/>
                <a:ea typeface="思源黑体" panose="020B0500000000000000" pitchFamily="34" charset="-122"/>
                <a:cs typeface="+mn-ea"/>
                <a:sym typeface="+mn-lt"/>
              </a:rPr>
              <a:t>点击输入简要文字解说，解说文字尽量概括精炼，不用多余的文字</a:t>
            </a:r>
            <a:r>
              <a:rPr lang="zh-CN" altLang="en-US" sz="1000" dirty="0" smtClean="0">
                <a:solidFill>
                  <a:srgbClr val="686769"/>
                </a:solidFill>
                <a:latin typeface="思源黑体" panose="020B0500000000000000" pitchFamily="34" charset="-122"/>
                <a:ea typeface="思源黑体" panose="020B0500000000000000" pitchFamily="34" charset="-122"/>
                <a:cs typeface="+mn-ea"/>
                <a:sym typeface="+mn-lt"/>
              </a:rPr>
              <a:t>修饰简洁</a:t>
            </a:r>
            <a:r>
              <a:rPr lang="zh-CN" altLang="en-US" sz="1000" dirty="0">
                <a:solidFill>
                  <a:srgbClr val="686769"/>
                </a:solidFill>
                <a:latin typeface="思源黑体" panose="020B0500000000000000" pitchFamily="34" charset="-122"/>
                <a:ea typeface="思源黑体" panose="020B0500000000000000" pitchFamily="34" charset="-122"/>
                <a:cs typeface="+mn-ea"/>
                <a:sym typeface="+mn-lt"/>
              </a:rPr>
              <a:t>精</a:t>
            </a:r>
            <a:r>
              <a:rPr lang="zh-CN" altLang="en-US" sz="1000" dirty="0" smtClean="0">
                <a:solidFill>
                  <a:srgbClr val="686769"/>
                </a:solidFill>
                <a:latin typeface="思源黑体" panose="020B0500000000000000" pitchFamily="34" charset="-122"/>
                <a:ea typeface="思源黑体" panose="020B0500000000000000" pitchFamily="34" charset="-122"/>
                <a:cs typeface="+mn-ea"/>
                <a:sym typeface="+mn-lt"/>
              </a:rPr>
              <a:t>准</a:t>
            </a:r>
            <a:r>
              <a:rPr lang="zh-CN" altLang="en-US" sz="1000" dirty="0">
                <a:solidFill>
                  <a:srgbClr val="686769"/>
                </a:solidFill>
                <a:latin typeface="思源黑体" panose="020B0500000000000000" pitchFamily="34" charset="-122"/>
                <a:ea typeface="思源黑体" panose="020B0500000000000000" pitchFamily="34" charset="-122"/>
                <a:cs typeface="+mn-ea"/>
                <a:sym typeface="+mn-lt"/>
              </a:rPr>
              <a:t>。点击输入简要文字解说，解说文字尽量概括精炼，不用多余的文字修饰</a:t>
            </a:r>
            <a:r>
              <a:rPr lang="zh-CN" altLang="en-US" sz="1000" dirty="0" smtClean="0">
                <a:solidFill>
                  <a:srgbClr val="686769"/>
                </a:solidFill>
                <a:latin typeface="思源黑体" panose="020B0500000000000000" pitchFamily="34" charset="-122"/>
                <a:ea typeface="思源黑体" panose="020B0500000000000000" pitchFamily="34" charset="-122"/>
                <a:cs typeface="+mn-ea"/>
                <a:sym typeface="+mn-lt"/>
              </a:rPr>
              <a:t>，</a:t>
            </a:r>
            <a:endParaRPr lang="en-US" altLang="zh-CN" sz="1000" dirty="0" smtClean="0">
              <a:solidFill>
                <a:srgbClr val="686769"/>
              </a:solidFill>
              <a:latin typeface="思源黑体" panose="020B0500000000000000" pitchFamily="34" charset="-122"/>
              <a:ea typeface="思源黑体" panose="020B0500000000000000" pitchFamily="34" charset="-122"/>
              <a:cs typeface="+mn-ea"/>
              <a:sym typeface="+mn-lt"/>
            </a:endParaRPr>
          </a:p>
        </p:txBody>
      </p:sp>
      <p:grpSp>
        <p:nvGrpSpPr>
          <p:cNvPr id="15" name="组合 14"/>
          <p:cNvGrpSpPr/>
          <p:nvPr/>
        </p:nvGrpSpPr>
        <p:grpSpPr>
          <a:xfrm>
            <a:off x="5969723" y="3858389"/>
            <a:ext cx="234028" cy="234028"/>
            <a:chOff x="7927343" y="2668909"/>
            <a:chExt cx="268762" cy="268762"/>
          </a:xfrm>
        </p:grpSpPr>
        <p:sp>
          <p:nvSpPr>
            <p:cNvPr id="11" name="椭圆 10"/>
            <p:cNvSpPr/>
            <p:nvPr/>
          </p:nvSpPr>
          <p:spPr>
            <a:xfrm>
              <a:off x="7927343" y="2668909"/>
              <a:ext cx="268762" cy="268762"/>
            </a:xfrm>
            <a:prstGeom prst="ellipse">
              <a:avLst/>
            </a:prstGeom>
            <a:solidFill>
              <a:srgbClr val="9FB8D6">
                <a:alpha val="2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 9"/>
            <p:cNvSpPr/>
            <p:nvPr/>
          </p:nvSpPr>
          <p:spPr>
            <a:xfrm>
              <a:off x="7979663" y="2721229"/>
              <a:ext cx="164123" cy="164123"/>
            </a:xfrm>
            <a:prstGeom prst="ellipse">
              <a:avLst/>
            </a:prstGeom>
            <a:gradFill>
              <a:gsLst>
                <a:gs pos="0">
                  <a:srgbClr val="4582ED"/>
                </a:gs>
                <a:gs pos="58000">
                  <a:srgbClr val="105AD7"/>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6" name="TextBox 7">
            <a:extLst>
              <a:ext uri="{FF2B5EF4-FFF2-40B4-BE49-F238E27FC236}">
                <a16:creationId xmlns="" xmlns:a16="http://schemas.microsoft.com/office/drawing/2014/main" id="{8DE6CD62-A5CF-42EF-B6BB-0447C20B7252}"/>
              </a:ext>
            </a:extLst>
          </p:cNvPr>
          <p:cNvSpPr txBox="1"/>
          <p:nvPr/>
        </p:nvSpPr>
        <p:spPr>
          <a:xfrm>
            <a:off x="4425786" y="3812210"/>
            <a:ext cx="1323439" cy="530915"/>
          </a:xfrm>
          <a:prstGeom prst="rect">
            <a:avLst/>
          </a:prstGeom>
          <a:noFill/>
        </p:spPr>
        <p:txBody>
          <a:bodyPr wrap="square" rtlCol="0">
            <a:spAutoFit/>
          </a:bodyPr>
          <a:lstStyle/>
          <a:p>
            <a:pPr algn="r"/>
            <a:r>
              <a:rPr lang="en-US" altLang="zh-CN" sz="1050" dirty="0" smtClean="0">
                <a:solidFill>
                  <a:srgbClr val="4F4D50"/>
                </a:solidFill>
                <a:latin typeface="思源黑体" panose="020B0500000000000000" pitchFamily="34" charset="-122"/>
                <a:ea typeface="思源黑体" panose="020B0500000000000000" pitchFamily="34" charset="-122"/>
                <a:cs typeface="+mn-ea"/>
                <a:sym typeface="+mn-lt"/>
              </a:rPr>
              <a:t>Year</a:t>
            </a:r>
          </a:p>
          <a:p>
            <a:pPr algn="r"/>
            <a:r>
              <a:rPr lang="en-US" altLang="zh-CN" dirty="0" smtClean="0">
                <a:solidFill>
                  <a:srgbClr val="4F4D50"/>
                </a:solidFill>
                <a:latin typeface="思源黑体" panose="020B0500000000000000" pitchFamily="34" charset="-122"/>
                <a:ea typeface="思源黑体" panose="020B0500000000000000" pitchFamily="34" charset="-122"/>
                <a:cs typeface="+mn-ea"/>
                <a:sym typeface="+mn-lt"/>
              </a:rPr>
              <a:t>2030</a:t>
            </a:r>
            <a:endParaRPr lang="en-US" altLang="zh-CN" dirty="0">
              <a:solidFill>
                <a:srgbClr val="4F4D50"/>
              </a:solidFill>
              <a:latin typeface="思源黑体" panose="020B0500000000000000" pitchFamily="34" charset="-122"/>
              <a:ea typeface="思源黑体" panose="020B0500000000000000" pitchFamily="34" charset="-122"/>
              <a:cs typeface="+mn-ea"/>
              <a:sym typeface="+mn-lt"/>
            </a:endParaRPr>
          </a:p>
        </p:txBody>
      </p:sp>
      <p:grpSp>
        <p:nvGrpSpPr>
          <p:cNvPr id="2" name="组合 1"/>
          <p:cNvGrpSpPr/>
          <p:nvPr/>
        </p:nvGrpSpPr>
        <p:grpSpPr>
          <a:xfrm>
            <a:off x="6527733" y="4706434"/>
            <a:ext cx="4170223" cy="1364302"/>
            <a:chOff x="6527732" y="4706433"/>
            <a:chExt cx="4170222" cy="1364302"/>
          </a:xfrm>
        </p:grpSpPr>
        <p:grpSp>
          <p:nvGrpSpPr>
            <p:cNvPr id="19" name="组合 18"/>
            <p:cNvGrpSpPr/>
            <p:nvPr/>
          </p:nvGrpSpPr>
          <p:grpSpPr>
            <a:xfrm>
              <a:off x="7571367" y="4706433"/>
              <a:ext cx="1039318" cy="1071914"/>
              <a:chOff x="2933518" y="2584938"/>
              <a:chExt cx="1438646" cy="1483766"/>
            </a:xfrm>
          </p:grpSpPr>
          <p:graphicFrame>
            <p:nvGraphicFramePr>
              <p:cNvPr id="20" name="图表 19"/>
              <p:cNvGraphicFramePr/>
              <p:nvPr>
                <p:extLst>
                  <p:ext uri="{D42A27DB-BD31-4B8C-83A1-F6EECF244321}">
                    <p14:modId xmlns:p14="http://schemas.microsoft.com/office/powerpoint/2010/main" val="1774352165"/>
                  </p:ext>
                </p:extLst>
              </p:nvPr>
            </p:nvGraphicFramePr>
            <p:xfrm>
              <a:off x="2933518" y="2584938"/>
              <a:ext cx="1438646" cy="1483766"/>
            </p:xfrm>
            <a:graphic>
              <a:graphicData uri="http://schemas.openxmlformats.org/drawingml/2006/chart">
                <c:chart xmlns:c="http://schemas.openxmlformats.org/drawingml/2006/chart" xmlns:r="http://schemas.openxmlformats.org/officeDocument/2006/relationships" r:id="rId3"/>
              </a:graphicData>
            </a:graphic>
          </p:graphicFrame>
          <p:sp>
            <p:nvSpPr>
              <p:cNvPr id="22" name="TextBox 17"/>
              <p:cNvSpPr txBox="1"/>
              <p:nvPr/>
            </p:nvSpPr>
            <p:spPr>
              <a:xfrm>
                <a:off x="3306470" y="3135108"/>
                <a:ext cx="692745" cy="383428"/>
              </a:xfrm>
              <a:prstGeom prst="rect">
                <a:avLst/>
              </a:prstGeom>
              <a:noFill/>
            </p:spPr>
            <p:txBody>
              <a:bodyPr wrap="none" rtlCol="0" anchor="ctr">
                <a:spAutoFit/>
              </a:bodyPr>
              <a:lstStyle/>
              <a:p>
                <a:pPr algn="ctr"/>
                <a:r>
                  <a:rPr lang="en-US" altLang="zh-CN" sz="1200" dirty="0">
                    <a:solidFill>
                      <a:schemeClr val="tx1">
                        <a:lumMod val="85000"/>
                        <a:lumOff val="15000"/>
                      </a:schemeClr>
                    </a:solidFill>
                    <a:latin typeface="思源黑体" panose="020B0500000000000000" pitchFamily="34" charset="-122"/>
                    <a:ea typeface="思源黑体" panose="020B0500000000000000" pitchFamily="34" charset="-122"/>
                    <a:sym typeface="Bebas" pitchFamily="2" charset="0"/>
                  </a:rPr>
                  <a:t>82%</a:t>
                </a:r>
              </a:p>
            </p:txBody>
          </p:sp>
        </p:grpSp>
        <p:grpSp>
          <p:nvGrpSpPr>
            <p:cNvPr id="23" name="组合 22"/>
            <p:cNvGrpSpPr/>
            <p:nvPr/>
          </p:nvGrpSpPr>
          <p:grpSpPr>
            <a:xfrm>
              <a:off x="8615002" y="4706433"/>
              <a:ext cx="1039318" cy="1071914"/>
              <a:chOff x="4785885" y="1827484"/>
              <a:chExt cx="1438646" cy="1483766"/>
            </a:xfrm>
          </p:grpSpPr>
          <p:graphicFrame>
            <p:nvGraphicFramePr>
              <p:cNvPr id="24" name="图表 23"/>
              <p:cNvGraphicFramePr/>
              <p:nvPr>
                <p:extLst>
                  <p:ext uri="{D42A27DB-BD31-4B8C-83A1-F6EECF244321}">
                    <p14:modId xmlns:p14="http://schemas.microsoft.com/office/powerpoint/2010/main" val="1974875262"/>
                  </p:ext>
                </p:extLst>
              </p:nvPr>
            </p:nvGraphicFramePr>
            <p:xfrm>
              <a:off x="4785885" y="1827484"/>
              <a:ext cx="1438646" cy="1483766"/>
            </p:xfrm>
            <a:graphic>
              <a:graphicData uri="http://schemas.openxmlformats.org/drawingml/2006/chart">
                <c:chart xmlns:c="http://schemas.openxmlformats.org/drawingml/2006/chart" xmlns:r="http://schemas.openxmlformats.org/officeDocument/2006/relationships" r:id="rId4"/>
              </a:graphicData>
            </a:graphic>
          </p:graphicFrame>
          <p:sp>
            <p:nvSpPr>
              <p:cNvPr id="25" name="TextBox 18"/>
              <p:cNvSpPr txBox="1"/>
              <p:nvPr/>
            </p:nvSpPr>
            <p:spPr>
              <a:xfrm>
                <a:off x="5158834" y="2377654"/>
                <a:ext cx="692745" cy="383428"/>
              </a:xfrm>
              <a:prstGeom prst="rect">
                <a:avLst/>
              </a:prstGeom>
              <a:noFill/>
            </p:spPr>
            <p:txBody>
              <a:bodyPr wrap="none" rtlCol="0" anchor="ctr">
                <a:spAutoFit/>
              </a:bodyPr>
              <a:lstStyle/>
              <a:p>
                <a:pPr algn="ctr"/>
                <a:r>
                  <a:rPr lang="en-US" altLang="zh-CN" sz="1200" dirty="0">
                    <a:solidFill>
                      <a:schemeClr val="tx1">
                        <a:lumMod val="85000"/>
                        <a:lumOff val="15000"/>
                      </a:schemeClr>
                    </a:solidFill>
                    <a:latin typeface="思源黑体" panose="020B0500000000000000" pitchFamily="34" charset="-122"/>
                    <a:ea typeface="思源黑体" panose="020B0500000000000000" pitchFamily="34" charset="-122"/>
                    <a:sym typeface="Bebas" pitchFamily="2" charset="0"/>
                  </a:rPr>
                  <a:t>59%</a:t>
                </a:r>
              </a:p>
            </p:txBody>
          </p:sp>
        </p:grpSp>
        <p:grpSp>
          <p:nvGrpSpPr>
            <p:cNvPr id="26" name="组合 25"/>
            <p:cNvGrpSpPr/>
            <p:nvPr/>
          </p:nvGrpSpPr>
          <p:grpSpPr>
            <a:xfrm>
              <a:off x="9658636" y="4706433"/>
              <a:ext cx="1039318" cy="1071914"/>
              <a:chOff x="6621383" y="2584938"/>
              <a:chExt cx="1438646" cy="1483766"/>
            </a:xfrm>
          </p:grpSpPr>
          <p:graphicFrame>
            <p:nvGraphicFramePr>
              <p:cNvPr id="27" name="图表 26"/>
              <p:cNvGraphicFramePr/>
              <p:nvPr>
                <p:extLst>
                  <p:ext uri="{D42A27DB-BD31-4B8C-83A1-F6EECF244321}">
                    <p14:modId xmlns:p14="http://schemas.microsoft.com/office/powerpoint/2010/main" val="2397157615"/>
                  </p:ext>
                </p:extLst>
              </p:nvPr>
            </p:nvGraphicFramePr>
            <p:xfrm>
              <a:off x="6621383" y="2584938"/>
              <a:ext cx="1438646" cy="1483766"/>
            </p:xfrm>
            <a:graphic>
              <a:graphicData uri="http://schemas.openxmlformats.org/drawingml/2006/chart">
                <c:chart xmlns:c="http://schemas.openxmlformats.org/drawingml/2006/chart" xmlns:r="http://schemas.openxmlformats.org/officeDocument/2006/relationships" r:id="rId5"/>
              </a:graphicData>
            </a:graphic>
          </p:graphicFrame>
          <p:sp>
            <p:nvSpPr>
              <p:cNvPr id="28" name="TextBox 19"/>
              <p:cNvSpPr txBox="1"/>
              <p:nvPr/>
            </p:nvSpPr>
            <p:spPr>
              <a:xfrm>
                <a:off x="6994335" y="3135108"/>
                <a:ext cx="692745" cy="383428"/>
              </a:xfrm>
              <a:prstGeom prst="rect">
                <a:avLst/>
              </a:prstGeom>
              <a:noFill/>
            </p:spPr>
            <p:txBody>
              <a:bodyPr wrap="none" rtlCol="0" anchor="ctr">
                <a:spAutoFit/>
              </a:bodyPr>
              <a:lstStyle/>
              <a:p>
                <a:pPr algn="ctr"/>
                <a:r>
                  <a:rPr lang="en-US" altLang="zh-CN" sz="1200" dirty="0">
                    <a:solidFill>
                      <a:schemeClr val="tx1">
                        <a:lumMod val="85000"/>
                        <a:lumOff val="15000"/>
                      </a:schemeClr>
                    </a:solidFill>
                    <a:latin typeface="思源黑体" panose="020B0500000000000000" pitchFamily="34" charset="-122"/>
                    <a:ea typeface="思源黑体" panose="020B0500000000000000" pitchFamily="34" charset="-122"/>
                    <a:sym typeface="Bebas" pitchFamily="2" charset="0"/>
                  </a:rPr>
                  <a:t>23%</a:t>
                </a:r>
              </a:p>
            </p:txBody>
          </p:sp>
        </p:grpSp>
        <p:grpSp>
          <p:nvGrpSpPr>
            <p:cNvPr id="29" name="组合 28"/>
            <p:cNvGrpSpPr/>
            <p:nvPr/>
          </p:nvGrpSpPr>
          <p:grpSpPr>
            <a:xfrm>
              <a:off x="6527732" y="4706433"/>
              <a:ext cx="1039318" cy="1071914"/>
              <a:chOff x="1086911" y="1827484"/>
              <a:chExt cx="1438646" cy="1483766"/>
            </a:xfrm>
          </p:grpSpPr>
          <p:graphicFrame>
            <p:nvGraphicFramePr>
              <p:cNvPr id="30" name="图表 29"/>
              <p:cNvGraphicFramePr/>
              <p:nvPr>
                <p:extLst>
                  <p:ext uri="{D42A27DB-BD31-4B8C-83A1-F6EECF244321}">
                    <p14:modId xmlns:p14="http://schemas.microsoft.com/office/powerpoint/2010/main" val="3812241932"/>
                  </p:ext>
                </p:extLst>
              </p:nvPr>
            </p:nvGraphicFramePr>
            <p:xfrm>
              <a:off x="1086911" y="1827484"/>
              <a:ext cx="1438646" cy="1483766"/>
            </p:xfrm>
            <a:graphic>
              <a:graphicData uri="http://schemas.openxmlformats.org/drawingml/2006/chart">
                <c:chart xmlns:c="http://schemas.openxmlformats.org/drawingml/2006/chart" xmlns:r="http://schemas.openxmlformats.org/officeDocument/2006/relationships" r:id="rId6"/>
              </a:graphicData>
            </a:graphic>
          </p:graphicFrame>
          <p:sp>
            <p:nvSpPr>
              <p:cNvPr id="31" name="TextBox 16"/>
              <p:cNvSpPr txBox="1"/>
              <p:nvPr/>
            </p:nvSpPr>
            <p:spPr>
              <a:xfrm>
                <a:off x="1459863" y="2377654"/>
                <a:ext cx="692745" cy="383428"/>
              </a:xfrm>
              <a:prstGeom prst="rect">
                <a:avLst/>
              </a:prstGeom>
              <a:noFill/>
            </p:spPr>
            <p:txBody>
              <a:bodyPr wrap="none" rtlCol="0" anchor="ctr">
                <a:spAutoFit/>
              </a:bodyPr>
              <a:lstStyle/>
              <a:p>
                <a:pPr algn="ctr"/>
                <a:r>
                  <a:rPr lang="en-US" altLang="zh-CN" sz="1200" dirty="0">
                    <a:solidFill>
                      <a:schemeClr val="tx1">
                        <a:lumMod val="85000"/>
                        <a:lumOff val="15000"/>
                      </a:schemeClr>
                    </a:solidFill>
                    <a:latin typeface="思源黑体" panose="020B0500000000000000" pitchFamily="34" charset="-122"/>
                    <a:ea typeface="思源黑体" panose="020B0500000000000000" pitchFamily="34" charset="-122"/>
                    <a:sym typeface="Bebas" pitchFamily="2" charset="0"/>
                  </a:rPr>
                  <a:t>75%</a:t>
                </a:r>
              </a:p>
            </p:txBody>
          </p:sp>
        </p:grpSp>
        <p:sp>
          <p:nvSpPr>
            <p:cNvPr id="32" name="TextBox 7">
              <a:extLst>
                <a:ext uri="{FF2B5EF4-FFF2-40B4-BE49-F238E27FC236}">
                  <a16:creationId xmlns="" xmlns:a16="http://schemas.microsoft.com/office/drawing/2014/main" id="{8DE6CD62-A5CF-42EF-B6BB-0447C20B7252}"/>
                </a:ext>
              </a:extLst>
            </p:cNvPr>
            <p:cNvSpPr txBox="1"/>
            <p:nvPr/>
          </p:nvSpPr>
          <p:spPr>
            <a:xfrm>
              <a:off x="6631156" y="5778347"/>
              <a:ext cx="843739" cy="292388"/>
            </a:xfrm>
            <a:prstGeom prst="rect">
              <a:avLst/>
            </a:prstGeom>
            <a:noFill/>
          </p:spPr>
          <p:txBody>
            <a:bodyPr wrap="square" rtlCol="0">
              <a:spAutoFit/>
            </a:bodyPr>
            <a:lstStyle/>
            <a:p>
              <a:pPr algn="ctr">
                <a:lnSpc>
                  <a:spcPct val="130000"/>
                </a:lnSpc>
              </a:pPr>
              <a:r>
                <a:rPr lang="zh-CN" altLang="en-US" sz="1000" dirty="0" smtClean="0">
                  <a:solidFill>
                    <a:srgbClr val="4F4D50"/>
                  </a:solidFill>
                  <a:latin typeface="思源黑体" panose="020B0500000000000000" pitchFamily="34" charset="-122"/>
                  <a:ea typeface="思源黑体" panose="020B0500000000000000" pitchFamily="34" charset="-122"/>
                  <a:cs typeface="+mn-ea"/>
                  <a:sym typeface="+mn-lt"/>
                </a:rPr>
                <a:t>添加</a:t>
              </a:r>
              <a:r>
                <a:rPr lang="zh-CN" altLang="en-US" sz="1000" dirty="0">
                  <a:solidFill>
                    <a:srgbClr val="4F4D50"/>
                  </a:solidFill>
                  <a:latin typeface="思源黑体" panose="020B0500000000000000" pitchFamily="34" charset="-122"/>
                  <a:ea typeface="思源黑体" panose="020B0500000000000000" pitchFamily="34" charset="-122"/>
                  <a:cs typeface="+mn-ea"/>
                  <a:sym typeface="+mn-lt"/>
                </a:rPr>
                <a:t>标题</a:t>
              </a:r>
              <a:endParaRPr lang="en-US" altLang="zh-CN" sz="1000" dirty="0">
                <a:solidFill>
                  <a:srgbClr val="4F4D50"/>
                </a:solidFill>
                <a:latin typeface="思源黑体" panose="020B0500000000000000" pitchFamily="34" charset="-122"/>
                <a:ea typeface="思源黑体" panose="020B0500000000000000" pitchFamily="34" charset="-122"/>
                <a:cs typeface="+mn-ea"/>
                <a:sym typeface="+mn-lt"/>
              </a:endParaRPr>
            </a:p>
          </p:txBody>
        </p:sp>
        <p:sp>
          <p:nvSpPr>
            <p:cNvPr id="33" name="TextBox 7">
              <a:extLst>
                <a:ext uri="{FF2B5EF4-FFF2-40B4-BE49-F238E27FC236}">
                  <a16:creationId xmlns="" xmlns:a16="http://schemas.microsoft.com/office/drawing/2014/main" id="{8DE6CD62-A5CF-42EF-B6BB-0447C20B7252}"/>
                </a:ext>
              </a:extLst>
            </p:cNvPr>
            <p:cNvSpPr txBox="1"/>
            <p:nvPr/>
          </p:nvSpPr>
          <p:spPr>
            <a:xfrm>
              <a:off x="7656961" y="5778347"/>
              <a:ext cx="843739" cy="292388"/>
            </a:xfrm>
            <a:prstGeom prst="rect">
              <a:avLst/>
            </a:prstGeom>
            <a:noFill/>
          </p:spPr>
          <p:txBody>
            <a:bodyPr wrap="square" rtlCol="0">
              <a:spAutoFit/>
            </a:bodyPr>
            <a:lstStyle/>
            <a:p>
              <a:pPr algn="ctr">
                <a:lnSpc>
                  <a:spcPct val="130000"/>
                </a:lnSpc>
              </a:pPr>
              <a:r>
                <a:rPr lang="zh-CN" altLang="en-US" sz="1000" dirty="0" smtClean="0">
                  <a:solidFill>
                    <a:srgbClr val="4F4D50"/>
                  </a:solidFill>
                  <a:latin typeface="思源黑体" panose="020B0500000000000000" pitchFamily="34" charset="-122"/>
                  <a:ea typeface="思源黑体" panose="020B0500000000000000" pitchFamily="34" charset="-122"/>
                  <a:cs typeface="+mn-ea"/>
                  <a:sym typeface="+mn-lt"/>
                </a:rPr>
                <a:t>添加</a:t>
              </a:r>
              <a:r>
                <a:rPr lang="zh-CN" altLang="en-US" sz="1000" dirty="0">
                  <a:solidFill>
                    <a:srgbClr val="4F4D50"/>
                  </a:solidFill>
                  <a:latin typeface="思源黑体" panose="020B0500000000000000" pitchFamily="34" charset="-122"/>
                  <a:ea typeface="思源黑体" panose="020B0500000000000000" pitchFamily="34" charset="-122"/>
                  <a:cs typeface="+mn-ea"/>
                  <a:sym typeface="+mn-lt"/>
                </a:rPr>
                <a:t>标题</a:t>
              </a:r>
              <a:endParaRPr lang="en-US" altLang="zh-CN" sz="1000" dirty="0">
                <a:solidFill>
                  <a:srgbClr val="4F4D50"/>
                </a:solidFill>
                <a:latin typeface="思源黑体" panose="020B0500000000000000" pitchFamily="34" charset="-122"/>
                <a:ea typeface="思源黑体" panose="020B0500000000000000" pitchFamily="34" charset="-122"/>
                <a:cs typeface="+mn-ea"/>
                <a:sym typeface="+mn-lt"/>
              </a:endParaRPr>
            </a:p>
          </p:txBody>
        </p:sp>
        <p:sp>
          <p:nvSpPr>
            <p:cNvPr id="34" name="TextBox 7">
              <a:extLst>
                <a:ext uri="{FF2B5EF4-FFF2-40B4-BE49-F238E27FC236}">
                  <a16:creationId xmlns="" xmlns:a16="http://schemas.microsoft.com/office/drawing/2014/main" id="{8DE6CD62-A5CF-42EF-B6BB-0447C20B7252}"/>
                </a:ext>
              </a:extLst>
            </p:cNvPr>
            <p:cNvSpPr txBox="1"/>
            <p:nvPr/>
          </p:nvSpPr>
          <p:spPr>
            <a:xfrm>
              <a:off x="8682765" y="5778347"/>
              <a:ext cx="843739" cy="292388"/>
            </a:xfrm>
            <a:prstGeom prst="rect">
              <a:avLst/>
            </a:prstGeom>
            <a:noFill/>
          </p:spPr>
          <p:txBody>
            <a:bodyPr wrap="square" rtlCol="0">
              <a:spAutoFit/>
            </a:bodyPr>
            <a:lstStyle/>
            <a:p>
              <a:pPr algn="ctr">
                <a:lnSpc>
                  <a:spcPct val="130000"/>
                </a:lnSpc>
              </a:pPr>
              <a:r>
                <a:rPr lang="zh-CN" altLang="en-US" sz="1000" dirty="0" smtClean="0">
                  <a:solidFill>
                    <a:srgbClr val="4F4D50"/>
                  </a:solidFill>
                  <a:latin typeface="思源黑体" panose="020B0500000000000000" pitchFamily="34" charset="-122"/>
                  <a:ea typeface="思源黑体" panose="020B0500000000000000" pitchFamily="34" charset="-122"/>
                  <a:cs typeface="+mn-ea"/>
                  <a:sym typeface="+mn-lt"/>
                </a:rPr>
                <a:t>添加</a:t>
              </a:r>
              <a:r>
                <a:rPr lang="zh-CN" altLang="en-US" sz="1000" dirty="0">
                  <a:solidFill>
                    <a:srgbClr val="4F4D50"/>
                  </a:solidFill>
                  <a:latin typeface="思源黑体" panose="020B0500000000000000" pitchFamily="34" charset="-122"/>
                  <a:ea typeface="思源黑体" panose="020B0500000000000000" pitchFamily="34" charset="-122"/>
                  <a:cs typeface="+mn-ea"/>
                  <a:sym typeface="+mn-lt"/>
                </a:rPr>
                <a:t>标题</a:t>
              </a:r>
              <a:endParaRPr lang="en-US" altLang="zh-CN" sz="1000" dirty="0">
                <a:solidFill>
                  <a:srgbClr val="4F4D50"/>
                </a:solidFill>
                <a:latin typeface="思源黑体" panose="020B0500000000000000" pitchFamily="34" charset="-122"/>
                <a:ea typeface="思源黑体" panose="020B0500000000000000" pitchFamily="34" charset="-122"/>
                <a:cs typeface="+mn-ea"/>
                <a:sym typeface="+mn-lt"/>
              </a:endParaRPr>
            </a:p>
          </p:txBody>
        </p:sp>
        <p:sp>
          <p:nvSpPr>
            <p:cNvPr id="35" name="TextBox 7">
              <a:extLst>
                <a:ext uri="{FF2B5EF4-FFF2-40B4-BE49-F238E27FC236}">
                  <a16:creationId xmlns="" xmlns:a16="http://schemas.microsoft.com/office/drawing/2014/main" id="{8DE6CD62-A5CF-42EF-B6BB-0447C20B7252}"/>
                </a:ext>
              </a:extLst>
            </p:cNvPr>
            <p:cNvSpPr txBox="1"/>
            <p:nvPr/>
          </p:nvSpPr>
          <p:spPr>
            <a:xfrm>
              <a:off x="9792202" y="5778347"/>
              <a:ext cx="843739" cy="292388"/>
            </a:xfrm>
            <a:prstGeom prst="rect">
              <a:avLst/>
            </a:prstGeom>
            <a:noFill/>
          </p:spPr>
          <p:txBody>
            <a:bodyPr wrap="square" rtlCol="0">
              <a:spAutoFit/>
            </a:bodyPr>
            <a:lstStyle/>
            <a:p>
              <a:pPr algn="ctr">
                <a:lnSpc>
                  <a:spcPct val="130000"/>
                </a:lnSpc>
              </a:pPr>
              <a:r>
                <a:rPr lang="zh-CN" altLang="en-US" sz="1000" dirty="0" smtClean="0">
                  <a:solidFill>
                    <a:srgbClr val="4F4D50"/>
                  </a:solidFill>
                  <a:latin typeface="思源黑体" panose="020B0500000000000000" pitchFamily="34" charset="-122"/>
                  <a:ea typeface="思源黑体" panose="020B0500000000000000" pitchFamily="34" charset="-122"/>
                  <a:cs typeface="+mn-ea"/>
                  <a:sym typeface="+mn-lt"/>
                </a:rPr>
                <a:t>添加</a:t>
              </a:r>
              <a:r>
                <a:rPr lang="zh-CN" altLang="en-US" sz="1000" dirty="0">
                  <a:solidFill>
                    <a:srgbClr val="4F4D50"/>
                  </a:solidFill>
                  <a:latin typeface="思源黑体" panose="020B0500000000000000" pitchFamily="34" charset="-122"/>
                  <a:ea typeface="思源黑体" panose="020B0500000000000000" pitchFamily="34" charset="-122"/>
                  <a:cs typeface="+mn-ea"/>
                  <a:sym typeface="+mn-lt"/>
                </a:rPr>
                <a:t>标题</a:t>
              </a:r>
              <a:endParaRPr lang="en-US" altLang="zh-CN" sz="1000" dirty="0">
                <a:solidFill>
                  <a:srgbClr val="4F4D50"/>
                </a:solidFill>
                <a:latin typeface="思源黑体" panose="020B0500000000000000" pitchFamily="34" charset="-122"/>
                <a:ea typeface="思源黑体" panose="020B0500000000000000" pitchFamily="34" charset="-122"/>
                <a:cs typeface="+mn-ea"/>
                <a:sym typeface="+mn-lt"/>
              </a:endParaRPr>
            </a:p>
          </p:txBody>
        </p:sp>
      </p:grpSp>
      <p:grpSp>
        <p:nvGrpSpPr>
          <p:cNvPr id="4" name="组合 3"/>
          <p:cNvGrpSpPr/>
          <p:nvPr/>
        </p:nvGrpSpPr>
        <p:grpSpPr>
          <a:xfrm>
            <a:off x="5498125" y="1570691"/>
            <a:ext cx="1160585" cy="1313189"/>
            <a:chOff x="5498123" y="1570689"/>
            <a:chExt cx="1160585" cy="1313189"/>
          </a:xfrm>
          <a:effectLst>
            <a:outerShdw blurRad="254000" dist="63500" dir="2700000" algn="tl" rotWithShape="0">
              <a:prstClr val="black">
                <a:alpha val="30000"/>
              </a:prstClr>
            </a:outerShdw>
          </a:effectLst>
        </p:grpSpPr>
        <p:sp>
          <p:nvSpPr>
            <p:cNvPr id="3" name="六边形 2"/>
            <p:cNvSpPr/>
            <p:nvPr/>
          </p:nvSpPr>
          <p:spPr>
            <a:xfrm rot="5400000">
              <a:off x="5421821" y="1646991"/>
              <a:ext cx="1313189" cy="1160585"/>
            </a:xfrm>
            <a:prstGeom prst="hexagon">
              <a:avLst>
                <a:gd name="adj" fmla="val 26010"/>
                <a:gd name="vf" fmla="val 115470"/>
              </a:avLst>
            </a:prstGeom>
            <a:blipFill dpi="0" rotWithShape="0">
              <a:blip r:embed="rId7" cstate="print">
                <a:extLst>
                  <a:ext uri="{28A0092B-C50C-407E-A947-70E740481C1C}">
                    <a14:useLocalDpi xmlns:a14="http://schemas.microsoft.com/office/drawing/2010/main" val="0"/>
                  </a:ext>
                </a:extLst>
              </a:blip>
              <a:srcRect/>
              <a:stretch>
                <a:fillRect l="-34820" r="-34820"/>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六边形 35"/>
            <p:cNvSpPr/>
            <p:nvPr/>
          </p:nvSpPr>
          <p:spPr>
            <a:xfrm rot="5400000">
              <a:off x="5768582" y="1939066"/>
              <a:ext cx="636307" cy="562363"/>
            </a:xfrm>
            <a:prstGeom prst="hexagon">
              <a:avLst>
                <a:gd name="adj" fmla="val 26010"/>
                <a:gd name="vf" fmla="val 115470"/>
              </a:avLst>
            </a:prstGeom>
            <a:gradFill>
              <a:gsLst>
                <a:gs pos="0">
                  <a:srgbClr val="4582ED"/>
                </a:gs>
                <a:gs pos="58000">
                  <a:srgbClr val="105AD7"/>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AutoShape 59"/>
            <p:cNvSpPr/>
            <p:nvPr/>
          </p:nvSpPr>
          <p:spPr bwMode="auto">
            <a:xfrm>
              <a:off x="5937860" y="2102233"/>
              <a:ext cx="237073" cy="236029"/>
            </a:xfrm>
            <a:custGeom>
              <a:avLst/>
              <a:gdLst>
                <a:gd name="T0" fmla="+- 0 10794 23"/>
                <a:gd name="T1" fmla="*/ T0 w 21543"/>
                <a:gd name="T2" fmla="*/ 10800 h 21600"/>
                <a:gd name="T3" fmla="+- 0 10794 23"/>
                <a:gd name="T4" fmla="*/ T3 w 21543"/>
                <a:gd name="T5" fmla="*/ 10800 h 21600"/>
                <a:gd name="T6" fmla="+- 0 10794 23"/>
                <a:gd name="T7" fmla="*/ T6 w 21543"/>
                <a:gd name="T8" fmla="*/ 10800 h 21600"/>
                <a:gd name="T9" fmla="+- 0 10794 23"/>
                <a:gd name="T10" fmla="*/ T9 w 21543"/>
                <a:gd name="T11" fmla="*/ 10800 h 21600"/>
              </a:gdLst>
              <a:ahLst/>
              <a:cxnLst>
                <a:cxn ang="0">
                  <a:pos x="T1" y="T2"/>
                </a:cxn>
                <a:cxn ang="0">
                  <a:pos x="T4" y="T5"/>
                </a:cxn>
                <a:cxn ang="0">
                  <a:pos x="T7" y="T8"/>
                </a:cxn>
                <a:cxn ang="0">
                  <a:pos x="T10" y="T11"/>
                </a:cxn>
              </a:cxnLst>
              <a:rect l="0" t="0" r="r" b="b"/>
              <a:pathLst>
                <a:path w="21543" h="21600">
                  <a:moveTo>
                    <a:pt x="16976" y="19986"/>
                  </a:moveTo>
                  <a:lnTo>
                    <a:pt x="11226" y="17680"/>
                  </a:lnTo>
                  <a:cubicBezTo>
                    <a:pt x="11088" y="17626"/>
                    <a:pt x="10946" y="17608"/>
                    <a:pt x="10806" y="17600"/>
                  </a:cubicBezTo>
                  <a:lnTo>
                    <a:pt x="19660" y="3837"/>
                  </a:lnTo>
                  <a:cubicBezTo>
                    <a:pt x="19660" y="3837"/>
                    <a:pt x="16976" y="19986"/>
                    <a:pt x="16976" y="19986"/>
                  </a:cubicBezTo>
                  <a:close/>
                  <a:moveTo>
                    <a:pt x="6859" y="16244"/>
                  </a:moveTo>
                  <a:cubicBezTo>
                    <a:pt x="6858" y="16242"/>
                    <a:pt x="6855" y="16240"/>
                    <a:pt x="6854" y="16238"/>
                  </a:cubicBezTo>
                  <a:lnTo>
                    <a:pt x="19606" y="2552"/>
                  </a:lnTo>
                  <a:lnTo>
                    <a:pt x="8735" y="19536"/>
                  </a:lnTo>
                  <a:cubicBezTo>
                    <a:pt x="8735" y="19536"/>
                    <a:pt x="6859" y="16244"/>
                    <a:pt x="6859" y="16244"/>
                  </a:cubicBezTo>
                  <a:close/>
                  <a:moveTo>
                    <a:pt x="2111" y="14024"/>
                  </a:moveTo>
                  <a:lnTo>
                    <a:pt x="17712" y="3595"/>
                  </a:lnTo>
                  <a:lnTo>
                    <a:pt x="6369" y="15770"/>
                  </a:lnTo>
                  <a:cubicBezTo>
                    <a:pt x="6309" y="15734"/>
                    <a:pt x="6256" y="15687"/>
                    <a:pt x="6190" y="15660"/>
                  </a:cubicBezTo>
                  <a:cubicBezTo>
                    <a:pt x="6190" y="15660"/>
                    <a:pt x="2111" y="14024"/>
                    <a:pt x="2111" y="14024"/>
                  </a:cubicBezTo>
                  <a:close/>
                  <a:moveTo>
                    <a:pt x="21234" y="108"/>
                  </a:moveTo>
                  <a:cubicBezTo>
                    <a:pt x="21123" y="35"/>
                    <a:pt x="20996" y="0"/>
                    <a:pt x="20868" y="0"/>
                  </a:cubicBezTo>
                  <a:cubicBezTo>
                    <a:pt x="20738" y="0"/>
                    <a:pt x="20608" y="36"/>
                    <a:pt x="20495" y="113"/>
                  </a:cubicBezTo>
                  <a:lnTo>
                    <a:pt x="299" y="13613"/>
                  </a:lnTo>
                  <a:cubicBezTo>
                    <a:pt x="91" y="13751"/>
                    <a:pt x="-23" y="13995"/>
                    <a:pt x="3" y="14244"/>
                  </a:cubicBezTo>
                  <a:cubicBezTo>
                    <a:pt x="28" y="14494"/>
                    <a:pt x="190" y="14708"/>
                    <a:pt x="422" y="14801"/>
                  </a:cubicBezTo>
                  <a:lnTo>
                    <a:pt x="5689" y="16914"/>
                  </a:lnTo>
                  <a:lnTo>
                    <a:pt x="8166" y="21259"/>
                  </a:lnTo>
                  <a:cubicBezTo>
                    <a:pt x="8284" y="21468"/>
                    <a:pt x="8505" y="21597"/>
                    <a:pt x="8743" y="21599"/>
                  </a:cubicBezTo>
                  <a:lnTo>
                    <a:pt x="8751" y="21599"/>
                  </a:lnTo>
                  <a:cubicBezTo>
                    <a:pt x="8987" y="21599"/>
                    <a:pt x="9206" y="21474"/>
                    <a:pt x="9328" y="21271"/>
                  </a:cubicBezTo>
                  <a:lnTo>
                    <a:pt x="10726" y="18934"/>
                  </a:lnTo>
                  <a:lnTo>
                    <a:pt x="17253" y="21551"/>
                  </a:lnTo>
                  <a:cubicBezTo>
                    <a:pt x="17332" y="21584"/>
                    <a:pt x="17418" y="21599"/>
                    <a:pt x="17502" y="21599"/>
                  </a:cubicBezTo>
                  <a:cubicBezTo>
                    <a:pt x="17617" y="21599"/>
                    <a:pt x="17731" y="21571"/>
                    <a:pt x="17832" y="21512"/>
                  </a:cubicBezTo>
                  <a:cubicBezTo>
                    <a:pt x="18010" y="21412"/>
                    <a:pt x="18133" y="21238"/>
                    <a:pt x="18167" y="21035"/>
                  </a:cubicBezTo>
                  <a:lnTo>
                    <a:pt x="21533" y="785"/>
                  </a:lnTo>
                  <a:cubicBezTo>
                    <a:pt x="21576" y="520"/>
                    <a:pt x="21459" y="254"/>
                    <a:pt x="21234" y="108"/>
                  </a:cubicBezTo>
                </a:path>
              </a:pathLst>
            </a:custGeom>
            <a:solidFill>
              <a:schemeClr val="bg1"/>
            </a:solid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grpSp>
      <p:sp>
        <p:nvSpPr>
          <p:cNvPr id="38" name="椭圆 37"/>
          <p:cNvSpPr/>
          <p:nvPr/>
        </p:nvSpPr>
        <p:spPr>
          <a:xfrm>
            <a:off x="462653" y="492370"/>
            <a:ext cx="513595" cy="513594"/>
          </a:xfrm>
          <a:prstGeom prst="ellipse">
            <a:avLst/>
          </a:prstGeom>
          <a:gradFill>
            <a:gsLst>
              <a:gs pos="1000">
                <a:srgbClr val="4582ED"/>
              </a:gs>
              <a:gs pos="66000">
                <a:srgbClr val="105AD7"/>
              </a:gs>
            </a:gsLst>
          </a:gradFill>
          <a:ln>
            <a:noFill/>
          </a:ln>
          <a:effectLst>
            <a:outerShdw blurRad="127000" dist="635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altLang="zh-CN" sz="2400" dirty="0">
                <a:latin typeface="Agency FB" panose="020B0503020202020204" pitchFamily="34" charset="0"/>
              </a:rPr>
              <a:t>01</a:t>
            </a:r>
            <a:endParaRPr lang="zh-CN" altLang="en-US" sz="2400" dirty="0">
              <a:latin typeface="Agency FB" panose="020B0503020202020204" pitchFamily="34" charset="0"/>
            </a:endParaRPr>
          </a:p>
        </p:txBody>
      </p:sp>
      <p:grpSp>
        <p:nvGrpSpPr>
          <p:cNvPr id="39" name="组合 38"/>
          <p:cNvGrpSpPr/>
          <p:nvPr/>
        </p:nvGrpSpPr>
        <p:grpSpPr>
          <a:xfrm>
            <a:off x="1112716" y="370922"/>
            <a:ext cx="3110091" cy="663260"/>
            <a:chOff x="1220641" y="259282"/>
            <a:chExt cx="3110496" cy="663346"/>
          </a:xfrm>
        </p:grpSpPr>
        <p:sp>
          <p:nvSpPr>
            <p:cNvPr id="40" name="文本框 39">
              <a:extLst>
                <a:ext uri="{FF2B5EF4-FFF2-40B4-BE49-F238E27FC236}">
                  <a16:creationId xmlns="" xmlns:a16="http://schemas.microsoft.com/office/drawing/2014/main" id="{C9FE3F12-EF2B-4C2B-8DA1-3D9B6D947A7C}"/>
                </a:ext>
              </a:extLst>
            </p:cNvPr>
            <p:cNvSpPr txBox="1"/>
            <p:nvPr/>
          </p:nvSpPr>
          <p:spPr>
            <a:xfrm>
              <a:off x="1220641" y="259282"/>
              <a:ext cx="1313351" cy="532522"/>
            </a:xfrm>
            <a:prstGeom prst="rect">
              <a:avLst/>
            </a:prstGeom>
            <a:noFill/>
          </p:spPr>
          <p:txBody>
            <a:bodyPr wrap="none" rtlCol="0">
              <a:spAutoFit/>
            </a:bodyPr>
            <a:lstStyle/>
            <a:p>
              <a:pPr fontAlgn="auto">
                <a:lnSpc>
                  <a:spcPct val="130000"/>
                </a:lnSpc>
                <a:defRPr/>
              </a:pPr>
              <a:r>
                <a:rPr lang="zh-CN" altLang="en-US" sz="2200" dirty="0">
                  <a:solidFill>
                    <a:srgbClr val="554B4F"/>
                  </a:solidFill>
                  <a:latin typeface="思源黑体" panose="020B0500000000000000" pitchFamily="34" charset="-122"/>
                  <a:ea typeface="思源黑体" panose="020B0500000000000000" pitchFamily="34" charset="-122"/>
                  <a:cs typeface="+mn-ea"/>
                  <a:sym typeface="+mn-lt"/>
                </a:rPr>
                <a:t>发展历程</a:t>
              </a:r>
            </a:p>
          </p:txBody>
        </p:sp>
        <p:sp>
          <p:nvSpPr>
            <p:cNvPr id="41" name="矩形 40">
              <a:extLst>
                <a:ext uri="{FF2B5EF4-FFF2-40B4-BE49-F238E27FC236}">
                  <a16:creationId xmlns="" xmlns:a16="http://schemas.microsoft.com/office/drawing/2014/main" id="{F3726BB5-172B-4432-AF35-26229E90CCC6}"/>
                </a:ext>
              </a:extLst>
            </p:cNvPr>
            <p:cNvSpPr/>
            <p:nvPr/>
          </p:nvSpPr>
          <p:spPr>
            <a:xfrm>
              <a:off x="1235631" y="630202"/>
              <a:ext cx="3095506" cy="292426"/>
            </a:xfrm>
            <a:prstGeom prst="rect">
              <a:avLst/>
            </a:prstGeom>
          </p:spPr>
          <p:txBody>
            <a:bodyPr wrap="square">
              <a:spAutoFit/>
            </a:bodyPr>
            <a:lstStyle/>
            <a:p>
              <a:pPr>
                <a:lnSpc>
                  <a:spcPct val="130000"/>
                </a:lnSpc>
              </a:pPr>
              <a:r>
                <a:rPr lang="zh-CN" altLang="en-US" sz="1000" dirty="0">
                  <a:solidFill>
                    <a:schemeClr val="tx1">
                      <a:lumMod val="65000"/>
                      <a:lumOff val="35000"/>
                    </a:schemeClr>
                  </a:solidFill>
                  <a:latin typeface="思源黑体" panose="020B0500000000000000" pitchFamily="34" charset="-122"/>
                  <a:ea typeface="思源黑体" panose="020B0500000000000000" pitchFamily="34" charset="-122"/>
                  <a:cs typeface="+mn-ea"/>
                  <a:sym typeface="+mn-lt"/>
                </a:rPr>
                <a:t>此处添加您的副标题文字</a:t>
              </a:r>
              <a:r>
                <a:rPr lang="zh-CN" altLang="en-US" sz="1000" dirty="0" smtClean="0">
                  <a:solidFill>
                    <a:schemeClr val="tx1">
                      <a:lumMod val="65000"/>
                      <a:lumOff val="35000"/>
                    </a:schemeClr>
                  </a:solidFill>
                  <a:latin typeface="思源黑体" panose="020B0500000000000000" pitchFamily="34" charset="-122"/>
                  <a:ea typeface="思源黑体" panose="020B0500000000000000" pitchFamily="34" charset="-122"/>
                  <a:cs typeface="+mn-ea"/>
                  <a:sym typeface="+mn-lt"/>
                </a:rPr>
                <a:t>说明</a:t>
              </a:r>
              <a:endParaRPr lang="zh-CN" altLang="en-US" sz="1000" dirty="0">
                <a:solidFill>
                  <a:schemeClr val="tx1">
                    <a:lumMod val="65000"/>
                    <a:lumOff val="35000"/>
                  </a:schemeClr>
                </a:solidFill>
                <a:latin typeface="思源黑体" panose="020B0500000000000000" pitchFamily="34" charset="-122"/>
                <a:ea typeface="思源黑体" panose="020B0500000000000000" pitchFamily="34" charset="-122"/>
                <a:cs typeface="+mn-ea"/>
                <a:sym typeface="+mn-lt"/>
              </a:endParaRPr>
            </a:p>
          </p:txBody>
        </p:sp>
      </p:grpSp>
    </p:spTree>
    <p:extLst>
      <p:ext uri="{BB962C8B-B14F-4D97-AF65-F5344CB8AC3E}">
        <p14:creationId xmlns:p14="http://schemas.microsoft.com/office/powerpoint/2010/main" val="1080073619"/>
      </p:ext>
    </p:extLst>
  </p:cSld>
  <p:clrMapOvr>
    <a:masterClrMapping/>
  </p:clrMapOvr>
  <p:transition spd="slow" advClick="0"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2" presetClass="entr" presetSubtype="1" fill="hold" nodeType="clickEffect">
                                  <p:stCondLst>
                                    <p:cond delay="0"/>
                                  </p:stCondLst>
                                  <p:childTnLst>
                                    <p:set>
                                      <p:cBhvr>
                                        <p:cTn id="12" dur="1" fill="hold">
                                          <p:stCondLst>
                                            <p:cond delay="0"/>
                                          </p:stCondLst>
                                        </p:cTn>
                                        <p:tgtEl>
                                          <p:spTgt spid="21"/>
                                        </p:tgtEl>
                                        <p:attrNameLst>
                                          <p:attrName>style.visibility</p:attrName>
                                        </p:attrNameLst>
                                      </p:cBhvr>
                                      <p:to>
                                        <p:strVal val="visible"/>
                                      </p:to>
                                    </p:set>
                                    <p:animEffect transition="in" filter="wipe(up)">
                                      <p:cBhvr>
                                        <p:cTn id="13" dur="500"/>
                                        <p:tgtEl>
                                          <p:spTgt spid="21"/>
                                        </p:tgtEl>
                                      </p:cBhvr>
                                    </p:animEffect>
                                  </p:childTnLst>
                                </p:cTn>
                              </p:par>
                            </p:childTnLst>
                          </p:cTn>
                        </p:par>
                      </p:childTnLst>
                    </p:cTn>
                  </p:par>
                  <p:par>
                    <p:cTn id="14" fill="hold">
                      <p:stCondLst>
                        <p:cond delay="indefinite"/>
                      </p:stCondLst>
                      <p:childTnLst>
                        <p:par>
                          <p:cTn id="15" fill="hold">
                            <p:stCondLst>
                              <p:cond delay="0"/>
                            </p:stCondLst>
                            <p:childTnLst>
                              <p:par>
                                <p:cTn id="16" presetID="42" presetClass="entr" presetSubtype="0" fill="hold" grpId="0" nodeType="clickEffect">
                                  <p:stCondLst>
                                    <p:cond delay="0"/>
                                  </p:stCondLst>
                                  <p:childTnLst>
                                    <p:set>
                                      <p:cBhvr>
                                        <p:cTn id="17" dur="1" fill="hold">
                                          <p:stCondLst>
                                            <p:cond delay="0"/>
                                          </p:stCondLst>
                                        </p:cTn>
                                        <p:tgtEl>
                                          <p:spTgt spid="16"/>
                                        </p:tgtEl>
                                        <p:attrNameLst>
                                          <p:attrName>style.visibility</p:attrName>
                                        </p:attrNameLst>
                                      </p:cBhvr>
                                      <p:to>
                                        <p:strVal val="visible"/>
                                      </p:to>
                                    </p:set>
                                    <p:animEffect transition="in" filter="fade">
                                      <p:cBhvr>
                                        <p:cTn id="18" dur="1000"/>
                                        <p:tgtEl>
                                          <p:spTgt spid="16"/>
                                        </p:tgtEl>
                                      </p:cBhvr>
                                    </p:animEffect>
                                    <p:anim calcmode="lin" valueType="num">
                                      <p:cBhvr>
                                        <p:cTn id="19" dur="1000" fill="hold"/>
                                        <p:tgtEl>
                                          <p:spTgt spid="16"/>
                                        </p:tgtEl>
                                        <p:attrNameLst>
                                          <p:attrName>ppt_x</p:attrName>
                                        </p:attrNameLst>
                                      </p:cBhvr>
                                      <p:tavLst>
                                        <p:tav tm="0">
                                          <p:val>
                                            <p:strVal val="#ppt_x"/>
                                          </p:val>
                                        </p:tav>
                                        <p:tav tm="100000">
                                          <p:val>
                                            <p:strVal val="#ppt_x"/>
                                          </p:val>
                                        </p:tav>
                                      </p:tavLst>
                                    </p:anim>
                                    <p:anim calcmode="lin" valueType="num">
                                      <p:cBhvr>
                                        <p:cTn id="20" dur="1000" fill="hold"/>
                                        <p:tgtEl>
                                          <p:spTgt spid="16"/>
                                        </p:tgtEl>
                                        <p:attrNameLst>
                                          <p:attrName>ppt_y</p:attrName>
                                        </p:attrNameLst>
                                      </p:cBhvr>
                                      <p:tavLst>
                                        <p:tav tm="0">
                                          <p:val>
                                            <p:strVal val="#ppt_y+.1"/>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53" presetClass="entr" presetSubtype="16" fill="hold" nodeType="clickEffect">
                                  <p:stCondLst>
                                    <p:cond delay="0"/>
                                  </p:stCondLst>
                                  <p:childTnLst>
                                    <p:set>
                                      <p:cBhvr>
                                        <p:cTn id="24" dur="1" fill="hold">
                                          <p:stCondLst>
                                            <p:cond delay="0"/>
                                          </p:stCondLst>
                                        </p:cTn>
                                        <p:tgtEl>
                                          <p:spTgt spid="15"/>
                                        </p:tgtEl>
                                        <p:attrNameLst>
                                          <p:attrName>style.visibility</p:attrName>
                                        </p:attrNameLst>
                                      </p:cBhvr>
                                      <p:to>
                                        <p:strVal val="visible"/>
                                      </p:to>
                                    </p:set>
                                    <p:anim calcmode="lin" valueType="num">
                                      <p:cBhvr>
                                        <p:cTn id="25" dur="500" fill="hold"/>
                                        <p:tgtEl>
                                          <p:spTgt spid="15"/>
                                        </p:tgtEl>
                                        <p:attrNameLst>
                                          <p:attrName>ppt_w</p:attrName>
                                        </p:attrNameLst>
                                      </p:cBhvr>
                                      <p:tavLst>
                                        <p:tav tm="0">
                                          <p:val>
                                            <p:fltVal val="0"/>
                                          </p:val>
                                        </p:tav>
                                        <p:tav tm="100000">
                                          <p:val>
                                            <p:strVal val="#ppt_w"/>
                                          </p:val>
                                        </p:tav>
                                      </p:tavLst>
                                    </p:anim>
                                    <p:anim calcmode="lin" valueType="num">
                                      <p:cBhvr>
                                        <p:cTn id="26" dur="500" fill="hold"/>
                                        <p:tgtEl>
                                          <p:spTgt spid="15"/>
                                        </p:tgtEl>
                                        <p:attrNameLst>
                                          <p:attrName>ppt_h</p:attrName>
                                        </p:attrNameLst>
                                      </p:cBhvr>
                                      <p:tavLst>
                                        <p:tav tm="0">
                                          <p:val>
                                            <p:fltVal val="0"/>
                                          </p:val>
                                        </p:tav>
                                        <p:tav tm="100000">
                                          <p:val>
                                            <p:strVal val="#ppt_h"/>
                                          </p:val>
                                        </p:tav>
                                      </p:tavLst>
                                    </p:anim>
                                    <p:animEffect transition="in" filter="fade">
                                      <p:cBhvr>
                                        <p:cTn id="27" dur="500"/>
                                        <p:tgtEl>
                                          <p:spTgt spid="15"/>
                                        </p:tgtEl>
                                      </p:cBhvr>
                                    </p:animEffect>
                                  </p:childTnLst>
                                </p:cTn>
                              </p:par>
                            </p:childTnLst>
                          </p:cTn>
                        </p:par>
                      </p:childTnLst>
                    </p:cTn>
                  </p:par>
                  <p:par>
                    <p:cTn id="28" fill="hold">
                      <p:stCondLst>
                        <p:cond delay="indefinite"/>
                      </p:stCondLst>
                      <p:childTnLst>
                        <p:par>
                          <p:cTn id="29" fill="hold">
                            <p:stCondLst>
                              <p:cond delay="0"/>
                            </p:stCondLst>
                            <p:childTnLst>
                              <p:par>
                                <p:cTn id="30" presetID="42" presetClass="entr" presetSubtype="0" fill="hold" grpId="0" nodeType="clickEffect">
                                  <p:stCondLst>
                                    <p:cond delay="0"/>
                                  </p:stCondLst>
                                  <p:childTnLst>
                                    <p:set>
                                      <p:cBhvr>
                                        <p:cTn id="31" dur="1" fill="hold">
                                          <p:stCondLst>
                                            <p:cond delay="0"/>
                                          </p:stCondLst>
                                        </p:cTn>
                                        <p:tgtEl>
                                          <p:spTgt spid="6"/>
                                        </p:tgtEl>
                                        <p:attrNameLst>
                                          <p:attrName>style.visibility</p:attrName>
                                        </p:attrNameLst>
                                      </p:cBhvr>
                                      <p:to>
                                        <p:strVal val="visible"/>
                                      </p:to>
                                    </p:set>
                                    <p:animEffect transition="in" filter="fade">
                                      <p:cBhvr>
                                        <p:cTn id="32" dur="1000"/>
                                        <p:tgtEl>
                                          <p:spTgt spid="6"/>
                                        </p:tgtEl>
                                      </p:cBhvr>
                                    </p:animEffect>
                                    <p:anim calcmode="lin" valueType="num">
                                      <p:cBhvr>
                                        <p:cTn id="33" dur="1000" fill="hold"/>
                                        <p:tgtEl>
                                          <p:spTgt spid="6"/>
                                        </p:tgtEl>
                                        <p:attrNameLst>
                                          <p:attrName>ppt_x</p:attrName>
                                        </p:attrNameLst>
                                      </p:cBhvr>
                                      <p:tavLst>
                                        <p:tav tm="0">
                                          <p:val>
                                            <p:strVal val="#ppt_x"/>
                                          </p:val>
                                        </p:tav>
                                        <p:tav tm="100000">
                                          <p:val>
                                            <p:strVal val="#ppt_x"/>
                                          </p:val>
                                        </p:tav>
                                      </p:tavLst>
                                    </p:anim>
                                    <p:anim calcmode="lin" valueType="num">
                                      <p:cBhvr>
                                        <p:cTn id="34" dur="1000" fill="hold"/>
                                        <p:tgtEl>
                                          <p:spTgt spid="6"/>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7"/>
                                        </p:tgtEl>
                                        <p:attrNameLst>
                                          <p:attrName>style.visibility</p:attrName>
                                        </p:attrNameLst>
                                      </p:cBhvr>
                                      <p:to>
                                        <p:strVal val="visible"/>
                                      </p:to>
                                    </p:set>
                                    <p:animEffect transition="in" filter="fade">
                                      <p:cBhvr>
                                        <p:cTn id="37" dur="1000"/>
                                        <p:tgtEl>
                                          <p:spTgt spid="7"/>
                                        </p:tgtEl>
                                      </p:cBhvr>
                                    </p:animEffect>
                                    <p:anim calcmode="lin" valueType="num">
                                      <p:cBhvr>
                                        <p:cTn id="38" dur="1000" fill="hold"/>
                                        <p:tgtEl>
                                          <p:spTgt spid="7"/>
                                        </p:tgtEl>
                                        <p:attrNameLst>
                                          <p:attrName>ppt_x</p:attrName>
                                        </p:attrNameLst>
                                      </p:cBhvr>
                                      <p:tavLst>
                                        <p:tav tm="0">
                                          <p:val>
                                            <p:strVal val="#ppt_x"/>
                                          </p:val>
                                        </p:tav>
                                        <p:tav tm="100000">
                                          <p:val>
                                            <p:strVal val="#ppt_x"/>
                                          </p:val>
                                        </p:tav>
                                      </p:tavLst>
                                    </p:anim>
                                    <p:anim calcmode="lin" valueType="num">
                                      <p:cBhvr>
                                        <p:cTn id="39"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40" fill="hold">
                      <p:stCondLst>
                        <p:cond delay="indefinite"/>
                      </p:stCondLst>
                      <p:childTnLst>
                        <p:par>
                          <p:cTn id="41" fill="hold">
                            <p:stCondLst>
                              <p:cond delay="0"/>
                            </p:stCondLst>
                            <p:childTnLst>
                              <p:par>
                                <p:cTn id="42" presetID="2" presetClass="entr" presetSubtype="2" fill="hold" grpId="0" nodeType="clickEffect">
                                  <p:stCondLst>
                                    <p:cond delay="0"/>
                                  </p:stCondLst>
                                  <p:childTnLst>
                                    <p:set>
                                      <p:cBhvr>
                                        <p:cTn id="43" dur="1" fill="hold">
                                          <p:stCondLst>
                                            <p:cond delay="0"/>
                                          </p:stCondLst>
                                        </p:cTn>
                                        <p:tgtEl>
                                          <p:spTgt spid="8"/>
                                        </p:tgtEl>
                                        <p:attrNameLst>
                                          <p:attrName>style.visibility</p:attrName>
                                        </p:attrNameLst>
                                      </p:cBhvr>
                                      <p:to>
                                        <p:strVal val="visible"/>
                                      </p:to>
                                    </p:set>
                                    <p:anim calcmode="lin" valueType="num">
                                      <p:cBhvr additive="base">
                                        <p:cTn id="44" dur="500" fill="hold"/>
                                        <p:tgtEl>
                                          <p:spTgt spid="8"/>
                                        </p:tgtEl>
                                        <p:attrNameLst>
                                          <p:attrName>ppt_x</p:attrName>
                                        </p:attrNameLst>
                                      </p:cBhvr>
                                      <p:tavLst>
                                        <p:tav tm="0">
                                          <p:val>
                                            <p:strVal val="1+#ppt_w/2"/>
                                          </p:val>
                                        </p:tav>
                                        <p:tav tm="100000">
                                          <p:val>
                                            <p:strVal val="#ppt_x"/>
                                          </p:val>
                                        </p:tav>
                                      </p:tavLst>
                                    </p:anim>
                                    <p:anim calcmode="lin" valueType="num">
                                      <p:cBhvr additive="base">
                                        <p:cTn id="45" dur="500" fill="hold"/>
                                        <p:tgtEl>
                                          <p:spTgt spid="8"/>
                                        </p:tgtEl>
                                        <p:attrNameLst>
                                          <p:attrName>ppt_y</p:attrName>
                                        </p:attrNameLst>
                                      </p:cBhvr>
                                      <p:tavLst>
                                        <p:tav tm="0">
                                          <p:val>
                                            <p:strVal val="#ppt_y"/>
                                          </p:val>
                                        </p:tav>
                                        <p:tav tm="100000">
                                          <p:val>
                                            <p:strVal val="#ppt_y"/>
                                          </p:val>
                                        </p:tav>
                                      </p:tavLst>
                                    </p:anim>
                                  </p:childTnLst>
                                </p:cTn>
                              </p:par>
                              <p:par>
                                <p:cTn id="46" presetID="2" presetClass="entr" presetSubtype="2" fill="hold" grpId="0" nodeType="withEffect">
                                  <p:stCondLst>
                                    <p:cond delay="0"/>
                                  </p:stCondLst>
                                  <p:childTnLst>
                                    <p:set>
                                      <p:cBhvr>
                                        <p:cTn id="47" dur="1" fill="hold">
                                          <p:stCondLst>
                                            <p:cond delay="0"/>
                                          </p:stCondLst>
                                        </p:cTn>
                                        <p:tgtEl>
                                          <p:spTgt spid="9"/>
                                        </p:tgtEl>
                                        <p:attrNameLst>
                                          <p:attrName>style.visibility</p:attrName>
                                        </p:attrNameLst>
                                      </p:cBhvr>
                                      <p:to>
                                        <p:strVal val="visible"/>
                                      </p:to>
                                    </p:set>
                                    <p:anim calcmode="lin" valueType="num">
                                      <p:cBhvr additive="base">
                                        <p:cTn id="48" dur="500" fill="hold"/>
                                        <p:tgtEl>
                                          <p:spTgt spid="9"/>
                                        </p:tgtEl>
                                        <p:attrNameLst>
                                          <p:attrName>ppt_x</p:attrName>
                                        </p:attrNameLst>
                                      </p:cBhvr>
                                      <p:tavLst>
                                        <p:tav tm="0">
                                          <p:val>
                                            <p:strVal val="1+#ppt_w/2"/>
                                          </p:val>
                                        </p:tav>
                                        <p:tav tm="100000">
                                          <p:val>
                                            <p:strVal val="#ppt_x"/>
                                          </p:val>
                                        </p:tav>
                                      </p:tavLst>
                                    </p:anim>
                                    <p:anim calcmode="lin" valueType="num">
                                      <p:cBhvr additive="base">
                                        <p:cTn id="49" dur="500" fill="hold"/>
                                        <p:tgtEl>
                                          <p:spTgt spid="9"/>
                                        </p:tgtEl>
                                        <p:attrNameLst>
                                          <p:attrName>ppt_y</p:attrName>
                                        </p:attrNameLst>
                                      </p:cBhvr>
                                      <p:tavLst>
                                        <p:tav tm="0">
                                          <p:val>
                                            <p:strVal val="#ppt_y"/>
                                          </p:val>
                                        </p:tav>
                                        <p:tav tm="100000">
                                          <p:val>
                                            <p:strVal val="#ppt_y"/>
                                          </p:val>
                                        </p:tav>
                                      </p:tavLst>
                                    </p:anim>
                                  </p:childTnLst>
                                </p:cTn>
                              </p:par>
                            </p:childTnLst>
                          </p:cTn>
                        </p:par>
                      </p:childTnLst>
                    </p:cTn>
                  </p:par>
                  <p:par>
                    <p:cTn id="50" fill="hold">
                      <p:stCondLst>
                        <p:cond delay="indefinite"/>
                      </p:stCondLst>
                      <p:childTnLst>
                        <p:par>
                          <p:cTn id="51" fill="hold">
                            <p:stCondLst>
                              <p:cond delay="0"/>
                            </p:stCondLst>
                            <p:childTnLst>
                              <p:par>
                                <p:cTn id="52" presetID="42" presetClass="entr" presetSubtype="0" fill="hold" nodeType="clickEffect">
                                  <p:stCondLst>
                                    <p:cond delay="0"/>
                                  </p:stCondLst>
                                  <p:childTnLst>
                                    <p:set>
                                      <p:cBhvr>
                                        <p:cTn id="53" dur="1" fill="hold">
                                          <p:stCondLst>
                                            <p:cond delay="0"/>
                                          </p:stCondLst>
                                        </p:cTn>
                                        <p:tgtEl>
                                          <p:spTgt spid="2"/>
                                        </p:tgtEl>
                                        <p:attrNameLst>
                                          <p:attrName>style.visibility</p:attrName>
                                        </p:attrNameLst>
                                      </p:cBhvr>
                                      <p:to>
                                        <p:strVal val="visible"/>
                                      </p:to>
                                    </p:set>
                                    <p:animEffect transition="in" filter="fade">
                                      <p:cBhvr>
                                        <p:cTn id="54" dur="1000"/>
                                        <p:tgtEl>
                                          <p:spTgt spid="2"/>
                                        </p:tgtEl>
                                      </p:cBhvr>
                                    </p:animEffect>
                                    <p:anim calcmode="lin" valueType="num">
                                      <p:cBhvr>
                                        <p:cTn id="55" dur="1000" fill="hold"/>
                                        <p:tgtEl>
                                          <p:spTgt spid="2"/>
                                        </p:tgtEl>
                                        <p:attrNameLst>
                                          <p:attrName>ppt_x</p:attrName>
                                        </p:attrNameLst>
                                      </p:cBhvr>
                                      <p:tavLst>
                                        <p:tav tm="0">
                                          <p:val>
                                            <p:strVal val="#ppt_x"/>
                                          </p:val>
                                        </p:tav>
                                        <p:tav tm="100000">
                                          <p:val>
                                            <p:strVal val="#ppt_x"/>
                                          </p:val>
                                        </p:tav>
                                      </p:tavLst>
                                    </p:anim>
                                    <p:anim calcmode="lin" valueType="num">
                                      <p:cBhvr>
                                        <p:cTn id="56"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p:bldP spid="9" grpId="0"/>
      <p:bldP spid="16"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图片占位符 10">
            <a:extLst>
              <a:ext uri="{FF2B5EF4-FFF2-40B4-BE49-F238E27FC236}">
                <a16:creationId xmlns:a16="http://schemas.microsoft.com/office/drawing/2014/main" xmlns="" id="{A3B294BD-FC5F-476F-B5EE-A1DCEBC6E23E}"/>
              </a:ext>
            </a:extLst>
          </p:cNvPr>
          <p:cNvPicPr>
            <a:picLocks noGrp="1" noChangeAspect="1"/>
          </p:cNvPicPr>
          <p:nvPr>
            <p:ph type="pic" sz="quarter" idx="12"/>
          </p:nvPr>
        </p:nvPicPr>
        <p:blipFill rotWithShape="1">
          <a:blip r:embed="rId3" cstate="print">
            <a:extLst>
              <a:ext uri="{28A0092B-C50C-407E-A947-70E740481C1C}">
                <a14:useLocalDpi xmlns:a14="http://schemas.microsoft.com/office/drawing/2010/main" val="0"/>
              </a:ext>
            </a:extLst>
          </a:blip>
          <a:srcRect/>
          <a:stretch/>
        </p:blipFill>
        <p:spPr>
          <a:xfrm>
            <a:off x="4123308" y="1313793"/>
            <a:ext cx="4339048" cy="4410362"/>
          </a:xfrm>
          <a:effectLst>
            <a:outerShdw blurRad="254000" dist="63500" dir="2700000" algn="tl" rotWithShape="0">
              <a:prstClr val="black">
                <a:alpha val="30000"/>
              </a:prstClr>
            </a:outerShdw>
          </a:effectLst>
        </p:spPr>
      </p:pic>
      <p:sp>
        <p:nvSpPr>
          <p:cNvPr id="2" name="Title 1"/>
          <p:cNvSpPr>
            <a:spLocks noGrp="1"/>
          </p:cNvSpPr>
          <p:nvPr>
            <p:ph type="title"/>
          </p:nvPr>
        </p:nvSpPr>
        <p:spPr>
          <a:xfrm>
            <a:off x="966827" y="4845668"/>
            <a:ext cx="3851475" cy="1325563"/>
          </a:xfrm>
        </p:spPr>
        <p:txBody>
          <a:bodyPr/>
          <a:lstStyle/>
          <a:p>
            <a:pPr>
              <a:lnSpc>
                <a:spcPct val="100000"/>
              </a:lnSpc>
            </a:pPr>
            <a:r>
              <a:rPr lang="zh-CN" altLang="en-US" sz="2800" dirty="0">
                <a:gradFill>
                  <a:gsLst>
                    <a:gs pos="1000">
                      <a:srgbClr val="4582ED"/>
                    </a:gs>
                    <a:gs pos="66000">
                      <a:srgbClr val="105AD7"/>
                    </a:gs>
                  </a:gsLst>
                  <a:lin ang="0" scaled="0"/>
                </a:gradFill>
                <a:latin typeface="思源黑体" panose="020B0500000000000000" pitchFamily="34" charset="-122"/>
                <a:ea typeface="思源黑体" panose="020B0500000000000000" pitchFamily="34" charset="-122"/>
                <a:cs typeface="+mn-ea"/>
                <a:sym typeface="+mn-lt"/>
              </a:rPr>
              <a:t>我们</a:t>
            </a:r>
            <a:r>
              <a:rPr lang="zh-CN" altLang="en-US" sz="2800" dirty="0" smtClean="0">
                <a:gradFill>
                  <a:gsLst>
                    <a:gs pos="1000">
                      <a:srgbClr val="4582ED"/>
                    </a:gs>
                    <a:gs pos="66000">
                      <a:srgbClr val="105AD7"/>
                    </a:gs>
                  </a:gsLst>
                  <a:lin ang="0" scaled="0"/>
                </a:gradFill>
                <a:latin typeface="思源黑体" panose="020B0500000000000000" pitchFamily="34" charset="-122"/>
                <a:ea typeface="思源黑体" panose="020B0500000000000000" pitchFamily="34" charset="-122"/>
                <a:cs typeface="+mn-ea"/>
                <a:sym typeface="+mn-lt"/>
              </a:rPr>
              <a:t>是怎样的</a:t>
            </a:r>
            <a:r>
              <a:rPr lang="en-US" altLang="zh-CN" sz="2800" dirty="0" smtClean="0">
                <a:gradFill>
                  <a:gsLst>
                    <a:gs pos="1000">
                      <a:srgbClr val="4582ED"/>
                    </a:gs>
                    <a:gs pos="66000">
                      <a:srgbClr val="105AD7"/>
                    </a:gs>
                  </a:gsLst>
                  <a:lin ang="0" scaled="0"/>
                </a:gradFill>
                <a:latin typeface="思源黑体" panose="020B0500000000000000" pitchFamily="34" charset="-122"/>
                <a:ea typeface="思源黑体" panose="020B0500000000000000" pitchFamily="34" charset="-122"/>
                <a:cs typeface="+mn-ea"/>
                <a:sym typeface="+mn-lt"/>
              </a:rPr>
              <a:t/>
            </a:r>
            <a:br>
              <a:rPr lang="en-US" altLang="zh-CN" sz="2800" dirty="0" smtClean="0">
                <a:gradFill>
                  <a:gsLst>
                    <a:gs pos="1000">
                      <a:srgbClr val="4582ED"/>
                    </a:gs>
                    <a:gs pos="66000">
                      <a:srgbClr val="105AD7"/>
                    </a:gs>
                  </a:gsLst>
                  <a:lin ang="0" scaled="0"/>
                </a:gradFill>
                <a:latin typeface="思源黑体" panose="020B0500000000000000" pitchFamily="34" charset="-122"/>
                <a:ea typeface="思源黑体" panose="020B0500000000000000" pitchFamily="34" charset="-122"/>
                <a:cs typeface="+mn-ea"/>
                <a:sym typeface="+mn-lt"/>
              </a:rPr>
            </a:br>
            <a:r>
              <a:rPr lang="zh-CN" altLang="en-US" sz="2800" dirty="0" smtClean="0">
                <a:gradFill>
                  <a:gsLst>
                    <a:gs pos="1000">
                      <a:srgbClr val="4582ED"/>
                    </a:gs>
                    <a:gs pos="66000">
                      <a:srgbClr val="105AD7"/>
                    </a:gs>
                  </a:gsLst>
                  <a:lin ang="0" scaled="0"/>
                </a:gradFill>
                <a:latin typeface="思源黑体" panose="020B0500000000000000" pitchFamily="34" charset="-122"/>
                <a:ea typeface="思源黑体" panose="020B0500000000000000" pitchFamily="34" charset="-122"/>
                <a:cs typeface="+mn-ea"/>
                <a:sym typeface="+mn-lt"/>
              </a:rPr>
              <a:t>一支团队</a:t>
            </a:r>
            <a:r>
              <a:rPr lang="en-US" altLang="zh-CN" sz="2800" dirty="0" smtClean="0">
                <a:gradFill>
                  <a:gsLst>
                    <a:gs pos="1000">
                      <a:srgbClr val="4582ED"/>
                    </a:gs>
                    <a:gs pos="66000">
                      <a:srgbClr val="105AD7"/>
                    </a:gs>
                  </a:gsLst>
                  <a:lin ang="0" scaled="0"/>
                </a:gradFill>
                <a:latin typeface="思源黑体" panose="020B0500000000000000" pitchFamily="34" charset="-122"/>
                <a:ea typeface="思源黑体" panose="020B0500000000000000" pitchFamily="34" charset="-122"/>
                <a:cs typeface="+mn-ea"/>
                <a:sym typeface="+mn-lt"/>
              </a:rPr>
              <a:t>?</a:t>
            </a:r>
            <a:endParaRPr lang="en-US" sz="2800" dirty="0">
              <a:gradFill>
                <a:gsLst>
                  <a:gs pos="1000">
                    <a:srgbClr val="4582ED"/>
                  </a:gs>
                  <a:gs pos="66000">
                    <a:srgbClr val="105AD7"/>
                  </a:gs>
                </a:gsLst>
                <a:lin ang="0" scaled="0"/>
              </a:gradFill>
              <a:latin typeface="思源黑体" panose="020B0500000000000000" pitchFamily="34" charset="-122"/>
              <a:ea typeface="思源黑体" panose="020B0500000000000000" pitchFamily="34" charset="-122"/>
              <a:cs typeface="+mn-ea"/>
              <a:sym typeface="+mn-lt"/>
            </a:endParaRPr>
          </a:p>
        </p:txBody>
      </p:sp>
      <p:cxnSp>
        <p:nvCxnSpPr>
          <p:cNvPr id="6" name="Straight Connector 5"/>
          <p:cNvCxnSpPr/>
          <p:nvPr/>
        </p:nvCxnSpPr>
        <p:spPr>
          <a:xfrm>
            <a:off x="2582404" y="-1565031"/>
            <a:ext cx="0" cy="1210253"/>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grpSp>
        <p:nvGrpSpPr>
          <p:cNvPr id="31" name="Group 30"/>
          <p:cNvGrpSpPr/>
          <p:nvPr/>
        </p:nvGrpSpPr>
        <p:grpSpPr>
          <a:xfrm>
            <a:off x="5229605" y="2507829"/>
            <a:ext cx="2115811" cy="2115817"/>
            <a:chOff x="5234926" y="2507827"/>
            <a:chExt cx="2115811" cy="2115817"/>
          </a:xfrm>
          <a:solidFill>
            <a:srgbClr val="1C3C54"/>
          </a:solidFill>
          <a:effectLst>
            <a:outerShdw blurRad="254000" dist="63500" dir="2700000" algn="tl" rotWithShape="0">
              <a:prstClr val="black">
                <a:alpha val="30000"/>
              </a:prstClr>
            </a:outerShdw>
          </a:effectLst>
        </p:grpSpPr>
        <p:sp>
          <p:nvSpPr>
            <p:cNvPr id="8" name="Rounded Rectangle 7"/>
            <p:cNvSpPr/>
            <p:nvPr/>
          </p:nvSpPr>
          <p:spPr>
            <a:xfrm rot="2700000">
              <a:off x="5234923" y="2507830"/>
              <a:ext cx="2115817" cy="2115811"/>
            </a:xfrm>
            <a:prstGeom prst="roundRect">
              <a:avLst>
                <a:gd name="adj" fmla="val 34663"/>
              </a:avLst>
            </a:prstGeom>
            <a:gradFill>
              <a:gsLst>
                <a:gs pos="0">
                  <a:srgbClr val="4582ED">
                    <a:alpha val="53000"/>
                  </a:srgbClr>
                </a:gs>
                <a:gs pos="58000">
                  <a:srgbClr val="105AD7">
                    <a:alpha val="90000"/>
                  </a:srgbClr>
                </a:gs>
              </a:gsLst>
              <a:lin ang="2700000" scaled="0"/>
            </a:gradFill>
            <a:ln>
              <a:noFill/>
            </a:ln>
            <a:effectLst>
              <a:outerShdw blurRad="254000" dist="1270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en-US" sz="1050" dirty="0">
                <a:solidFill>
                  <a:srgbClr val="FFFFFF"/>
                </a:solidFill>
                <a:latin typeface="思源黑体" panose="020B0500000000000000" pitchFamily="34" charset="-122"/>
                <a:ea typeface="思源黑体" panose="020B0500000000000000" pitchFamily="34" charset="-122"/>
                <a:cs typeface="+mn-ea"/>
                <a:sym typeface="+mn-lt"/>
              </a:endParaRPr>
            </a:p>
          </p:txBody>
        </p:sp>
        <p:sp>
          <p:nvSpPr>
            <p:cNvPr id="13" name="Title 3"/>
            <p:cNvSpPr txBox="1">
              <a:spLocks/>
            </p:cNvSpPr>
            <p:nvPr/>
          </p:nvSpPr>
          <p:spPr>
            <a:xfrm>
              <a:off x="5387746" y="3443941"/>
              <a:ext cx="1810168" cy="274764"/>
            </a:xfrm>
            <a:prstGeom prst="rect">
              <a:avLst/>
            </a:prstGeom>
            <a:noFill/>
          </p:spPr>
          <p:txBody>
            <a:bodyPr/>
            <a:lstStyle>
              <a:lvl1pPr algn="l" defTabSz="914400" rtl="0" eaLnBrk="1" latinLnBrk="0" hangingPunct="1">
                <a:lnSpc>
                  <a:spcPct val="70000"/>
                </a:lnSpc>
                <a:spcBef>
                  <a:spcPct val="0"/>
                </a:spcBef>
                <a:buNone/>
                <a:defRPr sz="3600" b="1" i="0" kern="1200">
                  <a:solidFill>
                    <a:schemeClr val="tx1"/>
                  </a:solidFill>
                  <a:latin typeface="Roboto Thin" charset="0"/>
                  <a:ea typeface="Roboto Thin" charset="0"/>
                  <a:cs typeface="Roboto Thin" charset="0"/>
                </a:defRPr>
              </a:lvl1pPr>
            </a:lstStyle>
            <a:p>
              <a:pPr algn="ctr">
                <a:lnSpc>
                  <a:spcPct val="130000"/>
                </a:lnSpc>
              </a:pPr>
              <a:r>
                <a:rPr lang="zh-CN" altLang="en-US" sz="2000" b="0" dirty="0" smtClean="0">
                  <a:solidFill>
                    <a:srgbClr val="FFFFFF"/>
                  </a:solidFill>
                  <a:latin typeface="思源黑体" panose="020B0500000000000000" pitchFamily="34" charset="-122"/>
                  <a:ea typeface="思源黑体" panose="020B0500000000000000" pitchFamily="34" charset="-122"/>
                  <a:cs typeface="+mn-ea"/>
                  <a:sym typeface="+mn-lt"/>
                </a:rPr>
                <a:t>团结</a:t>
              </a:r>
              <a:endParaRPr lang="en-US" sz="2000" b="0" dirty="0">
                <a:solidFill>
                  <a:srgbClr val="FFFFFF"/>
                </a:solidFill>
                <a:latin typeface="思源黑体" panose="020B0500000000000000" pitchFamily="34" charset="-122"/>
                <a:ea typeface="思源黑体" panose="020B0500000000000000" pitchFamily="34" charset="-122"/>
                <a:cs typeface="+mn-ea"/>
                <a:sym typeface="+mn-lt"/>
              </a:endParaRPr>
            </a:p>
          </p:txBody>
        </p:sp>
        <p:sp>
          <p:nvSpPr>
            <p:cNvPr id="15" name="Title 3"/>
            <p:cNvSpPr txBox="1">
              <a:spLocks/>
            </p:cNvSpPr>
            <p:nvPr/>
          </p:nvSpPr>
          <p:spPr>
            <a:xfrm>
              <a:off x="5387748" y="3865382"/>
              <a:ext cx="1810167" cy="501994"/>
            </a:xfrm>
            <a:prstGeom prst="rect">
              <a:avLst/>
            </a:prstGeom>
            <a:noFill/>
          </p:spPr>
          <p:txBody>
            <a:bodyPr>
              <a:noAutofit/>
            </a:bodyPr>
            <a:lstStyle>
              <a:lvl1pPr algn="l" defTabSz="914400" rtl="0" eaLnBrk="1" latinLnBrk="0" hangingPunct="1">
                <a:lnSpc>
                  <a:spcPct val="70000"/>
                </a:lnSpc>
                <a:spcBef>
                  <a:spcPct val="0"/>
                </a:spcBef>
                <a:buNone/>
                <a:defRPr sz="3600" b="1" i="0" kern="1200">
                  <a:solidFill>
                    <a:schemeClr val="tx1"/>
                  </a:solidFill>
                  <a:latin typeface="Roboto Thin" charset="0"/>
                  <a:ea typeface="Roboto Thin" charset="0"/>
                  <a:cs typeface="Roboto Thin" charset="0"/>
                </a:defRPr>
              </a:lvl1pPr>
            </a:lstStyle>
            <a:p>
              <a:pPr algn="ctr">
                <a:lnSpc>
                  <a:spcPct val="100000"/>
                </a:lnSpc>
                <a:spcBef>
                  <a:spcPts val="0"/>
                </a:spcBef>
                <a:buClr>
                  <a:schemeClr val="accent1"/>
                </a:buClr>
                <a:buSzPct val="150000"/>
              </a:pPr>
              <a:r>
                <a:rPr lang="zh-CN" altLang="en-US" sz="900" b="0" dirty="0">
                  <a:solidFill>
                    <a:srgbClr val="FFFFFF">
                      <a:alpha val="70000"/>
                    </a:srgbClr>
                  </a:solidFill>
                  <a:latin typeface="思源黑体" panose="020B0500000000000000" pitchFamily="34" charset="-122"/>
                  <a:ea typeface="思源黑体" panose="020B0500000000000000" pitchFamily="34" charset="-122"/>
                  <a:cs typeface="+mn-ea"/>
                  <a:sym typeface="+mn-lt"/>
                </a:rPr>
                <a:t>点击输入简要文字解说，解说文字尽量概括精炼，不用多余的文字修饰，</a:t>
              </a:r>
              <a:endParaRPr lang="en-US" sz="900" b="0" dirty="0">
                <a:solidFill>
                  <a:srgbClr val="FFFFFF">
                    <a:alpha val="70000"/>
                  </a:srgbClr>
                </a:solidFill>
                <a:latin typeface="思源黑体" panose="020B0500000000000000" pitchFamily="34" charset="-122"/>
                <a:ea typeface="思源黑体" panose="020B0500000000000000" pitchFamily="34" charset="-122"/>
                <a:cs typeface="+mn-ea"/>
                <a:sym typeface="+mn-lt"/>
              </a:endParaRPr>
            </a:p>
          </p:txBody>
        </p:sp>
        <p:sp>
          <p:nvSpPr>
            <p:cNvPr id="16" name="Title 3"/>
            <p:cNvSpPr txBox="1">
              <a:spLocks/>
            </p:cNvSpPr>
            <p:nvPr/>
          </p:nvSpPr>
          <p:spPr>
            <a:xfrm>
              <a:off x="5903434" y="2875767"/>
              <a:ext cx="778790" cy="562710"/>
            </a:xfrm>
            <a:prstGeom prst="rect">
              <a:avLst/>
            </a:prstGeom>
            <a:noFill/>
          </p:spPr>
          <p:txBody>
            <a:bodyPr/>
            <a:lstStyle>
              <a:lvl1pPr algn="l" defTabSz="914400" rtl="0" eaLnBrk="1" latinLnBrk="0" hangingPunct="1">
                <a:lnSpc>
                  <a:spcPct val="70000"/>
                </a:lnSpc>
                <a:spcBef>
                  <a:spcPct val="0"/>
                </a:spcBef>
                <a:buNone/>
                <a:defRPr sz="3600" b="1" i="0" kern="1200">
                  <a:solidFill>
                    <a:schemeClr val="tx1"/>
                  </a:solidFill>
                  <a:latin typeface="Roboto Thin" charset="0"/>
                  <a:ea typeface="Roboto Thin" charset="0"/>
                  <a:cs typeface="Roboto Thin" charset="0"/>
                </a:defRPr>
              </a:lvl1pPr>
            </a:lstStyle>
            <a:p>
              <a:pPr algn="ctr">
                <a:lnSpc>
                  <a:spcPct val="130000"/>
                </a:lnSpc>
              </a:pPr>
              <a:r>
                <a:rPr lang="en-US" b="0" dirty="0">
                  <a:solidFill>
                    <a:srgbClr val="FFFFFF"/>
                  </a:solidFill>
                  <a:latin typeface="思源黑体" panose="020B0500000000000000" pitchFamily="34" charset="-122"/>
                  <a:ea typeface="思源黑体" panose="020B0500000000000000" pitchFamily="34" charset="-122"/>
                  <a:cs typeface="+mn-ea"/>
                  <a:sym typeface="+mn-lt"/>
                </a:rPr>
                <a:t>C</a:t>
              </a:r>
              <a:endParaRPr lang="en-US" sz="1400" b="0" dirty="0">
                <a:solidFill>
                  <a:srgbClr val="FFFFFF"/>
                </a:solidFill>
                <a:latin typeface="思源黑体" panose="020B0500000000000000" pitchFamily="34" charset="-122"/>
                <a:ea typeface="思源黑体" panose="020B0500000000000000" pitchFamily="34" charset="-122"/>
                <a:cs typeface="+mn-ea"/>
                <a:sym typeface="+mn-lt"/>
              </a:endParaRPr>
            </a:p>
          </p:txBody>
        </p:sp>
      </p:grpSp>
      <p:grpSp>
        <p:nvGrpSpPr>
          <p:cNvPr id="23" name="Group 22"/>
          <p:cNvGrpSpPr/>
          <p:nvPr/>
        </p:nvGrpSpPr>
        <p:grpSpPr>
          <a:xfrm>
            <a:off x="7190473" y="602896"/>
            <a:ext cx="2146275" cy="2146279"/>
            <a:chOff x="8618998" y="669109"/>
            <a:chExt cx="2360903" cy="2360907"/>
          </a:xfrm>
          <a:effectLst>
            <a:outerShdw blurRad="254000" dist="63500" dir="2700000" algn="tl" rotWithShape="0">
              <a:prstClr val="black">
                <a:alpha val="30000"/>
              </a:prstClr>
            </a:outerShdw>
          </a:effectLst>
        </p:grpSpPr>
        <p:sp>
          <p:nvSpPr>
            <p:cNvPr id="9" name="Rounded Rectangle 8"/>
            <p:cNvSpPr/>
            <p:nvPr/>
          </p:nvSpPr>
          <p:spPr>
            <a:xfrm rot="2700000">
              <a:off x="8618996" y="669111"/>
              <a:ext cx="2360907" cy="2360903"/>
            </a:xfrm>
            <a:prstGeom prst="roundRect">
              <a:avLst>
                <a:gd name="adj" fmla="val 34663"/>
              </a:avLst>
            </a:prstGeom>
            <a:solidFill>
              <a:schemeClr val="bg1"/>
            </a:solidFill>
            <a:ln>
              <a:noFill/>
            </a:ln>
            <a:effectLst>
              <a:outerShdw blurRad="101600" dist="38100" dir="5400000" algn="t"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en-US" sz="1050" dirty="0">
                <a:solidFill>
                  <a:schemeClr val="accent1"/>
                </a:solidFill>
                <a:latin typeface="思源黑体" panose="020B0500000000000000" pitchFamily="34" charset="-122"/>
                <a:ea typeface="思源黑体" panose="020B0500000000000000" pitchFamily="34" charset="-122"/>
                <a:cs typeface="+mn-ea"/>
                <a:sym typeface="+mn-lt"/>
              </a:endParaRPr>
            </a:p>
          </p:txBody>
        </p:sp>
        <p:sp>
          <p:nvSpPr>
            <p:cNvPr id="17" name="Title 3"/>
            <p:cNvSpPr txBox="1">
              <a:spLocks/>
            </p:cNvSpPr>
            <p:nvPr/>
          </p:nvSpPr>
          <p:spPr>
            <a:xfrm>
              <a:off x="8803856" y="1766552"/>
              <a:ext cx="1991185" cy="302240"/>
            </a:xfrm>
            <a:prstGeom prst="rect">
              <a:avLst/>
            </a:prstGeom>
          </p:spPr>
          <p:txBody>
            <a:bodyPr/>
            <a:lstStyle>
              <a:lvl1pPr algn="l" defTabSz="914400" rtl="0" eaLnBrk="1" latinLnBrk="0" hangingPunct="1">
                <a:lnSpc>
                  <a:spcPct val="70000"/>
                </a:lnSpc>
                <a:spcBef>
                  <a:spcPct val="0"/>
                </a:spcBef>
                <a:buNone/>
                <a:defRPr sz="3600" b="1" i="0" kern="1200">
                  <a:solidFill>
                    <a:schemeClr val="tx1"/>
                  </a:solidFill>
                  <a:latin typeface="Roboto Thin" charset="0"/>
                  <a:ea typeface="Roboto Thin" charset="0"/>
                  <a:cs typeface="Roboto Thin" charset="0"/>
                </a:defRPr>
              </a:lvl1pPr>
            </a:lstStyle>
            <a:p>
              <a:pPr algn="ctr">
                <a:lnSpc>
                  <a:spcPct val="130000"/>
                </a:lnSpc>
              </a:pPr>
              <a:r>
                <a:rPr lang="zh-CN" altLang="en-US" sz="2000" b="0" dirty="0" smtClean="0">
                  <a:solidFill>
                    <a:srgbClr val="4F4D50"/>
                  </a:solidFill>
                  <a:latin typeface="思源黑体" panose="020B0500000000000000" pitchFamily="34" charset="-122"/>
                  <a:ea typeface="思源黑体" panose="020B0500000000000000" pitchFamily="34" charset="-122"/>
                  <a:cs typeface="+mn-ea"/>
                  <a:sym typeface="+mn-lt"/>
                </a:rPr>
                <a:t>奋进</a:t>
              </a:r>
              <a:endParaRPr lang="en-US" sz="2000" b="0" dirty="0">
                <a:solidFill>
                  <a:srgbClr val="4F4D50"/>
                </a:solidFill>
                <a:latin typeface="思源黑体" panose="020B0500000000000000" pitchFamily="34" charset="-122"/>
                <a:ea typeface="思源黑体" panose="020B0500000000000000" pitchFamily="34" charset="-122"/>
                <a:cs typeface="+mn-ea"/>
                <a:sym typeface="+mn-lt"/>
              </a:endParaRPr>
            </a:p>
          </p:txBody>
        </p:sp>
        <p:sp>
          <p:nvSpPr>
            <p:cNvPr id="18" name="Title 3"/>
            <p:cNvSpPr txBox="1">
              <a:spLocks/>
            </p:cNvSpPr>
            <p:nvPr/>
          </p:nvSpPr>
          <p:spPr>
            <a:xfrm>
              <a:off x="8803857" y="2176632"/>
              <a:ext cx="1991184" cy="552193"/>
            </a:xfrm>
            <a:prstGeom prst="rect">
              <a:avLst/>
            </a:prstGeom>
          </p:spPr>
          <p:txBody>
            <a:bodyPr>
              <a:noAutofit/>
            </a:bodyPr>
            <a:lstStyle>
              <a:lvl1pPr algn="l" defTabSz="914400" rtl="0" eaLnBrk="1" latinLnBrk="0" hangingPunct="1">
                <a:lnSpc>
                  <a:spcPct val="70000"/>
                </a:lnSpc>
                <a:spcBef>
                  <a:spcPct val="0"/>
                </a:spcBef>
                <a:buNone/>
                <a:defRPr sz="3600" b="1" i="0" kern="1200">
                  <a:solidFill>
                    <a:schemeClr val="tx1"/>
                  </a:solidFill>
                  <a:latin typeface="Roboto Thin" charset="0"/>
                  <a:ea typeface="Roboto Thin" charset="0"/>
                  <a:cs typeface="Roboto Thin" charset="0"/>
                </a:defRPr>
              </a:lvl1pPr>
            </a:lstStyle>
            <a:p>
              <a:pPr algn="ctr">
                <a:lnSpc>
                  <a:spcPct val="130000"/>
                </a:lnSpc>
                <a:spcBef>
                  <a:spcPts val="0"/>
                </a:spcBef>
                <a:buClr>
                  <a:schemeClr val="accent1"/>
                </a:buClr>
                <a:buSzPct val="150000"/>
              </a:pPr>
              <a:r>
                <a:rPr lang="zh-CN" altLang="en-US" sz="900" b="0" dirty="0">
                  <a:solidFill>
                    <a:schemeClr val="tx1">
                      <a:lumMod val="65000"/>
                      <a:lumOff val="35000"/>
                      <a:alpha val="70000"/>
                    </a:schemeClr>
                  </a:solidFill>
                  <a:latin typeface="思源黑体" panose="020B0500000000000000" pitchFamily="34" charset="-122"/>
                  <a:ea typeface="思源黑体" panose="020B0500000000000000" pitchFamily="34" charset="-122"/>
                  <a:cs typeface="+mn-ea"/>
                  <a:sym typeface="+mn-lt"/>
                </a:rPr>
                <a:t>点击输入简要文字解说，解说文字尽量概括精炼，不用多余的文字修饰，</a:t>
              </a:r>
              <a:endParaRPr lang="en-US" sz="900" b="0" dirty="0">
                <a:solidFill>
                  <a:schemeClr val="tx1">
                    <a:lumMod val="65000"/>
                    <a:lumOff val="35000"/>
                    <a:alpha val="70000"/>
                  </a:schemeClr>
                </a:solidFill>
                <a:latin typeface="思源黑体" panose="020B0500000000000000" pitchFamily="34" charset="-122"/>
                <a:ea typeface="思源黑体" panose="020B0500000000000000" pitchFamily="34" charset="-122"/>
                <a:cs typeface="+mn-ea"/>
                <a:sym typeface="+mn-lt"/>
              </a:endParaRPr>
            </a:p>
          </p:txBody>
        </p:sp>
        <p:sp>
          <p:nvSpPr>
            <p:cNvPr id="19" name="Title 3"/>
            <p:cNvSpPr txBox="1">
              <a:spLocks/>
            </p:cNvSpPr>
            <p:nvPr/>
          </p:nvSpPr>
          <p:spPr>
            <a:xfrm>
              <a:off x="9371113" y="1183981"/>
              <a:ext cx="856669" cy="618981"/>
            </a:xfrm>
            <a:prstGeom prst="rect">
              <a:avLst/>
            </a:prstGeom>
          </p:spPr>
          <p:txBody>
            <a:bodyPr/>
            <a:lstStyle>
              <a:lvl1pPr algn="l" defTabSz="914400" rtl="0" eaLnBrk="1" latinLnBrk="0" hangingPunct="1">
                <a:lnSpc>
                  <a:spcPct val="70000"/>
                </a:lnSpc>
                <a:spcBef>
                  <a:spcPct val="0"/>
                </a:spcBef>
                <a:buNone/>
                <a:defRPr sz="3600" b="1" i="0" kern="1200">
                  <a:solidFill>
                    <a:schemeClr val="tx1"/>
                  </a:solidFill>
                  <a:latin typeface="Roboto Thin" charset="0"/>
                  <a:ea typeface="Roboto Thin" charset="0"/>
                  <a:cs typeface="Roboto Thin" charset="0"/>
                </a:defRPr>
              </a:lvl1pPr>
            </a:lstStyle>
            <a:p>
              <a:pPr algn="ctr">
                <a:lnSpc>
                  <a:spcPct val="130000"/>
                </a:lnSpc>
              </a:pPr>
              <a:r>
                <a:rPr lang="en-US" b="0" dirty="0">
                  <a:solidFill>
                    <a:srgbClr val="4F4D50"/>
                  </a:solidFill>
                  <a:latin typeface="思源黑体" panose="020B0500000000000000" pitchFamily="34" charset="-122"/>
                  <a:ea typeface="思源黑体" panose="020B0500000000000000" pitchFamily="34" charset="-122"/>
                  <a:cs typeface="+mn-ea"/>
                  <a:sym typeface="+mn-lt"/>
                </a:rPr>
                <a:t>H</a:t>
              </a:r>
              <a:endParaRPr lang="en-US" sz="1400" b="0" dirty="0">
                <a:solidFill>
                  <a:srgbClr val="4F4D50"/>
                </a:solidFill>
                <a:latin typeface="思源黑体" panose="020B0500000000000000" pitchFamily="34" charset="-122"/>
                <a:ea typeface="思源黑体" panose="020B0500000000000000" pitchFamily="34" charset="-122"/>
                <a:cs typeface="+mn-ea"/>
                <a:sym typeface="+mn-lt"/>
              </a:endParaRPr>
            </a:p>
          </p:txBody>
        </p:sp>
      </p:grpSp>
      <p:grpSp>
        <p:nvGrpSpPr>
          <p:cNvPr id="24" name="Group 23"/>
          <p:cNvGrpSpPr/>
          <p:nvPr/>
        </p:nvGrpSpPr>
        <p:grpSpPr>
          <a:xfrm>
            <a:off x="7150994" y="4298762"/>
            <a:ext cx="2225235" cy="2146279"/>
            <a:chOff x="8575570" y="3902930"/>
            <a:chExt cx="2447758" cy="2360907"/>
          </a:xfrm>
        </p:grpSpPr>
        <p:sp>
          <p:nvSpPr>
            <p:cNvPr id="10" name="Rounded Rectangle 9"/>
            <p:cNvSpPr/>
            <p:nvPr/>
          </p:nvSpPr>
          <p:spPr>
            <a:xfrm rot="2700000">
              <a:off x="8618995" y="3902932"/>
              <a:ext cx="2360907" cy="2360903"/>
            </a:xfrm>
            <a:prstGeom prst="roundRect">
              <a:avLst>
                <a:gd name="adj" fmla="val 34663"/>
              </a:avLst>
            </a:prstGeom>
            <a:solidFill>
              <a:schemeClr val="bg1"/>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en-US" sz="1050" dirty="0">
                <a:solidFill>
                  <a:schemeClr val="accent1"/>
                </a:solidFill>
                <a:latin typeface="思源黑体" panose="020B0500000000000000" pitchFamily="34" charset="-122"/>
                <a:ea typeface="思源黑体" panose="020B0500000000000000" pitchFamily="34" charset="-122"/>
                <a:cs typeface="+mn-ea"/>
                <a:sym typeface="+mn-lt"/>
              </a:endParaRPr>
            </a:p>
          </p:txBody>
        </p:sp>
        <p:sp>
          <p:nvSpPr>
            <p:cNvPr id="20" name="Title 3"/>
            <p:cNvSpPr txBox="1">
              <a:spLocks/>
            </p:cNvSpPr>
            <p:nvPr/>
          </p:nvSpPr>
          <p:spPr>
            <a:xfrm>
              <a:off x="8575570" y="5000373"/>
              <a:ext cx="2447758" cy="302240"/>
            </a:xfrm>
            <a:prstGeom prst="rect">
              <a:avLst/>
            </a:prstGeom>
          </p:spPr>
          <p:txBody>
            <a:bodyPr/>
            <a:lstStyle>
              <a:lvl1pPr algn="l" defTabSz="914400" rtl="0" eaLnBrk="1" latinLnBrk="0" hangingPunct="1">
                <a:lnSpc>
                  <a:spcPct val="70000"/>
                </a:lnSpc>
                <a:spcBef>
                  <a:spcPct val="0"/>
                </a:spcBef>
                <a:buNone/>
                <a:defRPr sz="3600" b="1" i="0" kern="1200">
                  <a:solidFill>
                    <a:schemeClr val="tx1"/>
                  </a:solidFill>
                  <a:latin typeface="Roboto Thin" charset="0"/>
                  <a:ea typeface="Roboto Thin" charset="0"/>
                  <a:cs typeface="Roboto Thin" charset="0"/>
                </a:defRPr>
              </a:lvl1pPr>
            </a:lstStyle>
            <a:p>
              <a:pPr algn="ctr">
                <a:lnSpc>
                  <a:spcPct val="130000"/>
                </a:lnSpc>
              </a:pPr>
              <a:r>
                <a:rPr lang="zh-CN" altLang="en-US" sz="2000" b="0" dirty="0" smtClean="0">
                  <a:solidFill>
                    <a:srgbClr val="4F4D50"/>
                  </a:solidFill>
                  <a:latin typeface="思源黑体" panose="020B0500000000000000" pitchFamily="34" charset="-122"/>
                  <a:ea typeface="思源黑体" panose="020B0500000000000000" pitchFamily="34" charset="-122"/>
                  <a:cs typeface="+mn-ea"/>
                  <a:sym typeface="+mn-lt"/>
                </a:rPr>
                <a:t>创新</a:t>
              </a:r>
              <a:endParaRPr lang="en-US" sz="2000" b="0" dirty="0">
                <a:solidFill>
                  <a:srgbClr val="4F4D50"/>
                </a:solidFill>
                <a:latin typeface="思源黑体" panose="020B0500000000000000" pitchFamily="34" charset="-122"/>
                <a:ea typeface="思源黑体" panose="020B0500000000000000" pitchFamily="34" charset="-122"/>
                <a:cs typeface="+mn-ea"/>
                <a:sym typeface="+mn-lt"/>
              </a:endParaRPr>
            </a:p>
          </p:txBody>
        </p:sp>
        <p:sp>
          <p:nvSpPr>
            <p:cNvPr id="21" name="Title 3"/>
            <p:cNvSpPr txBox="1">
              <a:spLocks/>
            </p:cNvSpPr>
            <p:nvPr/>
          </p:nvSpPr>
          <p:spPr>
            <a:xfrm>
              <a:off x="8803857" y="5410453"/>
              <a:ext cx="1991184" cy="552193"/>
            </a:xfrm>
            <a:prstGeom prst="rect">
              <a:avLst/>
            </a:prstGeom>
          </p:spPr>
          <p:txBody>
            <a:bodyPr>
              <a:noAutofit/>
            </a:bodyPr>
            <a:lstStyle>
              <a:lvl1pPr algn="l" defTabSz="914400" rtl="0" eaLnBrk="1" latinLnBrk="0" hangingPunct="1">
                <a:lnSpc>
                  <a:spcPct val="70000"/>
                </a:lnSpc>
                <a:spcBef>
                  <a:spcPct val="0"/>
                </a:spcBef>
                <a:buNone/>
                <a:defRPr sz="3600" b="1" i="0" kern="1200">
                  <a:solidFill>
                    <a:schemeClr val="tx1"/>
                  </a:solidFill>
                  <a:latin typeface="Roboto Thin" charset="0"/>
                  <a:ea typeface="Roboto Thin" charset="0"/>
                  <a:cs typeface="Roboto Thin" charset="0"/>
                </a:defRPr>
              </a:lvl1pPr>
            </a:lstStyle>
            <a:p>
              <a:pPr algn="ctr">
                <a:lnSpc>
                  <a:spcPct val="130000"/>
                </a:lnSpc>
                <a:spcBef>
                  <a:spcPts val="0"/>
                </a:spcBef>
                <a:buClr>
                  <a:schemeClr val="accent1"/>
                </a:buClr>
                <a:buSzPct val="150000"/>
              </a:pPr>
              <a:r>
                <a:rPr lang="zh-CN" altLang="en-US" sz="900" b="0" dirty="0">
                  <a:solidFill>
                    <a:schemeClr val="tx1">
                      <a:lumMod val="65000"/>
                      <a:lumOff val="35000"/>
                      <a:alpha val="70000"/>
                    </a:schemeClr>
                  </a:solidFill>
                  <a:latin typeface="思源黑体" panose="020B0500000000000000" pitchFamily="34" charset="-122"/>
                  <a:ea typeface="思源黑体" panose="020B0500000000000000" pitchFamily="34" charset="-122"/>
                  <a:cs typeface="+mn-ea"/>
                  <a:sym typeface="+mn-lt"/>
                </a:rPr>
                <a:t>点击输入简要文字解说，解说文字尽量概括精炼，不用多余的文字修饰，</a:t>
              </a:r>
              <a:endParaRPr lang="en-US" sz="900" b="0" dirty="0">
                <a:solidFill>
                  <a:schemeClr val="tx1">
                    <a:lumMod val="65000"/>
                    <a:lumOff val="35000"/>
                    <a:alpha val="70000"/>
                  </a:schemeClr>
                </a:solidFill>
                <a:latin typeface="思源黑体" panose="020B0500000000000000" pitchFamily="34" charset="-122"/>
                <a:ea typeface="思源黑体" panose="020B0500000000000000" pitchFamily="34" charset="-122"/>
                <a:cs typeface="+mn-ea"/>
                <a:sym typeface="+mn-lt"/>
              </a:endParaRPr>
            </a:p>
          </p:txBody>
        </p:sp>
        <p:sp>
          <p:nvSpPr>
            <p:cNvPr id="22" name="Title 3"/>
            <p:cNvSpPr txBox="1">
              <a:spLocks/>
            </p:cNvSpPr>
            <p:nvPr/>
          </p:nvSpPr>
          <p:spPr>
            <a:xfrm>
              <a:off x="9371113" y="4417802"/>
              <a:ext cx="856669" cy="618981"/>
            </a:xfrm>
            <a:prstGeom prst="rect">
              <a:avLst/>
            </a:prstGeom>
          </p:spPr>
          <p:txBody>
            <a:bodyPr/>
            <a:lstStyle>
              <a:lvl1pPr algn="l" defTabSz="914400" rtl="0" eaLnBrk="1" latinLnBrk="0" hangingPunct="1">
                <a:lnSpc>
                  <a:spcPct val="70000"/>
                </a:lnSpc>
                <a:spcBef>
                  <a:spcPct val="0"/>
                </a:spcBef>
                <a:buNone/>
                <a:defRPr sz="3600" b="1" i="0" kern="1200">
                  <a:solidFill>
                    <a:schemeClr val="tx1"/>
                  </a:solidFill>
                  <a:latin typeface="Roboto Thin" charset="0"/>
                  <a:ea typeface="Roboto Thin" charset="0"/>
                  <a:cs typeface="Roboto Thin" charset="0"/>
                </a:defRPr>
              </a:lvl1pPr>
            </a:lstStyle>
            <a:p>
              <a:pPr algn="ctr">
                <a:lnSpc>
                  <a:spcPct val="130000"/>
                </a:lnSpc>
              </a:pPr>
              <a:r>
                <a:rPr lang="en-US" b="0" dirty="0">
                  <a:solidFill>
                    <a:srgbClr val="4F4D50"/>
                  </a:solidFill>
                  <a:latin typeface="思源黑体" panose="020B0500000000000000" pitchFamily="34" charset="-122"/>
                  <a:ea typeface="思源黑体" panose="020B0500000000000000" pitchFamily="34" charset="-122"/>
                  <a:cs typeface="+mn-ea"/>
                  <a:sym typeface="+mn-lt"/>
                </a:rPr>
                <a:t>V</a:t>
              </a:r>
              <a:endParaRPr lang="en-US" sz="1400" b="0" dirty="0">
                <a:solidFill>
                  <a:srgbClr val="4F4D50"/>
                </a:solidFill>
                <a:latin typeface="思源黑体" panose="020B0500000000000000" pitchFamily="34" charset="-122"/>
                <a:ea typeface="思源黑体" panose="020B0500000000000000" pitchFamily="34" charset="-122"/>
                <a:cs typeface="+mn-ea"/>
                <a:sym typeface="+mn-lt"/>
              </a:endParaRPr>
            </a:p>
          </p:txBody>
        </p:sp>
      </p:grpSp>
      <p:grpSp>
        <p:nvGrpSpPr>
          <p:cNvPr id="25" name="Group 24"/>
          <p:cNvGrpSpPr/>
          <p:nvPr/>
        </p:nvGrpSpPr>
        <p:grpSpPr>
          <a:xfrm>
            <a:off x="9124009" y="2450829"/>
            <a:ext cx="2146275" cy="2146279"/>
            <a:chOff x="8618997" y="3902930"/>
            <a:chExt cx="2360903" cy="2360907"/>
          </a:xfrm>
          <a:effectLst>
            <a:outerShdw blurRad="254000" dist="63500" dir="2700000" algn="tl" rotWithShape="0">
              <a:prstClr val="black">
                <a:alpha val="30000"/>
              </a:prstClr>
            </a:outerShdw>
          </a:effectLst>
        </p:grpSpPr>
        <p:sp>
          <p:nvSpPr>
            <p:cNvPr id="26" name="Rounded Rectangle 25"/>
            <p:cNvSpPr/>
            <p:nvPr/>
          </p:nvSpPr>
          <p:spPr>
            <a:xfrm rot="2700000">
              <a:off x="8618995" y="3902932"/>
              <a:ext cx="2360907" cy="2360903"/>
            </a:xfrm>
            <a:prstGeom prst="roundRect">
              <a:avLst>
                <a:gd name="adj" fmla="val 34663"/>
              </a:avLst>
            </a:prstGeom>
            <a:solidFill>
              <a:schemeClr val="bg1"/>
            </a:solidFill>
            <a:ln>
              <a:noFill/>
            </a:ln>
            <a:effectLst>
              <a:outerShdw blurRad="101600" dist="38100" dir="5400000" algn="t"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en-US" sz="1050" dirty="0">
                <a:solidFill>
                  <a:schemeClr val="accent1"/>
                </a:solidFill>
                <a:latin typeface="思源黑体" panose="020B0500000000000000" pitchFamily="34" charset="-122"/>
                <a:ea typeface="思源黑体" panose="020B0500000000000000" pitchFamily="34" charset="-122"/>
                <a:cs typeface="+mn-ea"/>
                <a:sym typeface="+mn-lt"/>
              </a:endParaRPr>
            </a:p>
          </p:txBody>
        </p:sp>
        <p:sp>
          <p:nvSpPr>
            <p:cNvPr id="27" name="Title 3"/>
            <p:cNvSpPr txBox="1">
              <a:spLocks/>
            </p:cNvSpPr>
            <p:nvPr/>
          </p:nvSpPr>
          <p:spPr>
            <a:xfrm>
              <a:off x="8666829" y="5000373"/>
              <a:ext cx="2265239" cy="302240"/>
            </a:xfrm>
            <a:prstGeom prst="rect">
              <a:avLst/>
            </a:prstGeom>
          </p:spPr>
          <p:txBody>
            <a:bodyPr/>
            <a:lstStyle>
              <a:lvl1pPr algn="l" defTabSz="914400" rtl="0" eaLnBrk="1" latinLnBrk="0" hangingPunct="1">
                <a:lnSpc>
                  <a:spcPct val="70000"/>
                </a:lnSpc>
                <a:spcBef>
                  <a:spcPct val="0"/>
                </a:spcBef>
                <a:buNone/>
                <a:defRPr sz="3600" b="1" i="0" kern="1200">
                  <a:solidFill>
                    <a:schemeClr val="tx1"/>
                  </a:solidFill>
                  <a:latin typeface="Roboto Thin" charset="0"/>
                  <a:ea typeface="Roboto Thin" charset="0"/>
                  <a:cs typeface="Roboto Thin" charset="0"/>
                </a:defRPr>
              </a:lvl1pPr>
            </a:lstStyle>
            <a:p>
              <a:pPr algn="ctr">
                <a:lnSpc>
                  <a:spcPct val="130000"/>
                </a:lnSpc>
              </a:pPr>
              <a:r>
                <a:rPr lang="zh-CN" altLang="en-US" sz="2000" b="0" dirty="0" smtClean="0">
                  <a:solidFill>
                    <a:srgbClr val="4F4D50"/>
                  </a:solidFill>
                  <a:latin typeface="思源黑体" panose="020B0500000000000000" pitchFamily="34" charset="-122"/>
                  <a:ea typeface="思源黑体" panose="020B0500000000000000" pitchFamily="34" charset="-122"/>
                  <a:cs typeface="+mn-ea"/>
                  <a:sym typeface="+mn-lt"/>
                </a:rPr>
                <a:t>务实</a:t>
              </a:r>
              <a:endParaRPr lang="en-US" sz="2000" b="0" dirty="0">
                <a:solidFill>
                  <a:srgbClr val="4F4D50"/>
                </a:solidFill>
                <a:latin typeface="思源黑体" panose="020B0500000000000000" pitchFamily="34" charset="-122"/>
                <a:ea typeface="思源黑体" panose="020B0500000000000000" pitchFamily="34" charset="-122"/>
                <a:cs typeface="+mn-ea"/>
                <a:sym typeface="+mn-lt"/>
              </a:endParaRPr>
            </a:p>
          </p:txBody>
        </p:sp>
        <p:sp>
          <p:nvSpPr>
            <p:cNvPr id="28" name="Title 3"/>
            <p:cNvSpPr txBox="1">
              <a:spLocks/>
            </p:cNvSpPr>
            <p:nvPr/>
          </p:nvSpPr>
          <p:spPr>
            <a:xfrm>
              <a:off x="8803857" y="5410453"/>
              <a:ext cx="1991184" cy="552193"/>
            </a:xfrm>
            <a:prstGeom prst="rect">
              <a:avLst/>
            </a:prstGeom>
          </p:spPr>
          <p:txBody>
            <a:bodyPr>
              <a:noAutofit/>
            </a:bodyPr>
            <a:lstStyle>
              <a:lvl1pPr algn="l" defTabSz="914400" rtl="0" eaLnBrk="1" latinLnBrk="0" hangingPunct="1">
                <a:lnSpc>
                  <a:spcPct val="70000"/>
                </a:lnSpc>
                <a:spcBef>
                  <a:spcPct val="0"/>
                </a:spcBef>
                <a:buNone/>
                <a:defRPr sz="3600" b="1" i="0" kern="1200">
                  <a:solidFill>
                    <a:schemeClr val="tx1"/>
                  </a:solidFill>
                  <a:latin typeface="Roboto Thin" charset="0"/>
                  <a:ea typeface="Roboto Thin" charset="0"/>
                  <a:cs typeface="Roboto Thin" charset="0"/>
                </a:defRPr>
              </a:lvl1pPr>
            </a:lstStyle>
            <a:p>
              <a:pPr algn="ctr">
                <a:lnSpc>
                  <a:spcPct val="130000"/>
                </a:lnSpc>
                <a:spcBef>
                  <a:spcPts val="0"/>
                </a:spcBef>
                <a:buClr>
                  <a:schemeClr val="accent1"/>
                </a:buClr>
                <a:buSzPct val="150000"/>
              </a:pPr>
              <a:r>
                <a:rPr lang="zh-CN" altLang="en-US" sz="900" b="0" dirty="0">
                  <a:solidFill>
                    <a:schemeClr val="tx1">
                      <a:lumMod val="65000"/>
                      <a:lumOff val="35000"/>
                      <a:alpha val="70000"/>
                    </a:schemeClr>
                  </a:solidFill>
                  <a:latin typeface="思源黑体" panose="020B0500000000000000" pitchFamily="34" charset="-122"/>
                  <a:ea typeface="思源黑体" panose="020B0500000000000000" pitchFamily="34" charset="-122"/>
                  <a:cs typeface="+mn-ea"/>
                  <a:sym typeface="+mn-lt"/>
                </a:rPr>
                <a:t>点击输入简要文字解说，解说文字尽量概括精炼，不用多余的文字修饰，</a:t>
              </a:r>
              <a:endParaRPr lang="en-US" sz="900" b="0" dirty="0">
                <a:solidFill>
                  <a:schemeClr val="tx1">
                    <a:lumMod val="65000"/>
                    <a:lumOff val="35000"/>
                    <a:alpha val="70000"/>
                  </a:schemeClr>
                </a:solidFill>
                <a:latin typeface="思源黑体" panose="020B0500000000000000" pitchFamily="34" charset="-122"/>
                <a:ea typeface="思源黑体" panose="020B0500000000000000" pitchFamily="34" charset="-122"/>
                <a:cs typeface="+mn-ea"/>
                <a:sym typeface="+mn-lt"/>
              </a:endParaRPr>
            </a:p>
          </p:txBody>
        </p:sp>
        <p:sp>
          <p:nvSpPr>
            <p:cNvPr id="29" name="Title 3"/>
            <p:cNvSpPr txBox="1">
              <a:spLocks/>
            </p:cNvSpPr>
            <p:nvPr/>
          </p:nvSpPr>
          <p:spPr>
            <a:xfrm>
              <a:off x="9371113" y="4417802"/>
              <a:ext cx="856669" cy="618981"/>
            </a:xfrm>
            <a:prstGeom prst="rect">
              <a:avLst/>
            </a:prstGeom>
          </p:spPr>
          <p:txBody>
            <a:bodyPr/>
            <a:lstStyle>
              <a:lvl1pPr algn="l" defTabSz="914400" rtl="0" eaLnBrk="1" latinLnBrk="0" hangingPunct="1">
                <a:lnSpc>
                  <a:spcPct val="70000"/>
                </a:lnSpc>
                <a:spcBef>
                  <a:spcPct val="0"/>
                </a:spcBef>
                <a:buNone/>
                <a:defRPr sz="3600" b="1" i="0" kern="1200">
                  <a:solidFill>
                    <a:schemeClr val="tx1"/>
                  </a:solidFill>
                  <a:latin typeface="Roboto Thin" charset="0"/>
                  <a:ea typeface="Roboto Thin" charset="0"/>
                  <a:cs typeface="Roboto Thin" charset="0"/>
                </a:defRPr>
              </a:lvl1pPr>
            </a:lstStyle>
            <a:p>
              <a:pPr algn="ctr">
                <a:lnSpc>
                  <a:spcPct val="130000"/>
                </a:lnSpc>
              </a:pPr>
              <a:r>
                <a:rPr lang="en-US" b="0" dirty="0">
                  <a:solidFill>
                    <a:srgbClr val="4F4D50"/>
                  </a:solidFill>
                  <a:latin typeface="思源黑体" panose="020B0500000000000000" pitchFamily="34" charset="-122"/>
                  <a:ea typeface="思源黑体" panose="020B0500000000000000" pitchFamily="34" charset="-122"/>
                  <a:cs typeface="+mn-ea"/>
                  <a:sym typeface="+mn-lt"/>
                </a:rPr>
                <a:t>U</a:t>
              </a:r>
              <a:endParaRPr lang="en-US" sz="1400" b="0" dirty="0">
                <a:solidFill>
                  <a:srgbClr val="4F4D50"/>
                </a:solidFill>
                <a:latin typeface="思源黑体" panose="020B0500000000000000" pitchFamily="34" charset="-122"/>
                <a:ea typeface="思源黑体" panose="020B0500000000000000" pitchFamily="34" charset="-122"/>
                <a:cs typeface="+mn-ea"/>
                <a:sym typeface="+mn-lt"/>
              </a:endParaRPr>
            </a:p>
          </p:txBody>
        </p:sp>
      </p:grpSp>
      <p:sp>
        <p:nvSpPr>
          <p:cNvPr id="35" name="文本框 34">
            <a:extLst>
              <a:ext uri="{FF2B5EF4-FFF2-40B4-BE49-F238E27FC236}">
                <a16:creationId xmlns="" xmlns:a16="http://schemas.microsoft.com/office/drawing/2014/main" id="{503E0C68-DA60-417A-94AF-3E2A39D1D51A}"/>
              </a:ext>
            </a:extLst>
          </p:cNvPr>
          <p:cNvSpPr txBox="1"/>
          <p:nvPr/>
        </p:nvSpPr>
        <p:spPr>
          <a:xfrm>
            <a:off x="947550" y="2219111"/>
            <a:ext cx="2737143" cy="1292662"/>
          </a:xfrm>
          <a:prstGeom prst="rect">
            <a:avLst/>
          </a:prstGeom>
          <a:noFill/>
        </p:spPr>
        <p:txBody>
          <a:bodyPr wrap="square" rtlCol="0">
            <a:spAutoFit/>
          </a:bodyPr>
          <a:lstStyle/>
          <a:p>
            <a:pPr algn="just">
              <a:lnSpc>
                <a:spcPct val="130000"/>
              </a:lnSpc>
            </a:pPr>
            <a:r>
              <a:rPr lang="zh-CN" altLang="en-US" sz="1000" dirty="0">
                <a:solidFill>
                  <a:srgbClr val="686769"/>
                </a:solidFill>
                <a:latin typeface="思源黑体" panose="020B0500000000000000" pitchFamily="34" charset="-122"/>
                <a:ea typeface="思源黑体" panose="020B0500000000000000" pitchFamily="34" charset="-122"/>
                <a:cs typeface="+mn-ea"/>
                <a:sym typeface="+mn-lt"/>
              </a:rPr>
              <a:t>点击输入简要文字解说，解说文字尽量概括精炼，不用多余的文字</a:t>
            </a:r>
            <a:r>
              <a:rPr lang="zh-CN" altLang="en-US" sz="1000" dirty="0" smtClean="0">
                <a:solidFill>
                  <a:srgbClr val="686769"/>
                </a:solidFill>
                <a:latin typeface="思源黑体" panose="020B0500000000000000" pitchFamily="34" charset="-122"/>
                <a:ea typeface="思源黑体" panose="020B0500000000000000" pitchFamily="34" charset="-122"/>
                <a:cs typeface="+mn-ea"/>
                <a:sym typeface="+mn-lt"/>
              </a:rPr>
              <a:t>修饰简洁</a:t>
            </a:r>
            <a:r>
              <a:rPr lang="zh-CN" altLang="en-US" sz="1000" dirty="0">
                <a:solidFill>
                  <a:srgbClr val="686769"/>
                </a:solidFill>
                <a:latin typeface="思源黑体" panose="020B0500000000000000" pitchFamily="34" charset="-122"/>
                <a:ea typeface="思源黑体" panose="020B0500000000000000" pitchFamily="34" charset="-122"/>
                <a:cs typeface="+mn-ea"/>
                <a:sym typeface="+mn-lt"/>
              </a:rPr>
              <a:t>精</a:t>
            </a:r>
            <a:r>
              <a:rPr lang="zh-CN" altLang="en-US" sz="1000" dirty="0" smtClean="0">
                <a:solidFill>
                  <a:srgbClr val="686769"/>
                </a:solidFill>
                <a:latin typeface="思源黑体" panose="020B0500000000000000" pitchFamily="34" charset="-122"/>
                <a:ea typeface="思源黑体" panose="020B0500000000000000" pitchFamily="34" charset="-122"/>
                <a:cs typeface="+mn-ea"/>
                <a:sym typeface="+mn-lt"/>
              </a:rPr>
              <a:t>准</a:t>
            </a:r>
            <a:r>
              <a:rPr lang="zh-CN" altLang="en-US" sz="1000" dirty="0">
                <a:solidFill>
                  <a:srgbClr val="686769"/>
                </a:solidFill>
                <a:latin typeface="思源黑体" panose="020B0500000000000000" pitchFamily="34" charset="-122"/>
                <a:ea typeface="思源黑体" panose="020B0500000000000000" pitchFamily="34" charset="-122"/>
                <a:cs typeface="+mn-ea"/>
                <a:sym typeface="+mn-lt"/>
              </a:rPr>
              <a:t>。点击输入简要文字解说，解说文字尽量概括精炼，不用多余的文字修饰</a:t>
            </a:r>
            <a:r>
              <a:rPr lang="zh-CN" altLang="en-US" sz="1000" dirty="0" smtClean="0">
                <a:solidFill>
                  <a:srgbClr val="686769"/>
                </a:solidFill>
                <a:latin typeface="思源黑体" panose="020B0500000000000000" pitchFamily="34" charset="-122"/>
                <a:ea typeface="思源黑体" panose="020B0500000000000000" pitchFamily="34" charset="-122"/>
                <a:cs typeface="+mn-ea"/>
                <a:sym typeface="+mn-lt"/>
              </a:rPr>
              <a:t>，</a:t>
            </a:r>
            <a:endParaRPr lang="en-US" altLang="zh-CN" sz="1000" dirty="0" smtClean="0">
              <a:solidFill>
                <a:srgbClr val="686769"/>
              </a:solidFill>
              <a:latin typeface="思源黑体" panose="020B0500000000000000" pitchFamily="34" charset="-122"/>
              <a:ea typeface="思源黑体" panose="020B0500000000000000" pitchFamily="34" charset="-122"/>
              <a:cs typeface="+mn-ea"/>
              <a:sym typeface="+mn-lt"/>
            </a:endParaRPr>
          </a:p>
          <a:p>
            <a:pPr algn="just">
              <a:lnSpc>
                <a:spcPct val="130000"/>
              </a:lnSpc>
            </a:pPr>
            <a:endParaRPr lang="zh-CN" altLang="en-US" sz="1000" dirty="0">
              <a:solidFill>
                <a:srgbClr val="686769"/>
              </a:solidFill>
              <a:latin typeface="思源黑体" panose="020B0500000000000000" pitchFamily="34" charset="-122"/>
              <a:ea typeface="思源黑体" panose="020B0500000000000000" pitchFamily="34" charset="-122"/>
              <a:cs typeface="+mn-ea"/>
              <a:sym typeface="+mn-lt"/>
            </a:endParaRPr>
          </a:p>
          <a:p>
            <a:pPr algn="just">
              <a:lnSpc>
                <a:spcPct val="130000"/>
              </a:lnSpc>
            </a:pPr>
            <a:endParaRPr lang="zh-CN" altLang="en-US" sz="1000" dirty="0">
              <a:solidFill>
                <a:srgbClr val="686769"/>
              </a:solidFill>
              <a:latin typeface="思源黑体" panose="020B0500000000000000" pitchFamily="34" charset="-122"/>
              <a:ea typeface="思源黑体" panose="020B0500000000000000" pitchFamily="34" charset="-122"/>
              <a:cs typeface="+mn-ea"/>
              <a:sym typeface="+mn-lt"/>
            </a:endParaRPr>
          </a:p>
        </p:txBody>
      </p:sp>
      <p:sp>
        <p:nvSpPr>
          <p:cNvPr id="36" name="TextBox 7">
            <a:extLst>
              <a:ext uri="{FF2B5EF4-FFF2-40B4-BE49-F238E27FC236}">
                <a16:creationId xmlns="" xmlns:a16="http://schemas.microsoft.com/office/drawing/2014/main" id="{8DE6CD62-A5CF-42EF-B6BB-0447C20B7252}"/>
              </a:ext>
            </a:extLst>
          </p:cNvPr>
          <p:cNvSpPr txBox="1"/>
          <p:nvPr/>
        </p:nvSpPr>
        <p:spPr>
          <a:xfrm>
            <a:off x="947548" y="1541814"/>
            <a:ext cx="1323439" cy="372410"/>
          </a:xfrm>
          <a:prstGeom prst="rect">
            <a:avLst/>
          </a:prstGeom>
          <a:noFill/>
        </p:spPr>
        <p:txBody>
          <a:bodyPr wrap="square" rtlCol="0">
            <a:spAutoFit/>
          </a:bodyPr>
          <a:lstStyle/>
          <a:p>
            <a:pPr>
              <a:lnSpc>
                <a:spcPct val="130000"/>
              </a:lnSpc>
            </a:pPr>
            <a:r>
              <a:rPr lang="zh-CN" altLang="en-US" sz="1400" dirty="0" smtClean="0">
                <a:solidFill>
                  <a:srgbClr val="4F4D50"/>
                </a:solidFill>
                <a:latin typeface="思源黑体" panose="020B0500000000000000" pitchFamily="34" charset="-122"/>
                <a:ea typeface="思源黑体" panose="020B0500000000000000" pitchFamily="34" charset="-122"/>
                <a:cs typeface="+mn-ea"/>
                <a:sym typeface="+mn-lt"/>
              </a:rPr>
              <a:t>企业精神文化</a:t>
            </a:r>
            <a:endParaRPr lang="en-US" altLang="zh-CN" sz="1400" dirty="0">
              <a:solidFill>
                <a:srgbClr val="4F4D50"/>
              </a:solidFill>
              <a:latin typeface="思源黑体" panose="020B0500000000000000" pitchFamily="34" charset="-122"/>
              <a:ea typeface="思源黑体" panose="020B0500000000000000" pitchFamily="34" charset="-122"/>
              <a:cs typeface="+mn-ea"/>
              <a:sym typeface="+mn-lt"/>
            </a:endParaRPr>
          </a:p>
        </p:txBody>
      </p:sp>
      <p:cxnSp>
        <p:nvCxnSpPr>
          <p:cNvPr id="7" name="直接连接符 6"/>
          <p:cNvCxnSpPr/>
          <p:nvPr/>
        </p:nvCxnSpPr>
        <p:spPr>
          <a:xfrm>
            <a:off x="1061545" y="1973369"/>
            <a:ext cx="441435" cy="0"/>
          </a:xfrm>
          <a:prstGeom prst="line">
            <a:avLst/>
          </a:prstGeom>
          <a:ln w="190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37" name="椭圆 36"/>
          <p:cNvSpPr/>
          <p:nvPr/>
        </p:nvSpPr>
        <p:spPr>
          <a:xfrm>
            <a:off x="462653" y="492370"/>
            <a:ext cx="513595" cy="513594"/>
          </a:xfrm>
          <a:prstGeom prst="ellipse">
            <a:avLst/>
          </a:prstGeom>
          <a:gradFill>
            <a:gsLst>
              <a:gs pos="1000">
                <a:srgbClr val="4582ED"/>
              </a:gs>
              <a:gs pos="66000">
                <a:srgbClr val="105AD7"/>
              </a:gs>
            </a:gsLst>
          </a:gradFill>
          <a:ln>
            <a:noFill/>
          </a:ln>
          <a:effectLst>
            <a:outerShdw blurRad="127000" dist="635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altLang="zh-CN" sz="2400" dirty="0">
                <a:latin typeface="Agency FB" panose="020B0503020202020204" pitchFamily="34" charset="0"/>
              </a:rPr>
              <a:t>01</a:t>
            </a:r>
            <a:endParaRPr lang="zh-CN" altLang="en-US" sz="2400" dirty="0">
              <a:latin typeface="Agency FB" panose="020B0503020202020204" pitchFamily="34" charset="0"/>
            </a:endParaRPr>
          </a:p>
        </p:txBody>
      </p:sp>
      <p:grpSp>
        <p:nvGrpSpPr>
          <p:cNvPr id="38" name="组合 37"/>
          <p:cNvGrpSpPr/>
          <p:nvPr/>
        </p:nvGrpSpPr>
        <p:grpSpPr>
          <a:xfrm>
            <a:off x="1112716" y="370922"/>
            <a:ext cx="3110091" cy="663260"/>
            <a:chOff x="1220641" y="259282"/>
            <a:chExt cx="3110496" cy="663346"/>
          </a:xfrm>
        </p:grpSpPr>
        <p:sp>
          <p:nvSpPr>
            <p:cNvPr id="39" name="文本框 38">
              <a:extLst>
                <a:ext uri="{FF2B5EF4-FFF2-40B4-BE49-F238E27FC236}">
                  <a16:creationId xmlns="" xmlns:a16="http://schemas.microsoft.com/office/drawing/2014/main" id="{C9FE3F12-EF2B-4C2B-8DA1-3D9B6D947A7C}"/>
                </a:ext>
              </a:extLst>
            </p:cNvPr>
            <p:cNvSpPr txBox="1"/>
            <p:nvPr/>
          </p:nvSpPr>
          <p:spPr>
            <a:xfrm>
              <a:off x="1220641" y="259282"/>
              <a:ext cx="1313351" cy="532522"/>
            </a:xfrm>
            <a:prstGeom prst="rect">
              <a:avLst/>
            </a:prstGeom>
            <a:noFill/>
          </p:spPr>
          <p:txBody>
            <a:bodyPr wrap="none" rtlCol="0">
              <a:spAutoFit/>
            </a:bodyPr>
            <a:lstStyle/>
            <a:p>
              <a:pPr fontAlgn="auto">
                <a:lnSpc>
                  <a:spcPct val="130000"/>
                </a:lnSpc>
                <a:defRPr/>
              </a:pPr>
              <a:r>
                <a:rPr lang="zh-CN" altLang="en-US" sz="2200" dirty="0">
                  <a:solidFill>
                    <a:srgbClr val="554B4F"/>
                  </a:solidFill>
                  <a:latin typeface="思源黑体" panose="020B0500000000000000" pitchFamily="34" charset="-122"/>
                  <a:ea typeface="思源黑体" panose="020B0500000000000000" pitchFamily="34" charset="-122"/>
                  <a:cs typeface="+mn-ea"/>
                  <a:sym typeface="+mn-lt"/>
                </a:rPr>
                <a:t>企业理念</a:t>
              </a:r>
            </a:p>
          </p:txBody>
        </p:sp>
        <p:sp>
          <p:nvSpPr>
            <p:cNvPr id="40" name="矩形 39">
              <a:extLst>
                <a:ext uri="{FF2B5EF4-FFF2-40B4-BE49-F238E27FC236}">
                  <a16:creationId xmlns="" xmlns:a16="http://schemas.microsoft.com/office/drawing/2014/main" id="{F3726BB5-172B-4432-AF35-26229E90CCC6}"/>
                </a:ext>
              </a:extLst>
            </p:cNvPr>
            <p:cNvSpPr/>
            <p:nvPr/>
          </p:nvSpPr>
          <p:spPr>
            <a:xfrm>
              <a:off x="1235631" y="630202"/>
              <a:ext cx="3095506" cy="292426"/>
            </a:xfrm>
            <a:prstGeom prst="rect">
              <a:avLst/>
            </a:prstGeom>
          </p:spPr>
          <p:txBody>
            <a:bodyPr wrap="square">
              <a:spAutoFit/>
            </a:bodyPr>
            <a:lstStyle/>
            <a:p>
              <a:pPr>
                <a:lnSpc>
                  <a:spcPct val="130000"/>
                </a:lnSpc>
              </a:pPr>
              <a:r>
                <a:rPr lang="zh-CN" altLang="en-US" sz="1000" dirty="0">
                  <a:solidFill>
                    <a:schemeClr val="tx1">
                      <a:lumMod val="65000"/>
                      <a:lumOff val="35000"/>
                    </a:schemeClr>
                  </a:solidFill>
                  <a:latin typeface="思源黑体" panose="020B0500000000000000" pitchFamily="34" charset="-122"/>
                  <a:ea typeface="思源黑体" panose="020B0500000000000000" pitchFamily="34" charset="-122"/>
                  <a:cs typeface="+mn-ea"/>
                  <a:sym typeface="+mn-lt"/>
                </a:rPr>
                <a:t>此处添加您的副标题文字</a:t>
              </a:r>
              <a:r>
                <a:rPr lang="zh-CN" altLang="en-US" sz="1000" dirty="0" smtClean="0">
                  <a:solidFill>
                    <a:schemeClr val="tx1">
                      <a:lumMod val="65000"/>
                      <a:lumOff val="35000"/>
                    </a:schemeClr>
                  </a:solidFill>
                  <a:latin typeface="思源黑体" panose="020B0500000000000000" pitchFamily="34" charset="-122"/>
                  <a:ea typeface="思源黑体" panose="020B0500000000000000" pitchFamily="34" charset="-122"/>
                  <a:cs typeface="+mn-ea"/>
                  <a:sym typeface="+mn-lt"/>
                </a:rPr>
                <a:t>说明</a:t>
              </a:r>
              <a:endParaRPr lang="zh-CN" altLang="en-US" sz="1000" dirty="0">
                <a:solidFill>
                  <a:schemeClr val="tx1">
                    <a:lumMod val="65000"/>
                    <a:lumOff val="35000"/>
                  </a:schemeClr>
                </a:solidFill>
                <a:latin typeface="思源黑体" panose="020B0500000000000000" pitchFamily="34" charset="-122"/>
                <a:ea typeface="思源黑体" panose="020B0500000000000000" pitchFamily="34" charset="-122"/>
                <a:cs typeface="+mn-ea"/>
                <a:sym typeface="+mn-lt"/>
              </a:endParaRPr>
            </a:p>
          </p:txBody>
        </p:sp>
      </p:grpSp>
    </p:spTree>
    <p:extLst>
      <p:ext uri="{BB962C8B-B14F-4D97-AF65-F5344CB8AC3E}">
        <p14:creationId xmlns:p14="http://schemas.microsoft.com/office/powerpoint/2010/main" val="570105644"/>
      </p:ext>
    </p:extLst>
  </p:cSld>
  <p:clrMapOvr>
    <a:masterClrMapping/>
  </p:clrMapOvr>
  <p:transition spd="slow" advClick="0"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p:cTn id="7" dur="500" fill="hold"/>
                                        <p:tgtEl>
                                          <p:spTgt spid="11"/>
                                        </p:tgtEl>
                                        <p:attrNameLst>
                                          <p:attrName>ppt_w</p:attrName>
                                        </p:attrNameLst>
                                      </p:cBhvr>
                                      <p:tavLst>
                                        <p:tav tm="0">
                                          <p:val>
                                            <p:fltVal val="0"/>
                                          </p:val>
                                        </p:tav>
                                        <p:tav tm="100000">
                                          <p:val>
                                            <p:strVal val="#ppt_w"/>
                                          </p:val>
                                        </p:tav>
                                      </p:tavLst>
                                    </p:anim>
                                    <p:anim calcmode="lin" valueType="num">
                                      <p:cBhvr>
                                        <p:cTn id="8" dur="500" fill="hold"/>
                                        <p:tgtEl>
                                          <p:spTgt spid="11"/>
                                        </p:tgtEl>
                                        <p:attrNameLst>
                                          <p:attrName>ppt_h</p:attrName>
                                        </p:attrNameLst>
                                      </p:cBhvr>
                                      <p:tavLst>
                                        <p:tav tm="0">
                                          <p:val>
                                            <p:fltVal val="0"/>
                                          </p:val>
                                        </p:tav>
                                        <p:tav tm="100000">
                                          <p:val>
                                            <p:strVal val="#ppt_h"/>
                                          </p:val>
                                        </p:tav>
                                      </p:tavLst>
                                    </p:anim>
                                    <p:animEffect transition="in" filter="fade">
                                      <p:cBhvr>
                                        <p:cTn id="9" dur="500"/>
                                        <p:tgtEl>
                                          <p:spTgt spid="11"/>
                                        </p:tgtEl>
                                      </p:cBhvr>
                                    </p:animEffect>
                                  </p:childTnLst>
                                </p:cTn>
                              </p:par>
                              <p:par>
                                <p:cTn id="10" presetID="2" presetClass="entr" presetSubtype="2" decel="50000" fill="hold" nodeType="withEffect">
                                  <p:stCondLst>
                                    <p:cond delay="0"/>
                                  </p:stCondLst>
                                  <p:childTnLst>
                                    <p:set>
                                      <p:cBhvr>
                                        <p:cTn id="11" dur="1" fill="hold">
                                          <p:stCondLst>
                                            <p:cond delay="0"/>
                                          </p:stCondLst>
                                        </p:cTn>
                                        <p:tgtEl>
                                          <p:spTgt spid="31"/>
                                        </p:tgtEl>
                                        <p:attrNameLst>
                                          <p:attrName>style.visibility</p:attrName>
                                        </p:attrNameLst>
                                      </p:cBhvr>
                                      <p:to>
                                        <p:strVal val="visible"/>
                                      </p:to>
                                    </p:set>
                                    <p:anim calcmode="lin" valueType="num">
                                      <p:cBhvr additive="base">
                                        <p:cTn id="12" dur="1500" fill="hold"/>
                                        <p:tgtEl>
                                          <p:spTgt spid="31"/>
                                        </p:tgtEl>
                                        <p:attrNameLst>
                                          <p:attrName>ppt_x</p:attrName>
                                        </p:attrNameLst>
                                      </p:cBhvr>
                                      <p:tavLst>
                                        <p:tav tm="0">
                                          <p:val>
                                            <p:strVal val="1+#ppt_w/2"/>
                                          </p:val>
                                        </p:tav>
                                        <p:tav tm="100000">
                                          <p:val>
                                            <p:strVal val="#ppt_x"/>
                                          </p:val>
                                        </p:tav>
                                      </p:tavLst>
                                    </p:anim>
                                    <p:anim calcmode="lin" valueType="num">
                                      <p:cBhvr additive="base">
                                        <p:cTn id="13" dur="1500" fill="hold"/>
                                        <p:tgtEl>
                                          <p:spTgt spid="31"/>
                                        </p:tgtEl>
                                        <p:attrNameLst>
                                          <p:attrName>ppt_y</p:attrName>
                                        </p:attrNameLst>
                                      </p:cBhvr>
                                      <p:tavLst>
                                        <p:tav tm="0">
                                          <p:val>
                                            <p:strVal val="#ppt_y"/>
                                          </p:val>
                                        </p:tav>
                                        <p:tav tm="100000">
                                          <p:val>
                                            <p:strVal val="#ppt_y"/>
                                          </p:val>
                                        </p:tav>
                                      </p:tavLst>
                                    </p:anim>
                                  </p:childTnLst>
                                </p:cTn>
                              </p:par>
                              <p:par>
                                <p:cTn id="14" presetID="2" presetClass="entr" presetSubtype="2" decel="50000" fill="hold" nodeType="withEffect">
                                  <p:stCondLst>
                                    <p:cond delay="500"/>
                                  </p:stCondLst>
                                  <p:childTnLst>
                                    <p:set>
                                      <p:cBhvr>
                                        <p:cTn id="15" dur="1" fill="hold">
                                          <p:stCondLst>
                                            <p:cond delay="0"/>
                                          </p:stCondLst>
                                        </p:cTn>
                                        <p:tgtEl>
                                          <p:spTgt spid="23"/>
                                        </p:tgtEl>
                                        <p:attrNameLst>
                                          <p:attrName>style.visibility</p:attrName>
                                        </p:attrNameLst>
                                      </p:cBhvr>
                                      <p:to>
                                        <p:strVal val="visible"/>
                                      </p:to>
                                    </p:set>
                                    <p:anim calcmode="lin" valueType="num">
                                      <p:cBhvr additive="base">
                                        <p:cTn id="16" dur="1500" fill="hold"/>
                                        <p:tgtEl>
                                          <p:spTgt spid="23"/>
                                        </p:tgtEl>
                                        <p:attrNameLst>
                                          <p:attrName>ppt_x</p:attrName>
                                        </p:attrNameLst>
                                      </p:cBhvr>
                                      <p:tavLst>
                                        <p:tav tm="0">
                                          <p:val>
                                            <p:strVal val="1+#ppt_w/2"/>
                                          </p:val>
                                        </p:tav>
                                        <p:tav tm="100000">
                                          <p:val>
                                            <p:strVal val="#ppt_x"/>
                                          </p:val>
                                        </p:tav>
                                      </p:tavLst>
                                    </p:anim>
                                    <p:anim calcmode="lin" valueType="num">
                                      <p:cBhvr additive="base">
                                        <p:cTn id="17" dur="1500" fill="hold"/>
                                        <p:tgtEl>
                                          <p:spTgt spid="23"/>
                                        </p:tgtEl>
                                        <p:attrNameLst>
                                          <p:attrName>ppt_y</p:attrName>
                                        </p:attrNameLst>
                                      </p:cBhvr>
                                      <p:tavLst>
                                        <p:tav tm="0">
                                          <p:val>
                                            <p:strVal val="#ppt_y"/>
                                          </p:val>
                                        </p:tav>
                                        <p:tav tm="100000">
                                          <p:val>
                                            <p:strVal val="#ppt_y"/>
                                          </p:val>
                                        </p:tav>
                                      </p:tavLst>
                                    </p:anim>
                                  </p:childTnLst>
                                </p:cTn>
                              </p:par>
                              <p:par>
                                <p:cTn id="18" presetID="2" presetClass="entr" presetSubtype="2" decel="50000" fill="hold" nodeType="withEffect">
                                  <p:stCondLst>
                                    <p:cond delay="1000"/>
                                  </p:stCondLst>
                                  <p:childTnLst>
                                    <p:set>
                                      <p:cBhvr>
                                        <p:cTn id="19" dur="1" fill="hold">
                                          <p:stCondLst>
                                            <p:cond delay="0"/>
                                          </p:stCondLst>
                                        </p:cTn>
                                        <p:tgtEl>
                                          <p:spTgt spid="24"/>
                                        </p:tgtEl>
                                        <p:attrNameLst>
                                          <p:attrName>style.visibility</p:attrName>
                                        </p:attrNameLst>
                                      </p:cBhvr>
                                      <p:to>
                                        <p:strVal val="visible"/>
                                      </p:to>
                                    </p:set>
                                    <p:anim calcmode="lin" valueType="num">
                                      <p:cBhvr additive="base">
                                        <p:cTn id="20" dur="1500" fill="hold"/>
                                        <p:tgtEl>
                                          <p:spTgt spid="24"/>
                                        </p:tgtEl>
                                        <p:attrNameLst>
                                          <p:attrName>ppt_x</p:attrName>
                                        </p:attrNameLst>
                                      </p:cBhvr>
                                      <p:tavLst>
                                        <p:tav tm="0">
                                          <p:val>
                                            <p:strVal val="1+#ppt_w/2"/>
                                          </p:val>
                                        </p:tav>
                                        <p:tav tm="100000">
                                          <p:val>
                                            <p:strVal val="#ppt_x"/>
                                          </p:val>
                                        </p:tav>
                                      </p:tavLst>
                                    </p:anim>
                                    <p:anim calcmode="lin" valueType="num">
                                      <p:cBhvr additive="base">
                                        <p:cTn id="21" dur="1500" fill="hold"/>
                                        <p:tgtEl>
                                          <p:spTgt spid="24"/>
                                        </p:tgtEl>
                                        <p:attrNameLst>
                                          <p:attrName>ppt_y</p:attrName>
                                        </p:attrNameLst>
                                      </p:cBhvr>
                                      <p:tavLst>
                                        <p:tav tm="0">
                                          <p:val>
                                            <p:strVal val="#ppt_y"/>
                                          </p:val>
                                        </p:tav>
                                        <p:tav tm="100000">
                                          <p:val>
                                            <p:strVal val="#ppt_y"/>
                                          </p:val>
                                        </p:tav>
                                      </p:tavLst>
                                    </p:anim>
                                  </p:childTnLst>
                                </p:cTn>
                              </p:par>
                              <p:par>
                                <p:cTn id="22" presetID="2" presetClass="entr" presetSubtype="2" decel="50000" fill="hold" nodeType="withEffect">
                                  <p:stCondLst>
                                    <p:cond delay="1500"/>
                                  </p:stCondLst>
                                  <p:childTnLst>
                                    <p:set>
                                      <p:cBhvr>
                                        <p:cTn id="23" dur="1" fill="hold">
                                          <p:stCondLst>
                                            <p:cond delay="0"/>
                                          </p:stCondLst>
                                        </p:cTn>
                                        <p:tgtEl>
                                          <p:spTgt spid="25"/>
                                        </p:tgtEl>
                                        <p:attrNameLst>
                                          <p:attrName>style.visibility</p:attrName>
                                        </p:attrNameLst>
                                      </p:cBhvr>
                                      <p:to>
                                        <p:strVal val="visible"/>
                                      </p:to>
                                    </p:set>
                                    <p:anim calcmode="lin" valueType="num">
                                      <p:cBhvr additive="base">
                                        <p:cTn id="24" dur="1500" fill="hold"/>
                                        <p:tgtEl>
                                          <p:spTgt spid="25"/>
                                        </p:tgtEl>
                                        <p:attrNameLst>
                                          <p:attrName>ppt_x</p:attrName>
                                        </p:attrNameLst>
                                      </p:cBhvr>
                                      <p:tavLst>
                                        <p:tav tm="0">
                                          <p:val>
                                            <p:strVal val="1+#ppt_w/2"/>
                                          </p:val>
                                        </p:tav>
                                        <p:tav tm="100000">
                                          <p:val>
                                            <p:strVal val="#ppt_x"/>
                                          </p:val>
                                        </p:tav>
                                      </p:tavLst>
                                    </p:anim>
                                    <p:anim calcmode="lin" valueType="num">
                                      <p:cBhvr additive="base">
                                        <p:cTn id="25" dur="1500" fill="hold"/>
                                        <p:tgtEl>
                                          <p:spTgt spid="25"/>
                                        </p:tgtEl>
                                        <p:attrNameLst>
                                          <p:attrName>ppt_y</p:attrName>
                                        </p:attrNameLst>
                                      </p:cBhvr>
                                      <p:tavLst>
                                        <p:tav tm="0">
                                          <p:val>
                                            <p:strVal val="#ppt_y"/>
                                          </p:val>
                                        </p:tav>
                                        <p:tav tm="100000">
                                          <p:val>
                                            <p:strVal val="#ppt_y"/>
                                          </p:val>
                                        </p:tav>
                                      </p:tavLst>
                                    </p:anim>
                                  </p:childTnLst>
                                </p:cTn>
                              </p:par>
                            </p:childTnLst>
                          </p:cTn>
                        </p:par>
                        <p:par>
                          <p:cTn id="26" fill="hold">
                            <p:stCondLst>
                              <p:cond delay="3000"/>
                            </p:stCondLst>
                            <p:childTnLst>
                              <p:par>
                                <p:cTn id="27" presetID="2" presetClass="entr" presetSubtype="4" fill="hold" grpId="0" nodeType="afterEffect">
                                  <p:stCondLst>
                                    <p:cond delay="0"/>
                                  </p:stCondLst>
                                  <p:childTnLst>
                                    <p:set>
                                      <p:cBhvr>
                                        <p:cTn id="28" dur="1" fill="hold">
                                          <p:stCondLst>
                                            <p:cond delay="0"/>
                                          </p:stCondLst>
                                        </p:cTn>
                                        <p:tgtEl>
                                          <p:spTgt spid="2"/>
                                        </p:tgtEl>
                                        <p:attrNameLst>
                                          <p:attrName>style.visibility</p:attrName>
                                        </p:attrNameLst>
                                      </p:cBhvr>
                                      <p:to>
                                        <p:strVal val="visible"/>
                                      </p:to>
                                    </p:set>
                                    <p:anim calcmode="lin" valueType="num">
                                      <p:cBhvr additive="base">
                                        <p:cTn id="29" dur="500" fill="hold"/>
                                        <p:tgtEl>
                                          <p:spTgt spid="2"/>
                                        </p:tgtEl>
                                        <p:attrNameLst>
                                          <p:attrName>ppt_x</p:attrName>
                                        </p:attrNameLst>
                                      </p:cBhvr>
                                      <p:tavLst>
                                        <p:tav tm="0">
                                          <p:val>
                                            <p:strVal val="#ppt_x"/>
                                          </p:val>
                                        </p:tav>
                                        <p:tav tm="100000">
                                          <p:val>
                                            <p:strVal val="#ppt_x"/>
                                          </p:val>
                                        </p:tav>
                                      </p:tavLst>
                                    </p:anim>
                                    <p:anim calcmode="lin" valueType="num">
                                      <p:cBhvr additive="base">
                                        <p:cTn id="30" dur="500" fill="hold"/>
                                        <p:tgtEl>
                                          <p:spTgt spid="2"/>
                                        </p:tgtEl>
                                        <p:attrNameLst>
                                          <p:attrName>ppt_y</p:attrName>
                                        </p:attrNameLst>
                                      </p:cBhvr>
                                      <p:tavLst>
                                        <p:tav tm="0">
                                          <p:val>
                                            <p:strVal val="1+#ppt_h/2"/>
                                          </p:val>
                                        </p:tav>
                                        <p:tav tm="100000">
                                          <p:val>
                                            <p:strVal val="#ppt_y"/>
                                          </p:val>
                                        </p:tav>
                                      </p:tavLst>
                                    </p:anim>
                                  </p:childTnLst>
                                </p:cTn>
                              </p:par>
                            </p:childTnLst>
                          </p:cTn>
                        </p:par>
                        <p:par>
                          <p:cTn id="31" fill="hold">
                            <p:stCondLst>
                              <p:cond delay="3500"/>
                            </p:stCondLst>
                            <p:childTnLst>
                              <p:par>
                                <p:cTn id="32" presetID="2" presetClass="entr" presetSubtype="4" fill="hold" grpId="0" nodeType="afterEffect">
                                  <p:stCondLst>
                                    <p:cond delay="0"/>
                                  </p:stCondLst>
                                  <p:childTnLst>
                                    <p:set>
                                      <p:cBhvr>
                                        <p:cTn id="33" dur="1" fill="hold">
                                          <p:stCondLst>
                                            <p:cond delay="0"/>
                                          </p:stCondLst>
                                        </p:cTn>
                                        <p:tgtEl>
                                          <p:spTgt spid="35"/>
                                        </p:tgtEl>
                                        <p:attrNameLst>
                                          <p:attrName>style.visibility</p:attrName>
                                        </p:attrNameLst>
                                      </p:cBhvr>
                                      <p:to>
                                        <p:strVal val="visible"/>
                                      </p:to>
                                    </p:set>
                                    <p:anim calcmode="lin" valueType="num">
                                      <p:cBhvr additive="base">
                                        <p:cTn id="34" dur="500" fill="hold"/>
                                        <p:tgtEl>
                                          <p:spTgt spid="35"/>
                                        </p:tgtEl>
                                        <p:attrNameLst>
                                          <p:attrName>ppt_x</p:attrName>
                                        </p:attrNameLst>
                                      </p:cBhvr>
                                      <p:tavLst>
                                        <p:tav tm="0">
                                          <p:val>
                                            <p:strVal val="#ppt_x"/>
                                          </p:val>
                                        </p:tav>
                                        <p:tav tm="100000">
                                          <p:val>
                                            <p:strVal val="#ppt_x"/>
                                          </p:val>
                                        </p:tav>
                                      </p:tavLst>
                                    </p:anim>
                                    <p:anim calcmode="lin" valueType="num">
                                      <p:cBhvr additive="base">
                                        <p:cTn id="35" dur="500" fill="hold"/>
                                        <p:tgtEl>
                                          <p:spTgt spid="35"/>
                                        </p:tgtEl>
                                        <p:attrNameLst>
                                          <p:attrName>ppt_y</p:attrName>
                                        </p:attrNameLst>
                                      </p:cBhvr>
                                      <p:tavLst>
                                        <p:tav tm="0">
                                          <p:val>
                                            <p:strVal val="1+#ppt_h/2"/>
                                          </p:val>
                                        </p:tav>
                                        <p:tav tm="100000">
                                          <p:val>
                                            <p:strVal val="#ppt_y"/>
                                          </p:val>
                                        </p:tav>
                                      </p:tavLst>
                                    </p:anim>
                                  </p:childTnLst>
                                </p:cTn>
                              </p:par>
                              <p:par>
                                <p:cTn id="36" presetID="2" presetClass="entr" presetSubtype="4" fill="hold" grpId="0" nodeType="withEffect">
                                  <p:stCondLst>
                                    <p:cond delay="0"/>
                                  </p:stCondLst>
                                  <p:childTnLst>
                                    <p:set>
                                      <p:cBhvr>
                                        <p:cTn id="37" dur="1" fill="hold">
                                          <p:stCondLst>
                                            <p:cond delay="0"/>
                                          </p:stCondLst>
                                        </p:cTn>
                                        <p:tgtEl>
                                          <p:spTgt spid="36"/>
                                        </p:tgtEl>
                                        <p:attrNameLst>
                                          <p:attrName>style.visibility</p:attrName>
                                        </p:attrNameLst>
                                      </p:cBhvr>
                                      <p:to>
                                        <p:strVal val="visible"/>
                                      </p:to>
                                    </p:set>
                                    <p:anim calcmode="lin" valueType="num">
                                      <p:cBhvr additive="base">
                                        <p:cTn id="38" dur="500" fill="hold"/>
                                        <p:tgtEl>
                                          <p:spTgt spid="36"/>
                                        </p:tgtEl>
                                        <p:attrNameLst>
                                          <p:attrName>ppt_x</p:attrName>
                                        </p:attrNameLst>
                                      </p:cBhvr>
                                      <p:tavLst>
                                        <p:tav tm="0">
                                          <p:val>
                                            <p:strVal val="#ppt_x"/>
                                          </p:val>
                                        </p:tav>
                                        <p:tav tm="100000">
                                          <p:val>
                                            <p:strVal val="#ppt_x"/>
                                          </p:val>
                                        </p:tav>
                                      </p:tavLst>
                                    </p:anim>
                                    <p:anim calcmode="lin" valueType="num">
                                      <p:cBhvr additive="base">
                                        <p:cTn id="39" dur="500" fill="hold"/>
                                        <p:tgtEl>
                                          <p:spTgt spid="36"/>
                                        </p:tgtEl>
                                        <p:attrNameLst>
                                          <p:attrName>ppt_y</p:attrName>
                                        </p:attrNameLst>
                                      </p:cBhvr>
                                      <p:tavLst>
                                        <p:tav tm="0">
                                          <p:val>
                                            <p:strVal val="1+#ppt_h/2"/>
                                          </p:val>
                                        </p:tav>
                                        <p:tav tm="100000">
                                          <p:val>
                                            <p:strVal val="#ppt_y"/>
                                          </p:val>
                                        </p:tav>
                                      </p:tavLst>
                                    </p:anim>
                                  </p:childTnLst>
                                </p:cTn>
                              </p:par>
                              <p:par>
                                <p:cTn id="40" presetID="2" presetClass="entr" presetSubtype="4" fill="hold" nodeType="withEffect">
                                  <p:stCondLst>
                                    <p:cond delay="0"/>
                                  </p:stCondLst>
                                  <p:childTnLst>
                                    <p:set>
                                      <p:cBhvr>
                                        <p:cTn id="41" dur="1" fill="hold">
                                          <p:stCondLst>
                                            <p:cond delay="0"/>
                                          </p:stCondLst>
                                        </p:cTn>
                                        <p:tgtEl>
                                          <p:spTgt spid="7"/>
                                        </p:tgtEl>
                                        <p:attrNameLst>
                                          <p:attrName>style.visibility</p:attrName>
                                        </p:attrNameLst>
                                      </p:cBhvr>
                                      <p:to>
                                        <p:strVal val="visible"/>
                                      </p:to>
                                    </p:set>
                                    <p:anim calcmode="lin" valueType="num">
                                      <p:cBhvr additive="base">
                                        <p:cTn id="42" dur="500" fill="hold"/>
                                        <p:tgtEl>
                                          <p:spTgt spid="7"/>
                                        </p:tgtEl>
                                        <p:attrNameLst>
                                          <p:attrName>ppt_x</p:attrName>
                                        </p:attrNameLst>
                                      </p:cBhvr>
                                      <p:tavLst>
                                        <p:tav tm="0">
                                          <p:val>
                                            <p:strVal val="#ppt_x"/>
                                          </p:val>
                                        </p:tav>
                                        <p:tav tm="100000">
                                          <p:val>
                                            <p:strVal val="#ppt_x"/>
                                          </p:val>
                                        </p:tav>
                                      </p:tavLst>
                                    </p:anim>
                                    <p:anim calcmode="lin" valueType="num">
                                      <p:cBhvr additive="base">
                                        <p:cTn id="43"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5" grpId="0"/>
      <p:bldP spid="36"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ULTRA_SCORM_COURSE_ID" val="259BE2E3-349E-4873-9AC9-DC53C50C646F"/>
  <p:tag name="ISPRING_SCORM_RATE_SLIDES" val="1"/>
  <p:tag name="ISPRINGONLINEFOLDERID" val="0"/>
  <p:tag name="ISPRINGONLINEFOLDERPATH" val="Content List"/>
  <p:tag name="ISPRINGCLOUDFOLDERID" val="0"/>
  <p:tag name="ISPRINGCLOUDFOLDERPATH" val="Repository"/>
  <p:tag name="ISPRING_PLAYERS_CUSTOMIZATION" val="UEsDBBQAAgAIAEOUV0cNwDEewAEAANoDAAAPAAAAbm9uZS9wbGF5ZXIueG1spZJPb9QwEMXPW6nfIfK9dpYKUa0cekDKiaJKC4jbyptME1PHDp4Ju/vtmfzZpFuQQOKQaPIy72fPs/X9sXHJT4hog8/EWqYiAV+E0voqE18+5zd34v799ZVunTlBTGyZCR88iKQELKJtiX2PhupMvBAkQ0XCL4+bI9pM1ETtRqnD4SAPtzLESr1J07X69vBxW9TQmBvrkYwvmLvs5VYkbbQhWjpl4l0qrq9WA/ICZ5F7fIXBdf3KKIvQqDYCgieIatz2bN3Q3838NMErOrWAgkdfDbPvTfH8EMrOAfbaSo9tWyDqCYO20rSx6zufYCwyMTbsGkA0FaB0vhJq9Ko/mPWTM1hPHLzA9ty22zuLNYsjfejeLerubBmyVxNHXYJ0M0wwnGLeOZeDoS5CKZIIPzrLVd5jv85HkK7FuJzn7h0+Wy/xULDGVW4KCvH0gR18JFOUco5ejtHLwdTbh+ITF49TnNsFMgezhKBratzbf86j7/6fOEp4Mp0jcV7B+hKOueW/BA2PQsAz9pqk1sl+tTOVd9ftmxdX40Iadzdl8R1FQiZWwNewNGTUos8w9Zqm1fg5JTTHotXv91JPRC5/AVBLAQIAABQAAgAIAEOUV0cNwDEewAEAANoDAAAPAAAAAAAAAAEAAAAAAAAAAABub25lL3BsYXllci54bWxQSwUGAAAAAAEAAQA9AAAA7QEAAAAA"/>
  <p:tag name="ISPRING_PRESENTATION_TITLE" val="计划书"/>
  <p:tag name="ISPRING_SCORM_ENDPOINT" val="&lt;endpoint&gt;&lt;enable&gt;0&lt;/enable&gt;&lt;lrs&gt;http://&lt;/lrs&gt;&lt;auth&gt;0&lt;/auth&gt;&lt;login&gt;&lt;/login&gt;&lt;password&gt;&lt;/password&gt;&lt;key&gt;&lt;/key&gt;&lt;name&gt;&lt;/name&gt;&lt;email&gt;&lt;/email&gt;&lt;/endpoint&gt;&#10;"/>
</p:tagLst>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sdisywck">
      <a:majorFont>
        <a:latin typeface="FZHei-B01S"/>
        <a:ea typeface="FZHei-B01S"/>
        <a:cs typeface=""/>
      </a:majorFont>
      <a:minorFont>
        <a:latin typeface="FZHei-B01S"/>
        <a:ea typeface="FZHei-B01S"/>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自定义设计方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3.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4.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5.xml><?xml version="1.0" encoding="utf-8"?>
<a:themeOverride xmlns:a="http://schemas.openxmlformats.org/drawingml/2006/main">
  <a:clrScheme name="美度颜色">
    <a:dk1>
      <a:sysClr val="windowText" lastClr="000000"/>
    </a:dk1>
    <a:lt1>
      <a:sysClr val="window" lastClr="FFFFFF"/>
    </a:lt1>
    <a:dk2>
      <a:srgbClr val="44546A"/>
    </a:dk2>
    <a:lt2>
      <a:srgbClr val="E7E6E6"/>
    </a:lt2>
    <a:accent1>
      <a:srgbClr val="F77F00"/>
    </a:accent1>
    <a:accent2>
      <a:srgbClr val="212121"/>
    </a:accent2>
    <a:accent3>
      <a:srgbClr val="A5A5A5"/>
    </a:accent3>
    <a:accent4>
      <a:srgbClr val="FFC000"/>
    </a:accent4>
    <a:accent5>
      <a:srgbClr val="4472C4"/>
    </a:accent5>
    <a:accent6>
      <a:srgbClr val="70AD47"/>
    </a:accent6>
    <a:hlink>
      <a:srgbClr val="0563C1"/>
    </a:hlink>
    <a:folHlink>
      <a:srgbClr val="954F72"/>
    </a:folHlink>
  </a:clrScheme>
  <a:fontScheme name="自定义 8">
    <a:majorFont>
      <a:latin typeface="Calibri Light"/>
      <a:ea typeface="微软雅黑"/>
      <a:cs typeface=""/>
    </a:majorFont>
    <a:minorFont>
      <a:latin typeface="Calibri"/>
      <a:ea typeface="微软雅黑"/>
      <a:cs typeface=""/>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docProps/app.xml><?xml version="1.0" encoding="utf-8"?>
<Properties xmlns="http://schemas.openxmlformats.org/officeDocument/2006/extended-properties" xmlns:vt="http://schemas.openxmlformats.org/officeDocument/2006/docPropsVTypes">
  <TotalTime>0</TotalTime>
  <Words>5064</Words>
  <Application>Microsoft Office PowerPoint</Application>
  <PresentationFormat>宽屏</PresentationFormat>
  <Paragraphs>585</Paragraphs>
  <Slides>45</Slides>
  <Notes>42</Notes>
  <HiddenSlides>0</HiddenSlides>
  <MMClips>0</MMClips>
  <ScaleCrop>false</ScaleCrop>
  <HeadingPairs>
    <vt:vector size="6" baseType="variant">
      <vt:variant>
        <vt:lpstr>已用的字体</vt:lpstr>
      </vt:variant>
      <vt:variant>
        <vt:i4>26</vt:i4>
      </vt:variant>
      <vt:variant>
        <vt:lpstr>主题</vt:lpstr>
      </vt:variant>
      <vt:variant>
        <vt:i4>3</vt:i4>
      </vt:variant>
      <vt:variant>
        <vt:lpstr>幻灯片标题</vt:lpstr>
      </vt:variant>
      <vt:variant>
        <vt:i4>45</vt:i4>
      </vt:variant>
    </vt:vector>
  </HeadingPairs>
  <TitlesOfParts>
    <vt:vector size="74" baseType="lpstr">
      <vt:lpstr>Adobe 黑体 Std R</vt:lpstr>
      <vt:lpstr>Dotum</vt:lpstr>
      <vt:lpstr>FZHei-B01S</vt:lpstr>
      <vt:lpstr>Gill Sans</vt:lpstr>
      <vt:lpstr>Meiryo</vt:lpstr>
      <vt:lpstr>Microsoft YaHei UI</vt:lpstr>
      <vt:lpstr>方正大黑简体</vt:lpstr>
      <vt:lpstr>华文行楷</vt:lpstr>
      <vt:lpstr>思源黑体</vt:lpstr>
      <vt:lpstr>宋体</vt:lpstr>
      <vt:lpstr>微软雅黑</vt:lpstr>
      <vt:lpstr>微软雅黑 Light</vt:lpstr>
      <vt:lpstr>Agency FB</vt:lpstr>
      <vt:lpstr>Aparajita</vt:lpstr>
      <vt:lpstr>Arial</vt:lpstr>
      <vt:lpstr>Bebas</vt:lpstr>
      <vt:lpstr>Calibri</vt:lpstr>
      <vt:lpstr>Calibri Light</vt:lpstr>
      <vt:lpstr>Courier New</vt:lpstr>
      <vt:lpstr>Impact</vt:lpstr>
      <vt:lpstr>Lato</vt:lpstr>
      <vt:lpstr>Lato Light</vt:lpstr>
      <vt:lpstr>Roboto Black</vt:lpstr>
      <vt:lpstr>Roboto Medium</vt:lpstr>
      <vt:lpstr>Roboto Thin</vt:lpstr>
      <vt:lpstr>Source Sans Pro</vt:lpstr>
      <vt:lpstr>第一PPT，www.1ppt.com</vt:lpstr>
      <vt:lpstr>自定义设计方案</vt:lpstr>
      <vt:lpstr>Office Theme</vt:lpstr>
      <vt:lpstr>PowerPoint 演示文稿</vt:lpstr>
      <vt:lpstr>PowerPoint 演示文稿</vt:lpstr>
      <vt:lpstr>PowerPoint 演示文稿</vt:lpstr>
      <vt:lpstr>PowerPoint 演示文稿</vt:lpstr>
      <vt:lpstr>PowerPoint 演示文稿</vt:lpstr>
      <vt:lpstr>核心成员</vt:lpstr>
      <vt:lpstr>PowerPoint 演示文稿</vt:lpstr>
      <vt:lpstr>PowerPoint 演示文稿</vt:lpstr>
      <vt:lpstr>我们是怎样的 一支团队?</vt:lpstr>
      <vt:lpstr>PowerPoint 演示文稿</vt:lpstr>
      <vt:lpstr>PowerPoint 演示文稿</vt:lpstr>
      <vt:lpstr>PowerPoint 演示文稿</vt:lpstr>
      <vt:lpstr>PowerPoint 演示文稿</vt:lpstr>
      <vt:lpstr>PowerPoint 演示文稿</vt:lpstr>
      <vt:lpstr>PowerPoint 演示文稿</vt:lpstr>
      <vt:lpstr>我们的优势在哪里？</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https://www.ypppt.com/</dc:title>
  <dc:subject>https://www.ypppt.com/</dc:subject>
  <dc:creator/>
  <cp:keywords/>
  <dc:description/>
  <cp:lastModifiedBy/>
  <cp:revision>1</cp:revision>
  <dcterms:created xsi:type="dcterms:W3CDTF">2018-11-07T07:24:17Z</dcterms:created>
  <dcterms:modified xsi:type="dcterms:W3CDTF">2024-12-30T08:32:18Z</dcterms:modified>
</cp:coreProperties>
</file>