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3"/>
  </p:notesMasterIdLst>
  <p:sldIdLst>
    <p:sldId id="257" r:id="rId3"/>
    <p:sldId id="265" r:id="rId4"/>
    <p:sldId id="266" r:id="rId5"/>
    <p:sldId id="335" r:id="rId6"/>
    <p:sldId id="336" r:id="rId7"/>
    <p:sldId id="337" r:id="rId8"/>
    <p:sldId id="332" r:id="rId9"/>
    <p:sldId id="338" r:id="rId10"/>
    <p:sldId id="339" r:id="rId11"/>
    <p:sldId id="340" r:id="rId12"/>
    <p:sldId id="333" r:id="rId13"/>
    <p:sldId id="341" r:id="rId14"/>
    <p:sldId id="342" r:id="rId15"/>
    <p:sldId id="343" r:id="rId16"/>
    <p:sldId id="334" r:id="rId17"/>
    <p:sldId id="344" r:id="rId18"/>
    <p:sldId id="345" r:id="rId19"/>
    <p:sldId id="346" r:id="rId20"/>
    <p:sldId id="267" r:id="rId21"/>
    <p:sldId id="347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7A597"/>
    <a:srgbClr val="ADB8CA"/>
    <a:srgbClr val="E4E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327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885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0348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305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175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613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68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262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7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357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28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653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1652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41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ADB8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19118" y="0"/>
            <a:ext cx="61155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5341259" y="577505"/>
            <a:ext cx="6231624" cy="5702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239395" y="203200"/>
            <a:ext cx="5651500" cy="6451600"/>
          </a:xfrm>
          <a:prstGeom prst="rect">
            <a:avLst/>
          </a:prstGeom>
          <a:solidFill>
            <a:srgbClr val="ADB8CA"/>
          </a:solidFill>
          <a:ln w="603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4013864" y="805576"/>
            <a:ext cx="7924800" cy="5283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99996-1FD0-41A4-911C-F5069F0865DF}" type="datetimeFigureOut">
              <a:rPr lang="zh-CN" altLang="en-US" smtClean="0"/>
              <a:t>2025/1/4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95DDD-218D-4DC4-B4E6-A1C8C4FEDC4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2025/1/4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52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B8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240517" y="980920"/>
            <a:ext cx="615762" cy="3804808"/>
          </a:xfrm>
          <a:custGeom>
            <a:avLst/>
            <a:gdLst/>
            <a:ahLst/>
            <a:cxnLst/>
            <a:rect l="l" t="t" r="r" b="b"/>
            <a:pathLst>
              <a:path w="615762" h="3804808">
                <a:moveTo>
                  <a:pt x="372389" y="3304875"/>
                </a:moveTo>
                <a:lnTo>
                  <a:pt x="392963" y="3311048"/>
                </a:lnTo>
                <a:cubicBezTo>
                  <a:pt x="380662" y="3349430"/>
                  <a:pt x="366860" y="3386011"/>
                  <a:pt x="351558" y="3420793"/>
                </a:cubicBezTo>
                <a:cubicBezTo>
                  <a:pt x="336256" y="3455574"/>
                  <a:pt x="319197" y="3488726"/>
                  <a:pt x="300380" y="3520249"/>
                </a:cubicBezTo>
                <a:lnTo>
                  <a:pt x="436854" y="3719161"/>
                </a:lnTo>
                <a:lnTo>
                  <a:pt x="419024" y="3732193"/>
                </a:lnTo>
                <a:lnTo>
                  <a:pt x="287350" y="3540826"/>
                </a:lnTo>
                <a:cubicBezTo>
                  <a:pt x="265033" y="3576065"/>
                  <a:pt x="240401" y="3609502"/>
                  <a:pt x="213455" y="3641139"/>
                </a:cubicBezTo>
                <a:cubicBezTo>
                  <a:pt x="186509" y="3672777"/>
                  <a:pt x="157420" y="3703128"/>
                  <a:pt x="126187" y="3732193"/>
                </a:cubicBezTo>
                <a:lnTo>
                  <a:pt x="110414" y="3717104"/>
                </a:lnTo>
                <a:cubicBezTo>
                  <a:pt x="142632" y="3686981"/>
                  <a:pt x="172321" y="3655658"/>
                  <a:pt x="199482" y="3623134"/>
                </a:cubicBezTo>
                <a:cubicBezTo>
                  <a:pt x="226642" y="3590611"/>
                  <a:pt x="251360" y="3556544"/>
                  <a:pt x="273634" y="3520935"/>
                </a:cubicBezTo>
                <a:lnTo>
                  <a:pt x="142646" y="3330253"/>
                </a:lnTo>
                <a:lnTo>
                  <a:pt x="161163" y="3317221"/>
                </a:lnTo>
                <a:lnTo>
                  <a:pt x="285978" y="3499672"/>
                </a:lnTo>
                <a:cubicBezTo>
                  <a:pt x="303123" y="3470249"/>
                  <a:pt x="318897" y="3439412"/>
                  <a:pt x="333299" y="3407160"/>
                </a:cubicBezTo>
                <a:cubicBezTo>
                  <a:pt x="347700" y="3374908"/>
                  <a:pt x="360731" y="3340813"/>
                  <a:pt x="372389" y="3304875"/>
                </a:cubicBezTo>
                <a:close/>
                <a:moveTo>
                  <a:pt x="119329" y="3192475"/>
                </a:moveTo>
                <a:lnTo>
                  <a:pt x="443027" y="3192475"/>
                </a:lnTo>
                <a:cubicBezTo>
                  <a:pt x="464469" y="3193000"/>
                  <a:pt x="482257" y="3200330"/>
                  <a:pt x="496390" y="3214465"/>
                </a:cubicBezTo>
                <a:cubicBezTo>
                  <a:pt x="510524" y="3228601"/>
                  <a:pt x="517854" y="3246391"/>
                  <a:pt x="518379" y="3267836"/>
                </a:cubicBezTo>
                <a:lnTo>
                  <a:pt x="518379" y="3717789"/>
                </a:lnTo>
                <a:cubicBezTo>
                  <a:pt x="518765" y="3732922"/>
                  <a:pt x="523994" y="3745526"/>
                  <a:pt x="534067" y="3755600"/>
                </a:cubicBezTo>
                <a:cubicBezTo>
                  <a:pt x="544139" y="3765674"/>
                  <a:pt x="556741" y="3770904"/>
                  <a:pt x="571871" y="3771290"/>
                </a:cubicBezTo>
                <a:lnTo>
                  <a:pt x="610962" y="3771290"/>
                </a:lnTo>
                <a:lnTo>
                  <a:pt x="610962" y="3793150"/>
                </a:lnTo>
                <a:lnTo>
                  <a:pt x="571871" y="3793150"/>
                </a:lnTo>
                <a:cubicBezTo>
                  <a:pt x="550429" y="3792625"/>
                  <a:pt x="532641" y="3785295"/>
                  <a:pt x="518507" y="3771160"/>
                </a:cubicBezTo>
                <a:cubicBezTo>
                  <a:pt x="504374" y="3757024"/>
                  <a:pt x="497044" y="3739234"/>
                  <a:pt x="496519" y="3717789"/>
                </a:cubicBezTo>
                <a:lnTo>
                  <a:pt x="496519" y="3267836"/>
                </a:lnTo>
                <a:cubicBezTo>
                  <a:pt x="496176" y="3252403"/>
                  <a:pt x="491033" y="3239714"/>
                  <a:pt x="481088" y="3229768"/>
                </a:cubicBezTo>
                <a:cubicBezTo>
                  <a:pt x="471144" y="3219822"/>
                  <a:pt x="458457" y="3214678"/>
                  <a:pt x="443027" y="3214335"/>
                </a:cubicBezTo>
                <a:lnTo>
                  <a:pt x="119329" y="3214335"/>
                </a:lnTo>
                <a:cubicBezTo>
                  <a:pt x="104327" y="3214806"/>
                  <a:pt x="91983" y="3220208"/>
                  <a:pt x="82296" y="3230539"/>
                </a:cubicBezTo>
                <a:cubicBezTo>
                  <a:pt x="72609" y="3240871"/>
                  <a:pt x="67122" y="3253303"/>
                  <a:pt x="65837" y="3267836"/>
                </a:cubicBezTo>
                <a:lnTo>
                  <a:pt x="26746" y="3804808"/>
                </a:lnTo>
                <a:lnTo>
                  <a:pt x="4800" y="3803437"/>
                </a:lnTo>
                <a:lnTo>
                  <a:pt x="43891" y="3267150"/>
                </a:lnTo>
                <a:cubicBezTo>
                  <a:pt x="45363" y="3246033"/>
                  <a:pt x="53049" y="3228443"/>
                  <a:pt x="66951" y="3214380"/>
                </a:cubicBezTo>
                <a:cubicBezTo>
                  <a:pt x="80853" y="3200316"/>
                  <a:pt x="98312" y="3193014"/>
                  <a:pt x="119329" y="3192475"/>
                </a:cubicBezTo>
                <a:close/>
                <a:moveTo>
                  <a:pt x="338099" y="2741371"/>
                </a:moveTo>
                <a:lnTo>
                  <a:pt x="359959" y="2741371"/>
                </a:lnTo>
                <a:lnTo>
                  <a:pt x="359959" y="2890789"/>
                </a:lnTo>
                <a:lnTo>
                  <a:pt x="338099" y="2890789"/>
                </a:lnTo>
                <a:close/>
                <a:moveTo>
                  <a:pt x="178308" y="2735129"/>
                </a:moveTo>
                <a:lnTo>
                  <a:pt x="200168" y="2735129"/>
                </a:lnTo>
                <a:lnTo>
                  <a:pt x="200168" y="2920349"/>
                </a:lnTo>
                <a:cubicBezTo>
                  <a:pt x="200554" y="2935456"/>
                  <a:pt x="205788" y="2947946"/>
                  <a:pt x="215869" y="2957822"/>
                </a:cubicBezTo>
                <a:cubicBezTo>
                  <a:pt x="225951" y="2967698"/>
                  <a:pt x="238564" y="2972814"/>
                  <a:pt x="253708" y="2973171"/>
                </a:cubicBezTo>
                <a:lnTo>
                  <a:pt x="477917" y="2973171"/>
                </a:lnTo>
                <a:lnTo>
                  <a:pt x="477917" y="2995031"/>
                </a:lnTo>
                <a:lnTo>
                  <a:pt x="253708" y="2995031"/>
                </a:lnTo>
                <a:cubicBezTo>
                  <a:pt x="232248" y="2994492"/>
                  <a:pt x="214447" y="2987190"/>
                  <a:pt x="200306" y="2973125"/>
                </a:cubicBezTo>
                <a:cubicBezTo>
                  <a:pt x="186165" y="2959060"/>
                  <a:pt x="178833" y="2941468"/>
                  <a:pt x="178308" y="2920349"/>
                </a:cubicBezTo>
                <a:close/>
                <a:moveTo>
                  <a:pt x="68580" y="2733757"/>
                </a:moveTo>
                <a:lnTo>
                  <a:pt x="90525" y="2736502"/>
                </a:lnTo>
                <a:cubicBezTo>
                  <a:pt x="84896" y="2787425"/>
                  <a:pt x="76438" y="2834955"/>
                  <a:pt x="65151" y="2879092"/>
                </a:cubicBezTo>
                <a:cubicBezTo>
                  <a:pt x="53864" y="2923229"/>
                  <a:pt x="40605" y="2965076"/>
                  <a:pt x="25374" y="3004632"/>
                </a:cubicBezTo>
                <a:lnTo>
                  <a:pt x="4800" y="2997089"/>
                </a:lnTo>
                <a:cubicBezTo>
                  <a:pt x="19974" y="2958631"/>
                  <a:pt x="33004" y="2917841"/>
                  <a:pt x="43891" y="2874719"/>
                </a:cubicBezTo>
                <a:cubicBezTo>
                  <a:pt x="54778" y="2831596"/>
                  <a:pt x="63008" y="2784609"/>
                  <a:pt x="68580" y="2733757"/>
                </a:cubicBezTo>
                <a:close/>
                <a:moveTo>
                  <a:pt x="536895" y="2732385"/>
                </a:moveTo>
                <a:lnTo>
                  <a:pt x="610276" y="3003947"/>
                </a:lnTo>
                <a:lnTo>
                  <a:pt x="589702" y="3008747"/>
                </a:lnTo>
                <a:lnTo>
                  <a:pt x="516321" y="2737874"/>
                </a:lnTo>
                <a:close/>
                <a:moveTo>
                  <a:pt x="296265" y="2372410"/>
                </a:moveTo>
                <a:lnTo>
                  <a:pt x="318125" y="2372410"/>
                </a:lnTo>
                <a:lnTo>
                  <a:pt x="318125" y="2453334"/>
                </a:lnTo>
                <a:lnTo>
                  <a:pt x="611648" y="2453334"/>
                </a:lnTo>
                <a:lnTo>
                  <a:pt x="611648" y="2475194"/>
                </a:lnTo>
                <a:lnTo>
                  <a:pt x="318125" y="2475194"/>
                </a:lnTo>
                <a:lnTo>
                  <a:pt x="318125" y="2652903"/>
                </a:lnTo>
                <a:lnTo>
                  <a:pt x="589016" y="2652903"/>
                </a:lnTo>
                <a:lnTo>
                  <a:pt x="589016" y="2674762"/>
                </a:lnTo>
                <a:lnTo>
                  <a:pt x="26060" y="2674762"/>
                </a:lnTo>
                <a:lnTo>
                  <a:pt x="26060" y="2652903"/>
                </a:lnTo>
                <a:lnTo>
                  <a:pt x="296265" y="2652903"/>
                </a:lnTo>
                <a:lnTo>
                  <a:pt x="296265" y="2475194"/>
                </a:lnTo>
                <a:lnTo>
                  <a:pt x="3429" y="2475194"/>
                </a:lnTo>
                <a:lnTo>
                  <a:pt x="3429" y="2453334"/>
                </a:lnTo>
                <a:lnTo>
                  <a:pt x="296265" y="2453334"/>
                </a:lnTo>
                <a:close/>
                <a:moveTo>
                  <a:pt x="445061" y="1994616"/>
                </a:moveTo>
                <a:lnTo>
                  <a:pt x="615077" y="2199042"/>
                </a:lnTo>
                <a:lnTo>
                  <a:pt x="598617" y="2213388"/>
                </a:lnTo>
                <a:lnTo>
                  <a:pt x="428594" y="2009023"/>
                </a:lnTo>
                <a:close/>
                <a:moveTo>
                  <a:pt x="175565" y="1991186"/>
                </a:moveTo>
                <a:lnTo>
                  <a:pt x="194767" y="2001477"/>
                </a:lnTo>
                <a:cubicBezTo>
                  <a:pt x="174050" y="2043969"/>
                  <a:pt x="148790" y="2081443"/>
                  <a:pt x="118986" y="2113898"/>
                </a:cubicBezTo>
                <a:cubicBezTo>
                  <a:pt x="89182" y="2146353"/>
                  <a:pt x="53635" y="2176100"/>
                  <a:pt x="12344" y="2203141"/>
                </a:cubicBezTo>
                <a:lnTo>
                  <a:pt x="686" y="2184650"/>
                </a:lnTo>
                <a:cubicBezTo>
                  <a:pt x="40205" y="2159867"/>
                  <a:pt x="74152" y="2131739"/>
                  <a:pt x="102527" y="2100267"/>
                </a:cubicBezTo>
                <a:cubicBezTo>
                  <a:pt x="130902" y="2068795"/>
                  <a:pt x="155248" y="2032435"/>
                  <a:pt x="175565" y="1991186"/>
                </a:cubicBezTo>
                <a:close/>
                <a:moveTo>
                  <a:pt x="298323" y="1811557"/>
                </a:moveTo>
                <a:lnTo>
                  <a:pt x="320183" y="1811557"/>
                </a:lnTo>
                <a:lnTo>
                  <a:pt x="320183" y="1929536"/>
                </a:lnTo>
                <a:lnTo>
                  <a:pt x="611648" y="1929536"/>
                </a:lnTo>
                <a:lnTo>
                  <a:pt x="611648" y="1951396"/>
                </a:lnTo>
                <a:lnTo>
                  <a:pt x="320183" y="1951396"/>
                </a:lnTo>
                <a:lnTo>
                  <a:pt x="320183" y="2142115"/>
                </a:lnTo>
                <a:cubicBezTo>
                  <a:pt x="320183" y="2163383"/>
                  <a:pt x="312668" y="2181220"/>
                  <a:pt x="297636" y="2195627"/>
                </a:cubicBezTo>
                <a:cubicBezTo>
                  <a:pt x="283218" y="2210086"/>
                  <a:pt x="265368" y="2217373"/>
                  <a:pt x="244085" y="2217486"/>
                </a:cubicBezTo>
                <a:lnTo>
                  <a:pt x="206396" y="2217486"/>
                </a:lnTo>
                <a:lnTo>
                  <a:pt x="206396" y="2195627"/>
                </a:lnTo>
                <a:lnTo>
                  <a:pt x="244085" y="2195627"/>
                </a:lnTo>
                <a:cubicBezTo>
                  <a:pt x="251322" y="2195612"/>
                  <a:pt x="258130" y="2194269"/>
                  <a:pt x="264509" y="2191596"/>
                </a:cubicBezTo>
                <a:cubicBezTo>
                  <a:pt x="270889" y="2188923"/>
                  <a:pt x="276667" y="2185007"/>
                  <a:pt x="281845" y="2179848"/>
                </a:cubicBezTo>
                <a:cubicBezTo>
                  <a:pt x="287337" y="2174716"/>
                  <a:pt x="291457" y="2169028"/>
                  <a:pt x="294203" y="2162782"/>
                </a:cubicBezTo>
                <a:cubicBezTo>
                  <a:pt x="296950" y="2156536"/>
                  <a:pt x="298323" y="2149647"/>
                  <a:pt x="298323" y="2142115"/>
                </a:cubicBezTo>
                <a:lnTo>
                  <a:pt x="298323" y="1951396"/>
                </a:lnTo>
                <a:lnTo>
                  <a:pt x="6172" y="1951396"/>
                </a:lnTo>
                <a:lnTo>
                  <a:pt x="6172" y="1929536"/>
                </a:lnTo>
                <a:lnTo>
                  <a:pt x="298323" y="1929536"/>
                </a:lnTo>
                <a:close/>
                <a:moveTo>
                  <a:pt x="198882" y="1581150"/>
                </a:moveTo>
                <a:lnTo>
                  <a:pt x="220742" y="1582521"/>
                </a:lnTo>
                <a:cubicBezTo>
                  <a:pt x="218692" y="1609382"/>
                  <a:pt x="215277" y="1633842"/>
                  <a:pt x="210495" y="1655902"/>
                </a:cubicBezTo>
                <a:lnTo>
                  <a:pt x="435455" y="1655902"/>
                </a:lnTo>
                <a:cubicBezTo>
                  <a:pt x="456307" y="1656512"/>
                  <a:pt x="473931" y="1664015"/>
                  <a:pt x="488326" y="1678410"/>
                </a:cubicBezTo>
                <a:cubicBezTo>
                  <a:pt x="502721" y="1692805"/>
                  <a:pt x="510224" y="1710428"/>
                  <a:pt x="510835" y="1731279"/>
                </a:cubicBezTo>
                <a:lnTo>
                  <a:pt x="510835" y="1801951"/>
                </a:lnTo>
                <a:cubicBezTo>
                  <a:pt x="511221" y="1817089"/>
                  <a:pt x="516450" y="1829697"/>
                  <a:pt x="526523" y="1839774"/>
                </a:cubicBezTo>
                <a:cubicBezTo>
                  <a:pt x="536595" y="1849852"/>
                  <a:pt x="549197" y="1855084"/>
                  <a:pt x="564327" y="1855470"/>
                </a:cubicBezTo>
                <a:lnTo>
                  <a:pt x="611648" y="1856153"/>
                </a:lnTo>
                <a:lnTo>
                  <a:pt x="611648" y="1878016"/>
                </a:lnTo>
                <a:lnTo>
                  <a:pt x="564327" y="1877330"/>
                </a:lnTo>
                <a:cubicBezTo>
                  <a:pt x="542886" y="1876805"/>
                  <a:pt x="525098" y="1869473"/>
                  <a:pt x="510964" y="1855336"/>
                </a:cubicBezTo>
                <a:cubicBezTo>
                  <a:pt x="496830" y="1841198"/>
                  <a:pt x="489500" y="1823403"/>
                  <a:pt x="488975" y="1801951"/>
                </a:cubicBezTo>
                <a:lnTo>
                  <a:pt x="488975" y="1731279"/>
                </a:lnTo>
                <a:cubicBezTo>
                  <a:pt x="488589" y="1716141"/>
                  <a:pt x="483357" y="1703534"/>
                  <a:pt x="473279" y="1693457"/>
                </a:cubicBezTo>
                <a:cubicBezTo>
                  <a:pt x="463201" y="1683379"/>
                  <a:pt x="450593" y="1678148"/>
                  <a:pt x="435455" y="1677762"/>
                </a:cubicBezTo>
                <a:lnTo>
                  <a:pt x="205030" y="1677762"/>
                </a:lnTo>
                <a:cubicBezTo>
                  <a:pt x="192054" y="1725135"/>
                  <a:pt x="171573" y="1764355"/>
                  <a:pt x="143586" y="1795422"/>
                </a:cubicBezTo>
                <a:cubicBezTo>
                  <a:pt x="115599" y="1826488"/>
                  <a:pt x="79853" y="1853336"/>
                  <a:pt x="36347" y="1875963"/>
                </a:cubicBezTo>
                <a:lnTo>
                  <a:pt x="26060" y="1856836"/>
                </a:lnTo>
                <a:cubicBezTo>
                  <a:pt x="65865" y="1836426"/>
                  <a:pt x="98898" y="1812070"/>
                  <a:pt x="125158" y="1783768"/>
                </a:cubicBezTo>
                <a:cubicBezTo>
                  <a:pt x="151419" y="1755466"/>
                  <a:pt x="170735" y="1720130"/>
                  <a:pt x="183108" y="1677762"/>
                </a:cubicBezTo>
                <a:lnTo>
                  <a:pt x="43891" y="1677762"/>
                </a:lnTo>
                <a:lnTo>
                  <a:pt x="43891" y="1655902"/>
                </a:lnTo>
                <a:lnTo>
                  <a:pt x="188595" y="1655902"/>
                </a:lnTo>
                <a:cubicBezTo>
                  <a:pt x="193395" y="1633385"/>
                  <a:pt x="196824" y="1608468"/>
                  <a:pt x="198882" y="1581150"/>
                </a:cubicBezTo>
                <a:close/>
                <a:moveTo>
                  <a:pt x="452628" y="971559"/>
                </a:moveTo>
                <a:lnTo>
                  <a:pt x="473802" y="971559"/>
                </a:lnTo>
                <a:cubicBezTo>
                  <a:pt x="473233" y="1014772"/>
                  <a:pt x="470956" y="1054555"/>
                  <a:pt x="466972" y="1090909"/>
                </a:cubicBezTo>
                <a:lnTo>
                  <a:pt x="615077" y="1417310"/>
                </a:lnTo>
                <a:lnTo>
                  <a:pt x="595874" y="1426226"/>
                </a:lnTo>
                <a:lnTo>
                  <a:pt x="461507" y="1130692"/>
                </a:lnTo>
                <a:cubicBezTo>
                  <a:pt x="450679" y="1200657"/>
                  <a:pt x="433113" y="1259470"/>
                  <a:pt x="408809" y="1307132"/>
                </a:cubicBezTo>
                <a:cubicBezTo>
                  <a:pt x="384505" y="1354793"/>
                  <a:pt x="354754" y="1393348"/>
                  <a:pt x="319556" y="1422797"/>
                </a:cubicBezTo>
                <a:lnTo>
                  <a:pt x="305151" y="1406337"/>
                </a:lnTo>
                <a:cubicBezTo>
                  <a:pt x="350180" y="1369657"/>
                  <a:pt x="385649" y="1316068"/>
                  <a:pt x="411557" y="1245571"/>
                </a:cubicBezTo>
                <a:cubicBezTo>
                  <a:pt x="437466" y="1175074"/>
                  <a:pt x="451156" y="1083737"/>
                  <a:pt x="452628" y="971559"/>
                </a:cubicBezTo>
                <a:close/>
                <a:moveTo>
                  <a:pt x="248219" y="920802"/>
                </a:moveTo>
                <a:lnTo>
                  <a:pt x="269483" y="925603"/>
                </a:lnTo>
                <a:cubicBezTo>
                  <a:pt x="260180" y="960899"/>
                  <a:pt x="249633" y="994738"/>
                  <a:pt x="237844" y="1027119"/>
                </a:cubicBezTo>
                <a:cubicBezTo>
                  <a:pt x="226054" y="1059499"/>
                  <a:pt x="213279" y="1090594"/>
                  <a:pt x="199517" y="1120403"/>
                </a:cubicBezTo>
                <a:lnTo>
                  <a:pt x="284573" y="1298055"/>
                </a:lnTo>
                <a:lnTo>
                  <a:pt x="265367" y="1306972"/>
                </a:lnTo>
                <a:lnTo>
                  <a:pt x="187856" y="1145782"/>
                </a:lnTo>
                <a:cubicBezTo>
                  <a:pt x="174109" y="1174248"/>
                  <a:pt x="159418" y="1202027"/>
                  <a:pt x="143785" y="1229121"/>
                </a:cubicBezTo>
                <a:cubicBezTo>
                  <a:pt x="128151" y="1256214"/>
                  <a:pt x="111746" y="1282622"/>
                  <a:pt x="94569" y="1308344"/>
                </a:cubicBezTo>
                <a:lnTo>
                  <a:pt x="76735" y="1296683"/>
                </a:lnTo>
                <a:cubicBezTo>
                  <a:pt x="95283" y="1268961"/>
                  <a:pt x="112889" y="1240552"/>
                  <a:pt x="129552" y="1211458"/>
                </a:cubicBezTo>
                <a:cubicBezTo>
                  <a:pt x="146214" y="1182364"/>
                  <a:pt x="161762" y="1152241"/>
                  <a:pt x="176195" y="1121089"/>
                </a:cubicBezTo>
                <a:lnTo>
                  <a:pt x="87024" y="933834"/>
                </a:lnTo>
                <a:lnTo>
                  <a:pt x="106916" y="924231"/>
                </a:lnTo>
                <a:lnTo>
                  <a:pt x="187856" y="1095024"/>
                </a:lnTo>
                <a:cubicBezTo>
                  <a:pt x="199546" y="1067959"/>
                  <a:pt x="210464" y="1039951"/>
                  <a:pt x="220610" y="1011000"/>
                </a:cubicBezTo>
                <a:cubicBezTo>
                  <a:pt x="230756" y="982048"/>
                  <a:pt x="239959" y="951982"/>
                  <a:pt x="248219" y="920802"/>
                </a:cubicBezTo>
                <a:close/>
                <a:moveTo>
                  <a:pt x="75363" y="843381"/>
                </a:moveTo>
                <a:lnTo>
                  <a:pt x="287317" y="843381"/>
                </a:lnTo>
                <a:lnTo>
                  <a:pt x="287317" y="865241"/>
                </a:lnTo>
                <a:lnTo>
                  <a:pt x="75363" y="865241"/>
                </a:lnTo>
                <a:cubicBezTo>
                  <a:pt x="59929" y="865627"/>
                  <a:pt x="47239" y="870857"/>
                  <a:pt x="37293" y="880932"/>
                </a:cubicBezTo>
                <a:cubicBezTo>
                  <a:pt x="27347" y="891007"/>
                  <a:pt x="22203" y="903611"/>
                  <a:pt x="21860" y="918744"/>
                </a:cubicBezTo>
                <a:lnTo>
                  <a:pt x="21860" y="1313831"/>
                </a:lnTo>
                <a:cubicBezTo>
                  <a:pt x="22203" y="1328964"/>
                  <a:pt x="27347" y="1341568"/>
                  <a:pt x="37293" y="1351642"/>
                </a:cubicBezTo>
                <a:cubicBezTo>
                  <a:pt x="47239" y="1361717"/>
                  <a:pt x="59929" y="1366947"/>
                  <a:pt x="75363" y="1367333"/>
                </a:cubicBezTo>
                <a:lnTo>
                  <a:pt x="287317" y="1367333"/>
                </a:lnTo>
                <a:lnTo>
                  <a:pt x="287317" y="1389192"/>
                </a:lnTo>
                <a:lnTo>
                  <a:pt x="75363" y="1389192"/>
                </a:lnTo>
                <a:cubicBezTo>
                  <a:pt x="53917" y="1388667"/>
                  <a:pt x="36126" y="1381337"/>
                  <a:pt x="21990" y="1367202"/>
                </a:cubicBezTo>
                <a:cubicBezTo>
                  <a:pt x="7855" y="1353067"/>
                  <a:pt x="525" y="1335276"/>
                  <a:pt x="0" y="1313831"/>
                </a:cubicBezTo>
                <a:lnTo>
                  <a:pt x="0" y="918744"/>
                </a:lnTo>
                <a:cubicBezTo>
                  <a:pt x="525" y="897899"/>
                  <a:pt x="7855" y="880280"/>
                  <a:pt x="21990" y="865887"/>
                </a:cubicBezTo>
                <a:cubicBezTo>
                  <a:pt x="36126" y="851494"/>
                  <a:pt x="53917" y="843992"/>
                  <a:pt x="75363" y="843381"/>
                </a:cubicBezTo>
                <a:close/>
                <a:moveTo>
                  <a:pt x="385406" y="798804"/>
                </a:moveTo>
                <a:lnTo>
                  <a:pt x="407356" y="804291"/>
                </a:lnTo>
                <a:lnTo>
                  <a:pt x="388150" y="885901"/>
                </a:lnTo>
                <a:lnTo>
                  <a:pt x="608904" y="885901"/>
                </a:lnTo>
                <a:lnTo>
                  <a:pt x="581472" y="1033973"/>
                </a:lnTo>
                <a:lnTo>
                  <a:pt x="559527" y="1030543"/>
                </a:lnTo>
                <a:lnTo>
                  <a:pt x="581472" y="907761"/>
                </a:lnTo>
                <a:lnTo>
                  <a:pt x="360026" y="907761"/>
                </a:lnTo>
                <a:close/>
                <a:moveTo>
                  <a:pt x="202311" y="1371"/>
                </a:moveTo>
                <a:lnTo>
                  <a:pt x="224171" y="1371"/>
                </a:lnTo>
                <a:lnTo>
                  <a:pt x="224171" y="639079"/>
                </a:lnTo>
                <a:lnTo>
                  <a:pt x="202311" y="639079"/>
                </a:lnTo>
                <a:lnTo>
                  <a:pt x="202311" y="465630"/>
                </a:lnTo>
                <a:lnTo>
                  <a:pt x="10287" y="575380"/>
                </a:lnTo>
                <a:lnTo>
                  <a:pt x="0" y="556174"/>
                </a:lnTo>
                <a:lnTo>
                  <a:pt x="202311" y="440936"/>
                </a:lnTo>
                <a:lnTo>
                  <a:pt x="202311" y="164506"/>
                </a:lnTo>
                <a:lnTo>
                  <a:pt x="23317" y="164506"/>
                </a:lnTo>
                <a:lnTo>
                  <a:pt x="23317" y="142646"/>
                </a:lnTo>
                <a:lnTo>
                  <a:pt x="202311" y="142646"/>
                </a:lnTo>
                <a:close/>
                <a:moveTo>
                  <a:pt x="406679" y="0"/>
                </a:moveTo>
                <a:lnTo>
                  <a:pt x="428539" y="0"/>
                </a:lnTo>
                <a:lnTo>
                  <a:pt x="428539" y="142646"/>
                </a:lnTo>
                <a:lnTo>
                  <a:pt x="606847" y="142646"/>
                </a:lnTo>
                <a:lnTo>
                  <a:pt x="606847" y="164506"/>
                </a:lnTo>
                <a:lnTo>
                  <a:pt x="428539" y="164506"/>
                </a:lnTo>
                <a:lnTo>
                  <a:pt x="428539" y="552744"/>
                </a:lnTo>
                <a:cubicBezTo>
                  <a:pt x="428925" y="568177"/>
                  <a:pt x="434154" y="580867"/>
                  <a:pt x="444227" y="590813"/>
                </a:cubicBezTo>
                <a:cubicBezTo>
                  <a:pt x="454299" y="600759"/>
                  <a:pt x="466901" y="605904"/>
                  <a:pt x="482031" y="606247"/>
                </a:cubicBezTo>
                <a:lnTo>
                  <a:pt x="615762" y="606247"/>
                </a:lnTo>
                <a:lnTo>
                  <a:pt x="615762" y="628107"/>
                </a:lnTo>
                <a:lnTo>
                  <a:pt x="482031" y="628107"/>
                </a:lnTo>
                <a:cubicBezTo>
                  <a:pt x="460590" y="627582"/>
                  <a:pt x="442802" y="620252"/>
                  <a:pt x="428668" y="606116"/>
                </a:cubicBezTo>
                <a:cubicBezTo>
                  <a:pt x="414534" y="591981"/>
                  <a:pt x="407204" y="574190"/>
                  <a:pt x="406679" y="5527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dist"/>
            <a:endParaRPr lang="zh-CN" altLang="en-US" sz="5400">
              <a:solidFill>
                <a:schemeClr val="tx1">
                  <a:lumMod val="85000"/>
                  <a:lumOff val="15000"/>
                </a:schemeClr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97177" y="2435481"/>
            <a:ext cx="824841" cy="35127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时间永远都是这样，无声无</a:t>
            </a:r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息地流逝着，以至于没能把握时间。</a:t>
            </a:r>
          </a:p>
        </p:txBody>
      </p:sp>
      <p:sp>
        <p:nvSpPr>
          <p:cNvPr id="8" name="waves_157395"/>
          <p:cNvSpPr>
            <a:spLocks noChangeAspect="1"/>
          </p:cNvSpPr>
          <p:nvPr/>
        </p:nvSpPr>
        <p:spPr bwMode="auto">
          <a:xfrm>
            <a:off x="3240514" y="1825616"/>
            <a:ext cx="821073" cy="404287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79702" h="361676">
                <a:moveTo>
                  <a:pt x="429144" y="251895"/>
                </a:moveTo>
                <a:cubicBezTo>
                  <a:pt x="479425" y="251895"/>
                  <a:pt x="530046" y="266997"/>
                  <a:pt x="575570" y="297199"/>
                </a:cubicBezTo>
                <a:cubicBezTo>
                  <a:pt x="579647" y="299914"/>
                  <a:pt x="581006" y="305343"/>
                  <a:pt x="578288" y="309416"/>
                </a:cubicBezTo>
                <a:cubicBezTo>
                  <a:pt x="575570" y="313488"/>
                  <a:pt x="570134" y="314845"/>
                  <a:pt x="566058" y="312130"/>
                </a:cubicBezTo>
                <a:cubicBezTo>
                  <a:pt x="481123" y="256476"/>
                  <a:pt x="377164" y="256476"/>
                  <a:pt x="294948" y="312130"/>
                </a:cubicBezTo>
                <a:cubicBezTo>
                  <a:pt x="246025" y="345387"/>
                  <a:pt x="197783" y="361676"/>
                  <a:pt x="149540" y="361676"/>
                </a:cubicBezTo>
                <a:cubicBezTo>
                  <a:pt x="101298" y="361676"/>
                  <a:pt x="53055" y="345387"/>
                  <a:pt x="4133" y="312130"/>
                </a:cubicBezTo>
                <a:cubicBezTo>
                  <a:pt x="56" y="309416"/>
                  <a:pt x="-1303" y="303307"/>
                  <a:pt x="1415" y="299235"/>
                </a:cubicBezTo>
                <a:cubicBezTo>
                  <a:pt x="4133" y="295163"/>
                  <a:pt x="10248" y="294484"/>
                  <a:pt x="14325" y="297199"/>
                </a:cubicBezTo>
                <a:cubicBezTo>
                  <a:pt x="105374" y="358961"/>
                  <a:pt x="193706" y="358961"/>
                  <a:pt x="284755" y="297199"/>
                </a:cubicBezTo>
                <a:cubicBezTo>
                  <a:pt x="328921" y="266997"/>
                  <a:pt x="378863" y="251895"/>
                  <a:pt x="429144" y="251895"/>
                </a:cubicBezTo>
                <a:close/>
                <a:moveTo>
                  <a:pt x="429144" y="126286"/>
                </a:moveTo>
                <a:cubicBezTo>
                  <a:pt x="479425" y="126286"/>
                  <a:pt x="530046" y="141204"/>
                  <a:pt x="575570" y="171041"/>
                </a:cubicBezTo>
                <a:cubicBezTo>
                  <a:pt x="579647" y="173753"/>
                  <a:pt x="581006" y="179178"/>
                  <a:pt x="578288" y="183925"/>
                </a:cubicBezTo>
                <a:cubicBezTo>
                  <a:pt x="575570" y="187994"/>
                  <a:pt x="570134" y="188672"/>
                  <a:pt x="566058" y="185960"/>
                </a:cubicBezTo>
                <a:cubicBezTo>
                  <a:pt x="481123" y="130354"/>
                  <a:pt x="377164" y="130354"/>
                  <a:pt x="294948" y="185960"/>
                </a:cubicBezTo>
                <a:cubicBezTo>
                  <a:pt x="246025" y="219187"/>
                  <a:pt x="197783" y="236140"/>
                  <a:pt x="149540" y="236140"/>
                </a:cubicBezTo>
                <a:cubicBezTo>
                  <a:pt x="101298" y="236140"/>
                  <a:pt x="53055" y="219187"/>
                  <a:pt x="4133" y="185960"/>
                </a:cubicBezTo>
                <a:cubicBezTo>
                  <a:pt x="56" y="183247"/>
                  <a:pt x="-1303" y="177822"/>
                  <a:pt x="1415" y="173753"/>
                </a:cubicBezTo>
                <a:cubicBezTo>
                  <a:pt x="4133" y="169685"/>
                  <a:pt x="10248" y="168329"/>
                  <a:pt x="14325" y="171041"/>
                </a:cubicBezTo>
                <a:cubicBezTo>
                  <a:pt x="105374" y="232749"/>
                  <a:pt x="193706" y="232749"/>
                  <a:pt x="284755" y="171041"/>
                </a:cubicBezTo>
                <a:cubicBezTo>
                  <a:pt x="328921" y="141204"/>
                  <a:pt x="378863" y="126286"/>
                  <a:pt x="429144" y="126286"/>
                </a:cubicBezTo>
                <a:close/>
                <a:moveTo>
                  <a:pt x="429144" y="0"/>
                </a:moveTo>
                <a:cubicBezTo>
                  <a:pt x="479425" y="0"/>
                  <a:pt x="530046" y="14931"/>
                  <a:pt x="575570" y="44794"/>
                </a:cubicBezTo>
                <a:cubicBezTo>
                  <a:pt x="579647" y="47509"/>
                  <a:pt x="581006" y="53617"/>
                  <a:pt x="578288" y="57690"/>
                </a:cubicBezTo>
                <a:cubicBezTo>
                  <a:pt x="575570" y="61762"/>
                  <a:pt x="570134" y="63119"/>
                  <a:pt x="566058" y="60404"/>
                </a:cubicBezTo>
                <a:cubicBezTo>
                  <a:pt x="481123" y="4072"/>
                  <a:pt x="377164" y="4072"/>
                  <a:pt x="294948" y="60404"/>
                </a:cubicBezTo>
                <a:cubicBezTo>
                  <a:pt x="246025" y="93661"/>
                  <a:pt x="197783" y="109950"/>
                  <a:pt x="149540" y="109950"/>
                </a:cubicBezTo>
                <a:cubicBezTo>
                  <a:pt x="101298" y="109950"/>
                  <a:pt x="53055" y="93661"/>
                  <a:pt x="4133" y="60404"/>
                </a:cubicBezTo>
                <a:cubicBezTo>
                  <a:pt x="56" y="57690"/>
                  <a:pt x="-1303" y="51581"/>
                  <a:pt x="1415" y="47509"/>
                </a:cubicBezTo>
                <a:cubicBezTo>
                  <a:pt x="4133" y="43437"/>
                  <a:pt x="10248" y="42079"/>
                  <a:pt x="14325" y="44794"/>
                </a:cubicBezTo>
                <a:cubicBezTo>
                  <a:pt x="105374" y="106556"/>
                  <a:pt x="193706" y="106556"/>
                  <a:pt x="284755" y="44794"/>
                </a:cubicBezTo>
                <a:cubicBezTo>
                  <a:pt x="328921" y="14931"/>
                  <a:pt x="378863" y="0"/>
                  <a:pt x="42914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t="41480" r="9177" b="3334"/>
          <a:stretch>
            <a:fillRect/>
          </a:stretch>
        </p:blipFill>
        <p:spPr>
          <a:xfrm>
            <a:off x="0" y="3074996"/>
            <a:ext cx="12191998" cy="37846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flipH="1">
            <a:off x="320076" y="1345311"/>
            <a:ext cx="2656816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模板精心设计，模板所有素材均可自由编辑替换移动。单击此处添加本章节的简要内容。</a:t>
            </a:r>
          </a:p>
        </p:txBody>
      </p:sp>
      <p:sp>
        <p:nvSpPr>
          <p:cNvPr id="6" name="文本框 5"/>
          <p:cNvSpPr txBox="1"/>
          <p:nvPr/>
        </p:nvSpPr>
        <p:spPr>
          <a:xfrm flipH="1">
            <a:off x="320076" y="993052"/>
            <a:ext cx="2441409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</a:t>
            </a:r>
            <a:endParaRPr lang="en-US" altLang="zh-CN" sz="20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2290810" y="2899329"/>
            <a:ext cx="2441408" cy="110600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模板精心设计，模板所有素材均可自由编辑替换移动。单击此处添加本章节的简要内容。</a:t>
            </a:r>
          </a:p>
        </p:txBody>
      </p:sp>
      <p:sp>
        <p:nvSpPr>
          <p:cNvPr id="8" name="文本框 7"/>
          <p:cNvSpPr txBox="1"/>
          <p:nvPr/>
        </p:nvSpPr>
        <p:spPr>
          <a:xfrm flipH="1">
            <a:off x="2290810" y="2547070"/>
            <a:ext cx="2441409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</a:t>
            </a:r>
            <a:endParaRPr lang="en-US" altLang="zh-CN" sz="20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4780502" y="1525645"/>
            <a:ext cx="2656816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模板精心设计，模板所有素材均可自由编辑替换移动。单击此处添加本章节的简要内容。</a:t>
            </a:r>
          </a:p>
        </p:txBody>
      </p:sp>
      <p:sp>
        <p:nvSpPr>
          <p:cNvPr id="10" name="文本框 9"/>
          <p:cNvSpPr txBox="1"/>
          <p:nvPr/>
        </p:nvSpPr>
        <p:spPr>
          <a:xfrm flipH="1">
            <a:off x="4780502" y="1173386"/>
            <a:ext cx="2441409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</a:t>
            </a:r>
            <a:endParaRPr lang="en-US" altLang="zh-CN" sz="20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36600" y="2199171"/>
            <a:ext cx="0" cy="74800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314700" y="4103696"/>
            <a:ext cx="0" cy="74800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077483" y="2547070"/>
            <a:ext cx="0" cy="220627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437318" y="4103696"/>
            <a:ext cx="0" cy="110137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 flipH="1">
            <a:off x="6495002" y="3166937"/>
            <a:ext cx="2656816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模板精心设计，模板所有素材均可自由编辑替换移动。单击此处添加本章节的简要内容。</a:t>
            </a:r>
          </a:p>
        </p:txBody>
      </p:sp>
      <p:sp>
        <p:nvSpPr>
          <p:cNvPr id="16" name="文本框 15"/>
          <p:cNvSpPr txBox="1"/>
          <p:nvPr/>
        </p:nvSpPr>
        <p:spPr>
          <a:xfrm flipH="1">
            <a:off x="6495002" y="2814678"/>
            <a:ext cx="2441409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</a:t>
            </a:r>
            <a:endParaRPr lang="en-US" altLang="zh-CN" sz="20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0155118" y="3341696"/>
            <a:ext cx="0" cy="176372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 flipH="1">
            <a:off x="9240928" y="2338824"/>
            <a:ext cx="2656816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模板精心设计，模板所有素材均可自由编辑替换移动。单击此处添加本章节的简要内容。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9240928" y="1986565"/>
            <a:ext cx="2441409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</a:t>
            </a:r>
            <a:endParaRPr lang="en-US" altLang="zh-CN" sz="20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/>
          <p:cNvSpPr txBox="1"/>
          <p:nvPr/>
        </p:nvSpPr>
        <p:spPr>
          <a:xfrm>
            <a:off x="566057" y="3712127"/>
            <a:ext cx="312057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请在此处输入所需标题</a:t>
            </a:r>
          </a:p>
        </p:txBody>
      </p:sp>
      <p:sp>
        <p:nvSpPr>
          <p:cNvPr id="5" name="TextBox 25"/>
          <p:cNvSpPr txBox="1"/>
          <p:nvPr/>
        </p:nvSpPr>
        <p:spPr>
          <a:xfrm>
            <a:off x="566056" y="4089854"/>
            <a:ext cx="31205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Please enter the required title here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66056" y="2378534"/>
            <a:ext cx="3120571" cy="1015663"/>
          </a:xfrm>
          <a:prstGeom prst="rect">
            <a:avLst/>
          </a:prstGeom>
          <a:noFill/>
        </p:spPr>
        <p:txBody>
          <a:bodyPr wrap="square" l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PART 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2640" y="1714190"/>
            <a:ext cx="2543810" cy="444309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11550" y="1714190"/>
            <a:ext cx="2543810" cy="444309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929370" y="1714190"/>
            <a:ext cx="2543810" cy="444309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20460" y="1714190"/>
            <a:ext cx="2543810" cy="444309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22"/>
          <p:cNvSpPr txBox="1"/>
          <p:nvPr/>
        </p:nvSpPr>
        <p:spPr>
          <a:xfrm flipH="1">
            <a:off x="977581" y="3796355"/>
            <a:ext cx="2254250" cy="1623073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移动。本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模板精心设计，模板所有素材均可自由编辑替换移动。</a:t>
            </a:r>
          </a:p>
        </p:txBody>
      </p:sp>
      <p:sp>
        <p:nvSpPr>
          <p:cNvPr id="9" name="文本框 22"/>
          <p:cNvSpPr txBox="1"/>
          <p:nvPr/>
        </p:nvSpPr>
        <p:spPr>
          <a:xfrm flipH="1">
            <a:off x="3668076" y="3796355"/>
            <a:ext cx="2254250" cy="1623073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移动。本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模板精心设计，模板所有素材均可自由编辑替换移动。</a:t>
            </a:r>
          </a:p>
        </p:txBody>
      </p:sp>
      <p:sp>
        <p:nvSpPr>
          <p:cNvPr id="10" name="文本框 22"/>
          <p:cNvSpPr txBox="1"/>
          <p:nvPr/>
        </p:nvSpPr>
        <p:spPr>
          <a:xfrm flipH="1">
            <a:off x="6358571" y="3796355"/>
            <a:ext cx="2254250" cy="1623073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移动。本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模板精心设计，模板所有素材均可自由编辑替换移动。</a:t>
            </a:r>
          </a:p>
        </p:txBody>
      </p:sp>
      <p:sp>
        <p:nvSpPr>
          <p:cNvPr id="11" name="文本框 22"/>
          <p:cNvSpPr txBox="1"/>
          <p:nvPr/>
        </p:nvSpPr>
        <p:spPr>
          <a:xfrm flipH="1">
            <a:off x="9049066" y="3796355"/>
            <a:ext cx="2254250" cy="1623073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移动。本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模板精心设计，模板所有素材均可自由编辑替换移动。</a:t>
            </a:r>
          </a:p>
        </p:txBody>
      </p:sp>
      <p:sp>
        <p:nvSpPr>
          <p:cNvPr id="12" name="Freeform 11"/>
          <p:cNvSpPr>
            <a:spLocks noEditPoints="1"/>
          </p:cNvSpPr>
          <p:nvPr/>
        </p:nvSpPr>
        <p:spPr>
          <a:xfrm>
            <a:off x="7008497" y="2241875"/>
            <a:ext cx="1022350" cy="1214755"/>
          </a:xfrm>
          <a:custGeom>
            <a:avLst/>
            <a:gdLst>
              <a:gd name="txL" fmla="*/ 0 w 78"/>
              <a:gd name="txT" fmla="*/ 0 h 92"/>
              <a:gd name="txR" fmla="*/ 78 w 78"/>
              <a:gd name="txB" fmla="*/ 92 h 92"/>
            </a:gdLst>
            <a:ahLst/>
            <a:cxnLst>
              <a:cxn ang="0">
                <a:pos x="0" y="235099"/>
              </a:cxn>
              <a:cxn ang="0">
                <a:pos x="83974" y="53177"/>
              </a:cxn>
              <a:cxn ang="0">
                <a:pos x="109166" y="72769"/>
              </a:cxn>
              <a:cxn ang="0">
                <a:pos x="109166" y="72769"/>
              </a:cxn>
              <a:cxn ang="0">
                <a:pos x="109166" y="72769"/>
              </a:cxn>
              <a:cxn ang="0">
                <a:pos x="111965" y="72769"/>
              </a:cxn>
              <a:cxn ang="0">
                <a:pos x="111965" y="75567"/>
              </a:cxn>
              <a:cxn ang="0">
                <a:pos x="114764" y="75567"/>
              </a:cxn>
              <a:cxn ang="0">
                <a:pos x="114764" y="75567"/>
              </a:cxn>
              <a:cxn ang="0">
                <a:pos x="117563" y="78366"/>
              </a:cxn>
              <a:cxn ang="0">
                <a:pos x="117563" y="78366"/>
              </a:cxn>
              <a:cxn ang="0">
                <a:pos x="120363" y="78366"/>
              </a:cxn>
              <a:cxn ang="0">
                <a:pos x="120363" y="81165"/>
              </a:cxn>
              <a:cxn ang="0">
                <a:pos x="120363" y="81165"/>
              </a:cxn>
              <a:cxn ang="0">
                <a:pos x="123162" y="81165"/>
              </a:cxn>
              <a:cxn ang="0">
                <a:pos x="134358" y="89561"/>
              </a:cxn>
              <a:cxn ang="0">
                <a:pos x="137157" y="92360"/>
              </a:cxn>
              <a:cxn ang="0">
                <a:pos x="137157" y="92360"/>
              </a:cxn>
              <a:cxn ang="0">
                <a:pos x="137157" y="92360"/>
              </a:cxn>
              <a:cxn ang="0">
                <a:pos x="139956" y="95159"/>
              </a:cxn>
              <a:cxn ang="0">
                <a:pos x="139956" y="95159"/>
              </a:cxn>
              <a:cxn ang="0">
                <a:pos x="142756" y="95159"/>
              </a:cxn>
              <a:cxn ang="0">
                <a:pos x="142756" y="95159"/>
              </a:cxn>
              <a:cxn ang="0">
                <a:pos x="145555" y="97958"/>
              </a:cxn>
              <a:cxn ang="0">
                <a:pos x="145555" y="97958"/>
              </a:cxn>
              <a:cxn ang="0">
                <a:pos x="148354" y="97958"/>
              </a:cxn>
              <a:cxn ang="0">
                <a:pos x="148354" y="100757"/>
              </a:cxn>
              <a:cxn ang="0">
                <a:pos x="148354" y="100757"/>
              </a:cxn>
              <a:cxn ang="0">
                <a:pos x="137157" y="218306"/>
              </a:cxn>
              <a:cxn ang="0">
                <a:pos x="22393" y="251891"/>
              </a:cxn>
              <a:cxn ang="0">
                <a:pos x="97969" y="176324"/>
              </a:cxn>
              <a:cxn ang="0">
                <a:pos x="53183" y="145537"/>
              </a:cxn>
              <a:cxn ang="0">
                <a:pos x="8397" y="243495"/>
              </a:cxn>
              <a:cxn ang="0">
                <a:pos x="207135" y="257489"/>
              </a:cxn>
              <a:cxn ang="0">
                <a:pos x="151153" y="229501"/>
              </a:cxn>
              <a:cxn ang="0">
                <a:pos x="193140" y="117549"/>
              </a:cxn>
              <a:cxn ang="0">
                <a:pos x="97969" y="0"/>
              </a:cxn>
              <a:cxn ang="0">
                <a:pos x="193140" y="117549"/>
              </a:cxn>
            </a:cxnLst>
            <a:rect l="txL" t="txT" r="txR" b="txB"/>
            <a:pathLst>
              <a:path w="78" h="92">
                <a:moveTo>
                  <a:pt x="3" y="87"/>
                </a:moveTo>
                <a:cubicBezTo>
                  <a:pt x="2" y="86"/>
                  <a:pt x="1" y="85"/>
                  <a:pt x="0" y="84"/>
                </a:cubicBezTo>
                <a:cubicBezTo>
                  <a:pt x="0" y="71"/>
                  <a:pt x="0" y="58"/>
                  <a:pt x="1" y="44"/>
                </a:cubicBezTo>
                <a:cubicBezTo>
                  <a:pt x="12" y="40"/>
                  <a:pt x="22" y="31"/>
                  <a:pt x="30" y="19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4" y="29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49" y="33"/>
                  <a:pt x="49" y="33"/>
                  <a:pt x="49" y="33"/>
                </a:cubicBezTo>
                <a:cubicBezTo>
                  <a:pt x="50" y="33"/>
                  <a:pt x="50" y="33"/>
                  <a:pt x="50" y="33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35"/>
                  <a:pt x="51" y="35"/>
                  <a:pt x="51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62" y="42"/>
                  <a:pt x="62" y="42"/>
                  <a:pt x="62" y="42"/>
                </a:cubicBezTo>
                <a:cubicBezTo>
                  <a:pt x="54" y="54"/>
                  <a:pt x="49" y="66"/>
                  <a:pt x="49" y="78"/>
                </a:cubicBezTo>
                <a:cubicBezTo>
                  <a:pt x="36" y="83"/>
                  <a:pt x="24" y="87"/>
                  <a:pt x="11" y="92"/>
                </a:cubicBezTo>
                <a:cubicBezTo>
                  <a:pt x="10" y="91"/>
                  <a:pt x="9" y="91"/>
                  <a:pt x="8" y="90"/>
                </a:cubicBezTo>
                <a:cubicBezTo>
                  <a:pt x="24" y="67"/>
                  <a:pt x="24" y="67"/>
                  <a:pt x="24" y="67"/>
                </a:cubicBezTo>
                <a:cubicBezTo>
                  <a:pt x="28" y="68"/>
                  <a:pt x="32" y="67"/>
                  <a:pt x="35" y="63"/>
                </a:cubicBezTo>
                <a:cubicBezTo>
                  <a:pt x="38" y="59"/>
                  <a:pt x="37" y="53"/>
                  <a:pt x="33" y="50"/>
                </a:cubicBezTo>
                <a:cubicBezTo>
                  <a:pt x="28" y="47"/>
                  <a:pt x="22" y="48"/>
                  <a:pt x="19" y="52"/>
                </a:cubicBezTo>
                <a:cubicBezTo>
                  <a:pt x="16" y="56"/>
                  <a:pt x="17" y="61"/>
                  <a:pt x="20" y="64"/>
                </a:cubicBezTo>
                <a:cubicBezTo>
                  <a:pt x="3" y="87"/>
                  <a:pt x="3" y="87"/>
                  <a:pt x="3" y="87"/>
                </a:cubicBezTo>
                <a:close/>
                <a:moveTo>
                  <a:pt x="27" y="92"/>
                </a:moveTo>
                <a:cubicBezTo>
                  <a:pt x="74" y="92"/>
                  <a:pt x="74" y="92"/>
                  <a:pt x="74" y="92"/>
                </a:cubicBezTo>
                <a:cubicBezTo>
                  <a:pt x="74" y="82"/>
                  <a:pt x="74" y="82"/>
                  <a:pt x="74" y="82"/>
                </a:cubicBezTo>
                <a:cubicBezTo>
                  <a:pt x="54" y="82"/>
                  <a:pt x="54" y="82"/>
                  <a:pt x="54" y="82"/>
                </a:cubicBezTo>
                <a:cubicBezTo>
                  <a:pt x="27" y="92"/>
                  <a:pt x="27" y="92"/>
                  <a:pt x="27" y="92"/>
                </a:cubicBezTo>
                <a:close/>
                <a:moveTo>
                  <a:pt x="69" y="42"/>
                </a:moveTo>
                <a:cubicBezTo>
                  <a:pt x="78" y="30"/>
                  <a:pt x="78" y="30"/>
                  <a:pt x="78" y="30"/>
                </a:cubicBezTo>
                <a:cubicBezTo>
                  <a:pt x="35" y="0"/>
                  <a:pt x="35" y="0"/>
                  <a:pt x="35" y="0"/>
                </a:cubicBezTo>
                <a:cubicBezTo>
                  <a:pt x="26" y="11"/>
                  <a:pt x="26" y="11"/>
                  <a:pt x="26" y="11"/>
                </a:cubicBezTo>
                <a:lnTo>
                  <a:pt x="69" y="42"/>
                </a:lnTo>
                <a:close/>
              </a:path>
            </a:pathLst>
          </a:custGeom>
          <a:solidFill>
            <a:srgbClr val="B7A597"/>
          </a:solidFill>
          <a:ln w="2857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2"/>
          <p:cNvGrpSpPr/>
          <p:nvPr/>
        </p:nvGrpSpPr>
        <p:grpSpPr>
          <a:xfrm>
            <a:off x="1624965" y="2311725"/>
            <a:ext cx="1075055" cy="1075055"/>
            <a:chOff x="0" y="0"/>
            <a:chExt cx="377825" cy="374650"/>
          </a:xfrm>
          <a:solidFill>
            <a:srgbClr val="ADB8CA"/>
          </a:solidFill>
        </p:grpSpPr>
        <p:sp>
          <p:nvSpPr>
            <p:cNvPr id="14" name="Freeform 52"/>
            <p:cNvSpPr/>
            <p:nvPr/>
          </p:nvSpPr>
          <p:spPr>
            <a:xfrm>
              <a:off x="0" y="0"/>
              <a:ext cx="377825" cy="228600"/>
            </a:xfrm>
            <a:custGeom>
              <a:avLst/>
              <a:gdLst/>
              <a:ahLst/>
              <a:cxnLst>
                <a:cxn ang="0">
                  <a:pos x="188913" y="70805"/>
                </a:cxn>
                <a:cxn ang="0">
                  <a:pos x="335167" y="218485"/>
                </a:cxn>
                <a:cxn ang="0">
                  <a:pos x="369700" y="218485"/>
                </a:cxn>
                <a:cxn ang="0">
                  <a:pos x="369700" y="184094"/>
                </a:cxn>
                <a:cxn ang="0">
                  <a:pos x="188913" y="0"/>
                </a:cxn>
                <a:cxn ang="0">
                  <a:pos x="10157" y="184094"/>
                </a:cxn>
                <a:cxn ang="0">
                  <a:pos x="10157" y="218485"/>
                </a:cxn>
                <a:cxn ang="0">
                  <a:pos x="44689" y="218485"/>
                </a:cxn>
                <a:cxn ang="0">
                  <a:pos x="188913" y="70805"/>
                </a:cxn>
              </a:cxnLst>
              <a:rect l="0" t="0" r="0" b="0"/>
              <a:pathLst>
                <a:path w="186" h="113">
                  <a:moveTo>
                    <a:pt x="93" y="35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9" y="113"/>
                    <a:pt x="177" y="113"/>
                    <a:pt x="182" y="108"/>
                  </a:cubicBezTo>
                  <a:cubicBezTo>
                    <a:pt x="186" y="103"/>
                    <a:pt x="186" y="96"/>
                    <a:pt x="182" y="9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0" y="96"/>
                    <a:pt x="0" y="103"/>
                    <a:pt x="5" y="108"/>
                  </a:cubicBezTo>
                  <a:cubicBezTo>
                    <a:pt x="9" y="113"/>
                    <a:pt x="17" y="113"/>
                    <a:pt x="22" y="108"/>
                  </a:cubicBezTo>
                  <a:lnTo>
                    <a:pt x="93" y="35"/>
                  </a:lnTo>
                  <a:close/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53"/>
            <p:cNvSpPr/>
            <p:nvPr/>
          </p:nvSpPr>
          <p:spPr>
            <a:xfrm>
              <a:off x="50800" y="214312"/>
              <a:ext cx="277813" cy="1603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0338"/>
                </a:cxn>
                <a:cxn ang="0">
                  <a:pos x="98356" y="160338"/>
                </a:cxn>
                <a:cxn ang="0">
                  <a:pos x="98356" y="46550"/>
                </a:cxn>
                <a:cxn ang="0">
                  <a:pos x="179457" y="46550"/>
                </a:cxn>
                <a:cxn ang="0">
                  <a:pos x="179457" y="160338"/>
                </a:cxn>
                <a:cxn ang="0">
                  <a:pos x="277813" y="160338"/>
                </a:cxn>
                <a:cxn ang="0">
                  <a:pos x="277813" y="0"/>
                </a:cxn>
              </a:cxnLst>
              <a:rect l="0" t="0" r="0" b="0"/>
              <a:pathLst>
                <a:path w="322" h="186">
                  <a:moveTo>
                    <a:pt x="0" y="0"/>
                  </a:moveTo>
                  <a:lnTo>
                    <a:pt x="0" y="186"/>
                  </a:lnTo>
                  <a:lnTo>
                    <a:pt x="114" y="186"/>
                  </a:lnTo>
                  <a:lnTo>
                    <a:pt x="114" y="54"/>
                  </a:lnTo>
                  <a:lnTo>
                    <a:pt x="208" y="54"/>
                  </a:lnTo>
                  <a:lnTo>
                    <a:pt x="208" y="186"/>
                  </a:lnTo>
                  <a:lnTo>
                    <a:pt x="322" y="186"/>
                  </a:lnTo>
                  <a:lnTo>
                    <a:pt x="322" y="0"/>
                  </a:lnTo>
                </a:path>
              </a:pathLst>
            </a:custGeom>
            <a:grpFill/>
            <a:ln w="30163" cap="rnd" cmpd="sng">
              <a:noFill/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" name="放大镜"/>
          <p:cNvSpPr/>
          <p:nvPr/>
        </p:nvSpPr>
        <p:spPr>
          <a:xfrm>
            <a:off x="4335145" y="2343475"/>
            <a:ext cx="923290" cy="1011555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rgbClr val="ADB8C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雨伞"/>
          <p:cNvSpPr/>
          <p:nvPr/>
        </p:nvSpPr>
        <p:spPr>
          <a:xfrm>
            <a:off x="9651684" y="2242510"/>
            <a:ext cx="1213485" cy="1213485"/>
          </a:xfrm>
          <a:custGeom>
            <a:avLst/>
            <a:gdLst>
              <a:gd name="connsiteX0" fmla="*/ 10295531 w 10295617"/>
              <a:gd name="connsiteY0" fmla="*/ 6044312 h 10760938"/>
              <a:gd name="connsiteX1" fmla="*/ 10295617 w 10295617"/>
              <a:gd name="connsiteY1" fmla="*/ 6046023 h 10760938"/>
              <a:gd name="connsiteX2" fmla="*/ 10295311 w 10295617"/>
              <a:gd name="connsiteY2" fmla="*/ 6046023 h 10760938"/>
              <a:gd name="connsiteX3" fmla="*/ 86 w 10295617"/>
              <a:gd name="connsiteY3" fmla="*/ 6044312 h 10760938"/>
              <a:gd name="connsiteX4" fmla="*/ 306 w 10295617"/>
              <a:gd name="connsiteY4" fmla="*/ 6046023 h 10760938"/>
              <a:gd name="connsiteX5" fmla="*/ 0 w 10295617"/>
              <a:gd name="connsiteY5" fmla="*/ 6046023 h 10760938"/>
              <a:gd name="connsiteX6" fmla="*/ 5147809 w 10295617"/>
              <a:gd name="connsiteY6" fmla="*/ 0 h 10760938"/>
              <a:gd name="connsiteX7" fmla="*/ 5325006 w 10295617"/>
              <a:gd name="connsiteY7" fmla="*/ 177197 h 10760938"/>
              <a:gd name="connsiteX8" fmla="*/ 5325006 w 10295617"/>
              <a:gd name="connsiteY8" fmla="*/ 837837 h 10760938"/>
              <a:gd name="connsiteX9" fmla="*/ 5396256 w 10295617"/>
              <a:gd name="connsiteY9" fmla="*/ 839547 h 10760938"/>
              <a:gd name="connsiteX10" fmla="*/ 10269039 w 10295617"/>
              <a:gd name="connsiteY10" fmla="*/ 5513084 h 10760938"/>
              <a:gd name="connsiteX11" fmla="*/ 10295425 w 10295617"/>
              <a:gd name="connsiteY11" fmla="*/ 6042158 h 10760938"/>
              <a:gd name="connsiteX12" fmla="*/ 10260748 w 10295617"/>
              <a:gd name="connsiteY12" fmla="*/ 5773580 h 10760938"/>
              <a:gd name="connsiteX13" fmla="*/ 8579250 w 10295617"/>
              <a:gd name="connsiteY13" fmla="*/ 4703575 h 10760938"/>
              <a:gd name="connsiteX14" fmla="*/ 6897754 w 10295617"/>
              <a:gd name="connsiteY14" fmla="*/ 5773580 h 10760938"/>
              <a:gd name="connsiteX15" fmla="*/ 6863530 w 10295617"/>
              <a:gd name="connsiteY15" fmla="*/ 6038646 h 10760938"/>
              <a:gd name="connsiteX16" fmla="*/ 6829306 w 10295617"/>
              <a:gd name="connsiteY16" fmla="*/ 5773580 h 10760938"/>
              <a:gd name="connsiteX17" fmla="*/ 5451635 w 10295617"/>
              <a:gd name="connsiteY17" fmla="*/ 4724506 h 10760938"/>
              <a:gd name="connsiteX18" fmla="*/ 5325006 w 10295617"/>
              <a:gd name="connsiteY18" fmla="*/ 4711318 h 10760938"/>
              <a:gd name="connsiteX19" fmla="*/ 5325006 w 10295617"/>
              <a:gd name="connsiteY19" fmla="*/ 9805674 h 10760938"/>
              <a:gd name="connsiteX20" fmla="*/ 5325006 w 10295617"/>
              <a:gd name="connsiteY20" fmla="*/ 9821152 h 10760938"/>
              <a:gd name="connsiteX21" fmla="*/ 5323964 w 10295617"/>
              <a:gd name="connsiteY21" fmla="*/ 9821152 h 10760938"/>
              <a:gd name="connsiteX22" fmla="*/ 5316404 w 10295617"/>
              <a:gd name="connsiteY22" fmla="*/ 9933477 h 10760938"/>
              <a:gd name="connsiteX23" fmla="*/ 4838721 w 10295617"/>
              <a:gd name="connsiteY23" fmla="*/ 10637788 h 10760938"/>
              <a:gd name="connsiteX24" fmla="*/ 3875045 w 10295617"/>
              <a:gd name="connsiteY24" fmla="*/ 10623063 h 10760938"/>
              <a:gd name="connsiteX25" fmla="*/ 3414410 w 10295617"/>
              <a:gd name="connsiteY25" fmla="*/ 9776480 h 10760938"/>
              <a:gd name="connsiteX26" fmla="*/ 3769699 w 10295617"/>
              <a:gd name="connsiteY26" fmla="*/ 9787246 h 10760938"/>
              <a:gd name="connsiteX27" fmla="*/ 4058978 w 10295617"/>
              <a:gd name="connsiteY27" fmla="*/ 10318901 h 10760938"/>
              <a:gd name="connsiteX28" fmla="*/ 4664167 w 10295617"/>
              <a:gd name="connsiteY28" fmla="*/ 10328148 h 10760938"/>
              <a:gd name="connsiteX29" fmla="*/ 4969554 w 10295617"/>
              <a:gd name="connsiteY29" fmla="*/ 9805580 h 10760938"/>
              <a:gd name="connsiteX30" fmla="*/ 4970612 w 10295617"/>
              <a:gd name="connsiteY30" fmla="*/ 9805580 h 10760938"/>
              <a:gd name="connsiteX31" fmla="*/ 4970612 w 10295617"/>
              <a:gd name="connsiteY31" fmla="*/ 4711318 h 10760938"/>
              <a:gd name="connsiteX32" fmla="*/ 4843983 w 10295617"/>
              <a:gd name="connsiteY32" fmla="*/ 4724506 h 10760938"/>
              <a:gd name="connsiteX33" fmla="*/ 3466313 w 10295617"/>
              <a:gd name="connsiteY33" fmla="*/ 5773580 h 10760938"/>
              <a:gd name="connsiteX34" fmla="*/ 3432089 w 10295617"/>
              <a:gd name="connsiteY34" fmla="*/ 6038646 h 10760938"/>
              <a:gd name="connsiteX35" fmla="*/ 3397865 w 10295617"/>
              <a:gd name="connsiteY35" fmla="*/ 5773580 h 10760938"/>
              <a:gd name="connsiteX36" fmla="*/ 1716367 w 10295617"/>
              <a:gd name="connsiteY36" fmla="*/ 4703575 h 10760938"/>
              <a:gd name="connsiteX37" fmla="*/ 34871 w 10295617"/>
              <a:gd name="connsiteY37" fmla="*/ 5773580 h 10760938"/>
              <a:gd name="connsiteX38" fmla="*/ 194 w 10295617"/>
              <a:gd name="connsiteY38" fmla="*/ 6042158 h 10760938"/>
              <a:gd name="connsiteX39" fmla="*/ 26578 w 10295617"/>
              <a:gd name="connsiteY39" fmla="*/ 5513084 h 10760938"/>
              <a:gd name="connsiteX40" fmla="*/ 4899361 w 10295617"/>
              <a:gd name="connsiteY40" fmla="*/ 839547 h 10760938"/>
              <a:gd name="connsiteX41" fmla="*/ 4970612 w 10295617"/>
              <a:gd name="connsiteY41" fmla="*/ 837837 h 10760938"/>
              <a:gd name="connsiteX42" fmla="*/ 4970612 w 10295617"/>
              <a:gd name="connsiteY42" fmla="*/ 177197 h 10760938"/>
              <a:gd name="connsiteX43" fmla="*/ 5147809 w 10295617"/>
              <a:gd name="connsiteY43" fmla="*/ 0 h 1076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295617" h="10760938">
                <a:moveTo>
                  <a:pt x="10295531" y="6044312"/>
                </a:moveTo>
                <a:lnTo>
                  <a:pt x="10295617" y="6046023"/>
                </a:lnTo>
                <a:lnTo>
                  <a:pt x="10295311" y="6046023"/>
                </a:lnTo>
                <a:close/>
                <a:moveTo>
                  <a:pt x="86" y="6044312"/>
                </a:moveTo>
                <a:lnTo>
                  <a:pt x="306" y="6046023"/>
                </a:lnTo>
                <a:lnTo>
                  <a:pt x="0" y="6046023"/>
                </a:lnTo>
                <a:close/>
                <a:moveTo>
                  <a:pt x="5147809" y="0"/>
                </a:moveTo>
                <a:cubicBezTo>
                  <a:pt x="5245672" y="0"/>
                  <a:pt x="5325006" y="79334"/>
                  <a:pt x="5325006" y="177197"/>
                </a:cubicBezTo>
                <a:lnTo>
                  <a:pt x="5325006" y="837837"/>
                </a:lnTo>
                <a:lnTo>
                  <a:pt x="5396256" y="839547"/>
                </a:lnTo>
                <a:cubicBezTo>
                  <a:pt x="7948306" y="962340"/>
                  <a:pt x="10013658" y="2966815"/>
                  <a:pt x="10269039" y="5513084"/>
                </a:cubicBezTo>
                <a:lnTo>
                  <a:pt x="10295425" y="6042158"/>
                </a:lnTo>
                <a:lnTo>
                  <a:pt x="10260748" y="5773580"/>
                </a:lnTo>
                <a:cubicBezTo>
                  <a:pt x="10100703" y="5162929"/>
                  <a:pt x="9408684" y="4703575"/>
                  <a:pt x="8579250" y="4703575"/>
                </a:cubicBezTo>
                <a:cubicBezTo>
                  <a:pt x="7749818" y="4703575"/>
                  <a:pt x="7057798" y="5162929"/>
                  <a:pt x="6897754" y="5773580"/>
                </a:cubicBezTo>
                <a:lnTo>
                  <a:pt x="6863530" y="6038646"/>
                </a:lnTo>
                <a:lnTo>
                  <a:pt x="6829306" y="5773580"/>
                </a:lnTo>
                <a:cubicBezTo>
                  <a:pt x="6689267" y="5239260"/>
                  <a:pt x="6141936" y="4820778"/>
                  <a:pt x="5451635" y="4724506"/>
                </a:cubicBezTo>
                <a:lnTo>
                  <a:pt x="5325006" y="4711318"/>
                </a:lnTo>
                <a:lnTo>
                  <a:pt x="5325006" y="9805674"/>
                </a:lnTo>
                <a:lnTo>
                  <a:pt x="5325006" y="9821152"/>
                </a:lnTo>
                <a:lnTo>
                  <a:pt x="5323964" y="9821152"/>
                </a:lnTo>
                <a:lnTo>
                  <a:pt x="5316404" y="9933477"/>
                </a:lnTo>
                <a:cubicBezTo>
                  <a:pt x="5276666" y="10227644"/>
                  <a:pt x="5101532" y="10489633"/>
                  <a:pt x="4838721" y="10637788"/>
                </a:cubicBezTo>
                <a:cubicBezTo>
                  <a:pt x="4538366" y="10807108"/>
                  <a:pt x="4170086" y="10801480"/>
                  <a:pt x="3875045" y="10623063"/>
                </a:cubicBezTo>
                <a:cubicBezTo>
                  <a:pt x="3580003" y="10444646"/>
                  <a:pt x="3403967" y="10121115"/>
                  <a:pt x="3414410" y="9776480"/>
                </a:cubicBezTo>
                <a:lnTo>
                  <a:pt x="3769699" y="9787246"/>
                </a:lnTo>
                <a:cubicBezTo>
                  <a:pt x="3763141" y="10003677"/>
                  <a:pt x="3873692" y="10206855"/>
                  <a:pt x="4058978" y="10318901"/>
                </a:cubicBezTo>
                <a:cubicBezTo>
                  <a:pt x="4244264" y="10430947"/>
                  <a:pt x="4475544" y="10434481"/>
                  <a:pt x="4664167" y="10328148"/>
                </a:cubicBezTo>
                <a:cubicBezTo>
                  <a:pt x="4852790" y="10221815"/>
                  <a:pt x="4969497" y="10022110"/>
                  <a:pt x="4969554" y="9805580"/>
                </a:cubicBezTo>
                <a:lnTo>
                  <a:pt x="4970612" y="9805580"/>
                </a:lnTo>
                <a:lnTo>
                  <a:pt x="4970612" y="4711318"/>
                </a:lnTo>
                <a:lnTo>
                  <a:pt x="4843983" y="4724506"/>
                </a:lnTo>
                <a:cubicBezTo>
                  <a:pt x="4153684" y="4820778"/>
                  <a:pt x="3606351" y="5239260"/>
                  <a:pt x="3466313" y="5773580"/>
                </a:cubicBezTo>
                <a:lnTo>
                  <a:pt x="3432089" y="6038646"/>
                </a:lnTo>
                <a:lnTo>
                  <a:pt x="3397865" y="5773580"/>
                </a:lnTo>
                <a:cubicBezTo>
                  <a:pt x="3237820" y="5162929"/>
                  <a:pt x="2545801" y="4703575"/>
                  <a:pt x="1716367" y="4703575"/>
                </a:cubicBezTo>
                <a:cubicBezTo>
                  <a:pt x="886935" y="4703575"/>
                  <a:pt x="194916" y="5162929"/>
                  <a:pt x="34871" y="5773580"/>
                </a:cubicBezTo>
                <a:lnTo>
                  <a:pt x="194" y="6042158"/>
                </a:lnTo>
                <a:lnTo>
                  <a:pt x="26578" y="5513084"/>
                </a:lnTo>
                <a:cubicBezTo>
                  <a:pt x="281959" y="2966815"/>
                  <a:pt x="2347313" y="962340"/>
                  <a:pt x="4899361" y="839547"/>
                </a:cubicBezTo>
                <a:lnTo>
                  <a:pt x="4970612" y="837837"/>
                </a:lnTo>
                <a:lnTo>
                  <a:pt x="4970612" y="177197"/>
                </a:lnTo>
                <a:cubicBezTo>
                  <a:pt x="4970612" y="79334"/>
                  <a:pt x="5049946" y="0"/>
                  <a:pt x="5147809" y="0"/>
                </a:cubicBezTo>
                <a:close/>
              </a:path>
            </a:pathLst>
          </a:custGeom>
          <a:solidFill>
            <a:srgbClr val="ADB8CA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bIns="45720" numCol="1" spcCol="0" rtlCol="0" fromWordArt="0" anchor="ctr" anchorCtr="0" forceAA="0" compatLnSpc="1">
            <a:noAutofit/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05815" y="1379545"/>
            <a:ext cx="2543810" cy="267970"/>
          </a:xfrm>
          <a:prstGeom prst="rect">
            <a:avLst/>
          </a:prstGeom>
          <a:solidFill>
            <a:srgbClr val="ADB8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514725" y="1379545"/>
            <a:ext cx="2543810" cy="267970"/>
          </a:xfrm>
          <a:prstGeom prst="rect">
            <a:avLst/>
          </a:prstGeom>
          <a:solidFill>
            <a:srgbClr val="ADB8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932545" y="1379545"/>
            <a:ext cx="2543810" cy="267970"/>
          </a:xfrm>
          <a:prstGeom prst="rect">
            <a:avLst/>
          </a:prstGeom>
          <a:solidFill>
            <a:srgbClr val="ADB8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223635" y="1379545"/>
            <a:ext cx="2543810" cy="267970"/>
          </a:xfrm>
          <a:prstGeom prst="rect">
            <a:avLst/>
          </a:prstGeom>
          <a:solidFill>
            <a:srgbClr val="B7A59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315085" y="1695126"/>
            <a:ext cx="2910840" cy="2101850"/>
          </a:xfrm>
          <a:prstGeom prst="parallelogram">
            <a:avLst/>
          </a:prstGeom>
          <a:solidFill>
            <a:srgbClr val="ADB8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1315085" y="4345616"/>
            <a:ext cx="2910840" cy="2101850"/>
          </a:xfrm>
          <a:prstGeom prst="parallelogram">
            <a:avLst/>
          </a:prstGeom>
          <a:solidFill>
            <a:srgbClr val="B7A5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4838700" y="1695126"/>
            <a:ext cx="2910840" cy="2101850"/>
          </a:xfrm>
          <a:prstGeom prst="parallelogram">
            <a:avLst/>
          </a:prstGeom>
          <a:solidFill>
            <a:srgbClr val="B7A5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4838700" y="4345616"/>
            <a:ext cx="2910840" cy="2101850"/>
          </a:xfrm>
          <a:prstGeom prst="parallelogram">
            <a:avLst/>
          </a:prstGeom>
          <a:solidFill>
            <a:srgbClr val="ADB8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8362315" y="1695126"/>
            <a:ext cx="2910840" cy="2101850"/>
          </a:xfrm>
          <a:prstGeom prst="parallelogram">
            <a:avLst/>
          </a:prstGeom>
          <a:solidFill>
            <a:srgbClr val="ADB8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8362315" y="4345616"/>
            <a:ext cx="2910840" cy="2101850"/>
          </a:xfrm>
          <a:prstGeom prst="parallelogram">
            <a:avLst/>
          </a:prstGeom>
          <a:solidFill>
            <a:srgbClr val="B7A5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20"/>
          <p:cNvSpPr txBox="1"/>
          <p:nvPr/>
        </p:nvSpPr>
        <p:spPr>
          <a:xfrm flipH="1">
            <a:off x="1734185" y="1965636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1" name="文本框 10"/>
          <p:cNvSpPr txBox="1"/>
          <p:nvPr/>
        </p:nvSpPr>
        <p:spPr>
          <a:xfrm flipH="1">
            <a:off x="1675765" y="2426330"/>
            <a:ext cx="2195830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2" name="文本框 20"/>
          <p:cNvSpPr txBox="1"/>
          <p:nvPr/>
        </p:nvSpPr>
        <p:spPr>
          <a:xfrm flipH="1">
            <a:off x="1731010" y="4616126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3" name="文本框 12"/>
          <p:cNvSpPr txBox="1"/>
          <p:nvPr/>
        </p:nvSpPr>
        <p:spPr>
          <a:xfrm flipH="1">
            <a:off x="1672590" y="5076820"/>
            <a:ext cx="2195830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4" name="文本框 20"/>
          <p:cNvSpPr txBox="1"/>
          <p:nvPr/>
        </p:nvSpPr>
        <p:spPr>
          <a:xfrm flipH="1">
            <a:off x="5254625" y="1966271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5" name="文本框 14"/>
          <p:cNvSpPr txBox="1"/>
          <p:nvPr/>
        </p:nvSpPr>
        <p:spPr>
          <a:xfrm flipH="1">
            <a:off x="5196205" y="2426965"/>
            <a:ext cx="2195830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6" name="文本框 15"/>
          <p:cNvSpPr txBox="1"/>
          <p:nvPr/>
        </p:nvSpPr>
        <p:spPr>
          <a:xfrm flipH="1">
            <a:off x="5251450" y="4616761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7" name="文本框 16"/>
          <p:cNvSpPr txBox="1"/>
          <p:nvPr/>
        </p:nvSpPr>
        <p:spPr>
          <a:xfrm flipH="1">
            <a:off x="5193030" y="5077455"/>
            <a:ext cx="2195830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8" name="文本框 20"/>
          <p:cNvSpPr txBox="1"/>
          <p:nvPr/>
        </p:nvSpPr>
        <p:spPr>
          <a:xfrm flipH="1">
            <a:off x="8778240" y="1966271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8719820" y="2426965"/>
            <a:ext cx="2195830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0" name="文本框 19"/>
          <p:cNvSpPr txBox="1"/>
          <p:nvPr/>
        </p:nvSpPr>
        <p:spPr>
          <a:xfrm flipH="1">
            <a:off x="8775065" y="4616761"/>
            <a:ext cx="20129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1" name="文本框 20"/>
          <p:cNvSpPr txBox="1"/>
          <p:nvPr/>
        </p:nvSpPr>
        <p:spPr>
          <a:xfrm flipH="1">
            <a:off x="8716645" y="5077455"/>
            <a:ext cx="2195830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2" name="椭圆 21"/>
          <p:cNvSpPr/>
          <p:nvPr/>
        </p:nvSpPr>
        <p:spPr>
          <a:xfrm>
            <a:off x="1501140" y="1239196"/>
            <a:ext cx="678815" cy="678815"/>
          </a:xfrm>
          <a:prstGeom prst="ellipse">
            <a:avLst/>
          </a:prstGeom>
          <a:solidFill>
            <a:srgbClr val="ADB8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017135" y="1239196"/>
            <a:ext cx="678815" cy="678815"/>
          </a:xfrm>
          <a:prstGeom prst="ellipse">
            <a:avLst/>
          </a:prstGeom>
          <a:solidFill>
            <a:srgbClr val="B7A5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533130" y="1239196"/>
            <a:ext cx="678815" cy="678815"/>
          </a:xfrm>
          <a:prstGeom prst="ellipse">
            <a:avLst/>
          </a:prstGeom>
          <a:solidFill>
            <a:srgbClr val="ADB8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471295" y="4029386"/>
            <a:ext cx="678815" cy="678815"/>
          </a:xfrm>
          <a:prstGeom prst="ellipse">
            <a:avLst/>
          </a:prstGeom>
          <a:solidFill>
            <a:srgbClr val="B7A5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987290" y="4029386"/>
            <a:ext cx="678815" cy="678815"/>
          </a:xfrm>
          <a:prstGeom prst="ellipse">
            <a:avLst/>
          </a:prstGeom>
          <a:solidFill>
            <a:srgbClr val="ADB8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8503285" y="4029386"/>
            <a:ext cx="678815" cy="678815"/>
          </a:xfrm>
          <a:prstGeom prst="ellipse">
            <a:avLst/>
          </a:prstGeom>
          <a:solidFill>
            <a:srgbClr val="B7A59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花"/>
          <p:cNvSpPr/>
          <p:nvPr/>
        </p:nvSpPr>
        <p:spPr bwMode="auto">
          <a:xfrm>
            <a:off x="5150485" y="4117016"/>
            <a:ext cx="352425" cy="503555"/>
          </a:xfrm>
          <a:custGeom>
            <a:avLst/>
            <a:gdLst>
              <a:gd name="T0" fmla="*/ 241832 w 4969"/>
              <a:gd name="T1" fmla="*/ 1093397 h 6598"/>
              <a:gd name="T2" fmla="*/ 346134 w 4969"/>
              <a:gd name="T3" fmla="*/ 927958 h 6598"/>
              <a:gd name="T4" fmla="*/ 568030 w 4969"/>
              <a:gd name="T5" fmla="*/ 907170 h 6598"/>
              <a:gd name="T6" fmla="*/ 696892 w 4969"/>
              <a:gd name="T7" fmla="*/ 985126 h 6598"/>
              <a:gd name="T8" fmla="*/ 662509 w 4969"/>
              <a:gd name="T9" fmla="*/ 1192718 h 6598"/>
              <a:gd name="T10" fmla="*/ 575831 w 4969"/>
              <a:gd name="T11" fmla="*/ 1292617 h 6598"/>
              <a:gd name="T12" fmla="*/ 461994 w 4969"/>
              <a:gd name="T13" fmla="*/ 1325242 h 6598"/>
              <a:gd name="T14" fmla="*/ 343534 w 4969"/>
              <a:gd name="T15" fmla="*/ 1286842 h 6598"/>
              <a:gd name="T16" fmla="*/ 499555 w 4969"/>
              <a:gd name="T17" fmla="*/ 2021 h 6598"/>
              <a:gd name="T18" fmla="*/ 637662 w 4969"/>
              <a:gd name="T19" fmla="*/ 79688 h 6598"/>
              <a:gd name="T20" fmla="*/ 681868 w 4969"/>
              <a:gd name="T21" fmla="*/ 374764 h 6598"/>
              <a:gd name="T22" fmla="*/ 529892 w 4969"/>
              <a:gd name="T23" fmla="*/ 444635 h 6598"/>
              <a:gd name="T24" fmla="*/ 307129 w 4969"/>
              <a:gd name="T25" fmla="*/ 355130 h 6598"/>
              <a:gd name="T26" fmla="*/ 258301 w 4969"/>
              <a:gd name="T27" fmla="*/ 237908 h 6598"/>
              <a:gd name="T28" fmla="*/ 273614 w 4969"/>
              <a:gd name="T29" fmla="*/ 120398 h 6598"/>
              <a:gd name="T30" fmla="*/ 355091 w 4969"/>
              <a:gd name="T31" fmla="*/ 31760 h 6598"/>
              <a:gd name="T32" fmla="*/ 1322419 w 4969"/>
              <a:gd name="T33" fmla="*/ 1399156 h 6598"/>
              <a:gd name="T34" fmla="*/ 1097345 w 4969"/>
              <a:gd name="T35" fmla="*/ 1444485 h 6598"/>
              <a:gd name="T36" fmla="*/ 922544 w 4969"/>
              <a:gd name="T37" fmla="*/ 1584805 h 6598"/>
              <a:gd name="T38" fmla="*/ 828354 w 4969"/>
              <a:gd name="T39" fmla="*/ 1805968 h 6598"/>
              <a:gd name="T40" fmla="*/ 974551 w 4969"/>
              <a:gd name="T41" fmla="*/ 1883346 h 6598"/>
              <a:gd name="T42" fmla="*/ 1178822 w 4969"/>
              <a:gd name="T43" fmla="*/ 1803080 h 6598"/>
              <a:gd name="T44" fmla="*/ 1315484 w 4969"/>
              <a:gd name="T45" fmla="*/ 1640818 h 6598"/>
              <a:gd name="T46" fmla="*/ 1376159 w 4969"/>
              <a:gd name="T47" fmla="*/ 1403487 h 6598"/>
              <a:gd name="T48" fmla="*/ 136951 w 4969"/>
              <a:gd name="T49" fmla="*/ 1628980 h 6598"/>
              <a:gd name="T50" fmla="*/ 269858 w 4969"/>
              <a:gd name="T51" fmla="*/ 1796440 h 6598"/>
              <a:gd name="T52" fmla="*/ 470373 w 4969"/>
              <a:gd name="T53" fmla="*/ 1880747 h 6598"/>
              <a:gd name="T54" fmla="*/ 631883 w 4969"/>
              <a:gd name="T55" fmla="*/ 1820404 h 6598"/>
              <a:gd name="T56" fmla="*/ 542894 w 4969"/>
              <a:gd name="T57" fmla="*/ 1595199 h 6598"/>
              <a:gd name="T58" fmla="*/ 371849 w 4969"/>
              <a:gd name="T59" fmla="*/ 1449971 h 6598"/>
              <a:gd name="T60" fmla="*/ 148797 w 4969"/>
              <a:gd name="T61" fmla="*/ 1398867 h 6598"/>
              <a:gd name="T62" fmla="*/ 3467 w 4969"/>
              <a:gd name="T63" fmla="*/ 611806 h 6598"/>
              <a:gd name="T64" fmla="*/ 17047 w 4969"/>
              <a:gd name="T65" fmla="*/ 739422 h 6598"/>
              <a:gd name="T66" fmla="*/ 93901 w 4969"/>
              <a:gd name="T67" fmla="*/ 826905 h 6598"/>
              <a:gd name="T68" fmla="*/ 216117 w 4969"/>
              <a:gd name="T69" fmla="*/ 861552 h 6598"/>
              <a:gd name="T70" fmla="*/ 440614 w 4969"/>
              <a:gd name="T71" fmla="*/ 725852 h 6598"/>
              <a:gd name="T72" fmla="*/ 451304 w 4969"/>
              <a:gd name="T73" fmla="*/ 550308 h 6598"/>
              <a:gd name="T74" fmla="*/ 184046 w 4969"/>
              <a:gd name="T75" fmla="*/ 437417 h 6598"/>
              <a:gd name="T76" fmla="*/ 47384 w 4969"/>
              <a:gd name="T77" fmla="*/ 515950 h 6598"/>
              <a:gd name="T78" fmla="*/ 1382227 w 4969"/>
              <a:gd name="T79" fmla="*/ 535005 h 6598"/>
              <a:gd name="T80" fmla="*/ 1242675 w 4969"/>
              <a:gd name="T81" fmla="*/ 462824 h 6598"/>
              <a:gd name="T82" fmla="*/ 993620 w 4969"/>
              <a:gd name="T83" fmla="*/ 571962 h 6598"/>
              <a:gd name="T84" fmla="*/ 996798 w 4969"/>
              <a:gd name="T85" fmla="*/ 746351 h 6598"/>
              <a:gd name="T86" fmla="*/ 1171888 w 4969"/>
              <a:gd name="T87" fmla="*/ 885516 h 6598"/>
              <a:gd name="T88" fmla="*/ 1305372 w 4969"/>
              <a:gd name="T89" fmla="*/ 871369 h 6598"/>
              <a:gd name="T90" fmla="*/ 1398984 w 4969"/>
              <a:gd name="T91" fmla="*/ 800054 h 6598"/>
              <a:gd name="T92" fmla="*/ 1435678 w 4969"/>
              <a:gd name="T93" fmla="*/ 684853 h 6598"/>
              <a:gd name="T94" fmla="*/ 1108035 w 4969"/>
              <a:gd name="T95" fmla="*/ 1271251 h 6598"/>
              <a:gd name="T96" fmla="*/ 993620 w 4969"/>
              <a:gd name="T97" fmla="*/ 1324376 h 6598"/>
              <a:gd name="T98" fmla="*/ 880649 w 4969"/>
              <a:gd name="T99" fmla="*/ 1303299 h 6598"/>
              <a:gd name="T100" fmla="*/ 788482 w 4969"/>
              <a:gd name="T101" fmla="*/ 1215816 h 6598"/>
              <a:gd name="T102" fmla="*/ 758722 w 4969"/>
              <a:gd name="T103" fmla="*/ 947592 h 6598"/>
              <a:gd name="T104" fmla="*/ 894229 w 4969"/>
              <a:gd name="T105" fmla="*/ 895910 h 6598"/>
              <a:gd name="T106" fmla="*/ 1130860 w 4969"/>
              <a:gd name="T107" fmla="*/ 964049 h 6598"/>
              <a:gd name="T108" fmla="*/ 1186334 w 4969"/>
              <a:gd name="T109" fmla="*/ 1115340 h 6598"/>
              <a:gd name="T110" fmla="*/ 1158019 w 4969"/>
              <a:gd name="T111" fmla="*/ 111159 h 6598"/>
              <a:gd name="T112" fmla="*/ 1195869 w 4969"/>
              <a:gd name="T113" fmla="*/ 273133 h 6598"/>
              <a:gd name="T114" fmla="*/ 1025980 w 4969"/>
              <a:gd name="T115" fmla="*/ 453874 h 6598"/>
              <a:gd name="T116" fmla="*/ 854646 w 4969"/>
              <a:gd name="T117" fmla="*/ 406523 h 6598"/>
              <a:gd name="T118" fmla="*/ 767679 w 4969"/>
              <a:gd name="T119" fmla="*/ 270823 h 6598"/>
              <a:gd name="T120" fmla="*/ 836444 w 4969"/>
              <a:gd name="T121" fmla="*/ 82864 h 6598"/>
              <a:gd name="T122" fmla="*/ 941613 w 4969"/>
              <a:gd name="T123" fmla="*/ 23675 h 6598"/>
              <a:gd name="T124" fmla="*/ 1059206 w 4969"/>
              <a:gd name="T125" fmla="*/ 33781 h 65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969" h="6598">
                <a:moveTo>
                  <a:pt x="1001" y="4291"/>
                </a:moveTo>
                <a:lnTo>
                  <a:pt x="1001" y="4291"/>
                </a:lnTo>
                <a:lnTo>
                  <a:pt x="979" y="4258"/>
                </a:lnTo>
                <a:lnTo>
                  <a:pt x="959" y="4225"/>
                </a:lnTo>
                <a:lnTo>
                  <a:pt x="941" y="4193"/>
                </a:lnTo>
                <a:lnTo>
                  <a:pt x="924" y="4161"/>
                </a:lnTo>
                <a:lnTo>
                  <a:pt x="908" y="4129"/>
                </a:lnTo>
                <a:lnTo>
                  <a:pt x="895" y="4098"/>
                </a:lnTo>
                <a:lnTo>
                  <a:pt x="882" y="4066"/>
                </a:lnTo>
                <a:lnTo>
                  <a:pt x="872" y="4034"/>
                </a:lnTo>
                <a:lnTo>
                  <a:pt x="862" y="4003"/>
                </a:lnTo>
                <a:lnTo>
                  <a:pt x="854" y="3971"/>
                </a:lnTo>
                <a:lnTo>
                  <a:pt x="848" y="3940"/>
                </a:lnTo>
                <a:lnTo>
                  <a:pt x="842" y="3910"/>
                </a:lnTo>
                <a:lnTo>
                  <a:pt x="839" y="3878"/>
                </a:lnTo>
                <a:lnTo>
                  <a:pt x="837" y="3847"/>
                </a:lnTo>
                <a:lnTo>
                  <a:pt x="836" y="3818"/>
                </a:lnTo>
                <a:lnTo>
                  <a:pt x="837" y="3787"/>
                </a:lnTo>
                <a:lnTo>
                  <a:pt x="839" y="3757"/>
                </a:lnTo>
                <a:lnTo>
                  <a:pt x="842" y="3727"/>
                </a:lnTo>
                <a:lnTo>
                  <a:pt x="848" y="3697"/>
                </a:lnTo>
                <a:lnTo>
                  <a:pt x="854" y="3667"/>
                </a:lnTo>
                <a:lnTo>
                  <a:pt x="862" y="3638"/>
                </a:lnTo>
                <a:lnTo>
                  <a:pt x="871" y="3608"/>
                </a:lnTo>
                <a:lnTo>
                  <a:pt x="882" y="3579"/>
                </a:lnTo>
                <a:lnTo>
                  <a:pt x="893" y="3549"/>
                </a:lnTo>
                <a:lnTo>
                  <a:pt x="906" y="3521"/>
                </a:lnTo>
                <a:lnTo>
                  <a:pt x="921" y="3491"/>
                </a:lnTo>
                <a:lnTo>
                  <a:pt x="936" y="3463"/>
                </a:lnTo>
                <a:lnTo>
                  <a:pt x="954" y="3434"/>
                </a:lnTo>
                <a:lnTo>
                  <a:pt x="972" y="3406"/>
                </a:lnTo>
                <a:lnTo>
                  <a:pt x="992" y="3378"/>
                </a:lnTo>
                <a:lnTo>
                  <a:pt x="1013" y="3349"/>
                </a:lnTo>
                <a:lnTo>
                  <a:pt x="1036" y="3321"/>
                </a:lnTo>
                <a:lnTo>
                  <a:pt x="1198" y="3214"/>
                </a:lnTo>
                <a:lnTo>
                  <a:pt x="1279" y="3159"/>
                </a:lnTo>
                <a:lnTo>
                  <a:pt x="1360" y="3105"/>
                </a:lnTo>
                <a:lnTo>
                  <a:pt x="1441" y="3049"/>
                </a:lnTo>
                <a:lnTo>
                  <a:pt x="1521" y="2992"/>
                </a:lnTo>
                <a:lnTo>
                  <a:pt x="1600" y="2935"/>
                </a:lnTo>
                <a:lnTo>
                  <a:pt x="1679" y="2876"/>
                </a:lnTo>
                <a:lnTo>
                  <a:pt x="1705" y="2911"/>
                </a:lnTo>
                <a:lnTo>
                  <a:pt x="1734" y="2947"/>
                </a:lnTo>
                <a:lnTo>
                  <a:pt x="1766" y="2982"/>
                </a:lnTo>
                <a:lnTo>
                  <a:pt x="1800" y="3016"/>
                </a:lnTo>
                <a:lnTo>
                  <a:pt x="1839" y="3049"/>
                </a:lnTo>
                <a:lnTo>
                  <a:pt x="1858" y="3065"/>
                </a:lnTo>
                <a:lnTo>
                  <a:pt x="1878" y="3082"/>
                </a:lnTo>
                <a:lnTo>
                  <a:pt x="1900" y="3097"/>
                </a:lnTo>
                <a:lnTo>
                  <a:pt x="1922" y="3112"/>
                </a:lnTo>
                <a:lnTo>
                  <a:pt x="1943" y="3128"/>
                </a:lnTo>
                <a:lnTo>
                  <a:pt x="1966" y="3142"/>
                </a:lnTo>
                <a:lnTo>
                  <a:pt x="1990" y="3156"/>
                </a:lnTo>
                <a:lnTo>
                  <a:pt x="2014" y="3170"/>
                </a:lnTo>
                <a:lnTo>
                  <a:pt x="2040" y="3182"/>
                </a:lnTo>
                <a:lnTo>
                  <a:pt x="2065" y="3195"/>
                </a:lnTo>
                <a:lnTo>
                  <a:pt x="2091" y="3207"/>
                </a:lnTo>
                <a:lnTo>
                  <a:pt x="2117" y="3218"/>
                </a:lnTo>
                <a:lnTo>
                  <a:pt x="2144" y="3229"/>
                </a:lnTo>
                <a:lnTo>
                  <a:pt x="2173" y="3239"/>
                </a:lnTo>
                <a:lnTo>
                  <a:pt x="2201" y="3248"/>
                </a:lnTo>
                <a:lnTo>
                  <a:pt x="2230" y="3256"/>
                </a:lnTo>
                <a:lnTo>
                  <a:pt x="2259" y="3264"/>
                </a:lnTo>
                <a:lnTo>
                  <a:pt x="2290" y="3271"/>
                </a:lnTo>
                <a:lnTo>
                  <a:pt x="2320" y="3277"/>
                </a:lnTo>
                <a:lnTo>
                  <a:pt x="2351" y="3283"/>
                </a:lnTo>
                <a:lnTo>
                  <a:pt x="2384" y="3287"/>
                </a:lnTo>
                <a:lnTo>
                  <a:pt x="2415" y="3290"/>
                </a:lnTo>
                <a:lnTo>
                  <a:pt x="2412" y="3412"/>
                </a:lnTo>
                <a:lnTo>
                  <a:pt x="2409" y="3531"/>
                </a:lnTo>
                <a:lnTo>
                  <a:pt x="2407" y="3588"/>
                </a:lnTo>
                <a:lnTo>
                  <a:pt x="2403" y="3645"/>
                </a:lnTo>
                <a:lnTo>
                  <a:pt x="2400" y="3701"/>
                </a:lnTo>
                <a:lnTo>
                  <a:pt x="2395" y="3755"/>
                </a:lnTo>
                <a:lnTo>
                  <a:pt x="2389" y="3807"/>
                </a:lnTo>
                <a:lnTo>
                  <a:pt x="2383" y="3857"/>
                </a:lnTo>
                <a:lnTo>
                  <a:pt x="2374" y="3905"/>
                </a:lnTo>
                <a:lnTo>
                  <a:pt x="2364" y="3951"/>
                </a:lnTo>
                <a:lnTo>
                  <a:pt x="2352" y="3994"/>
                </a:lnTo>
                <a:lnTo>
                  <a:pt x="2345" y="4015"/>
                </a:lnTo>
                <a:lnTo>
                  <a:pt x="2339" y="4034"/>
                </a:lnTo>
                <a:lnTo>
                  <a:pt x="2331" y="4054"/>
                </a:lnTo>
                <a:lnTo>
                  <a:pt x="2322" y="4072"/>
                </a:lnTo>
                <a:lnTo>
                  <a:pt x="2314" y="4090"/>
                </a:lnTo>
                <a:lnTo>
                  <a:pt x="2305" y="4106"/>
                </a:lnTo>
                <a:lnTo>
                  <a:pt x="2293" y="4131"/>
                </a:lnTo>
                <a:lnTo>
                  <a:pt x="2280" y="4157"/>
                </a:lnTo>
                <a:lnTo>
                  <a:pt x="2266" y="4181"/>
                </a:lnTo>
                <a:lnTo>
                  <a:pt x="2253" y="4205"/>
                </a:lnTo>
                <a:lnTo>
                  <a:pt x="2237" y="4228"/>
                </a:lnTo>
                <a:lnTo>
                  <a:pt x="2223" y="4249"/>
                </a:lnTo>
                <a:lnTo>
                  <a:pt x="2208" y="4271"/>
                </a:lnTo>
                <a:lnTo>
                  <a:pt x="2191" y="4292"/>
                </a:lnTo>
                <a:lnTo>
                  <a:pt x="2175" y="4312"/>
                </a:lnTo>
                <a:lnTo>
                  <a:pt x="2159" y="4331"/>
                </a:lnTo>
                <a:lnTo>
                  <a:pt x="2142" y="4351"/>
                </a:lnTo>
                <a:lnTo>
                  <a:pt x="2125" y="4368"/>
                </a:lnTo>
                <a:lnTo>
                  <a:pt x="2106" y="4386"/>
                </a:lnTo>
                <a:lnTo>
                  <a:pt x="2089" y="4402"/>
                </a:lnTo>
                <a:lnTo>
                  <a:pt x="2070" y="4419"/>
                </a:lnTo>
                <a:lnTo>
                  <a:pt x="2052" y="4434"/>
                </a:lnTo>
                <a:lnTo>
                  <a:pt x="2032" y="4449"/>
                </a:lnTo>
                <a:lnTo>
                  <a:pt x="2012" y="4462"/>
                </a:lnTo>
                <a:lnTo>
                  <a:pt x="1993" y="4477"/>
                </a:lnTo>
                <a:lnTo>
                  <a:pt x="1973" y="4489"/>
                </a:lnTo>
                <a:lnTo>
                  <a:pt x="1952" y="4501"/>
                </a:lnTo>
                <a:lnTo>
                  <a:pt x="1931" y="4512"/>
                </a:lnTo>
                <a:lnTo>
                  <a:pt x="1911" y="4522"/>
                </a:lnTo>
                <a:lnTo>
                  <a:pt x="1890" y="4532"/>
                </a:lnTo>
                <a:lnTo>
                  <a:pt x="1868" y="4541"/>
                </a:lnTo>
                <a:lnTo>
                  <a:pt x="1846" y="4549"/>
                </a:lnTo>
                <a:lnTo>
                  <a:pt x="1825" y="4556"/>
                </a:lnTo>
                <a:lnTo>
                  <a:pt x="1804" y="4563"/>
                </a:lnTo>
                <a:lnTo>
                  <a:pt x="1781" y="4569"/>
                </a:lnTo>
                <a:lnTo>
                  <a:pt x="1759" y="4575"/>
                </a:lnTo>
                <a:lnTo>
                  <a:pt x="1736" y="4579"/>
                </a:lnTo>
                <a:lnTo>
                  <a:pt x="1714" y="4583"/>
                </a:lnTo>
                <a:lnTo>
                  <a:pt x="1691" y="4586"/>
                </a:lnTo>
                <a:lnTo>
                  <a:pt x="1668" y="4588"/>
                </a:lnTo>
                <a:lnTo>
                  <a:pt x="1645" y="4590"/>
                </a:lnTo>
                <a:lnTo>
                  <a:pt x="1622" y="4590"/>
                </a:lnTo>
                <a:lnTo>
                  <a:pt x="1599" y="4590"/>
                </a:lnTo>
                <a:lnTo>
                  <a:pt x="1576" y="4590"/>
                </a:lnTo>
                <a:lnTo>
                  <a:pt x="1553" y="4588"/>
                </a:lnTo>
                <a:lnTo>
                  <a:pt x="1531" y="4586"/>
                </a:lnTo>
                <a:lnTo>
                  <a:pt x="1508" y="4583"/>
                </a:lnTo>
                <a:lnTo>
                  <a:pt x="1485" y="4579"/>
                </a:lnTo>
                <a:lnTo>
                  <a:pt x="1461" y="4574"/>
                </a:lnTo>
                <a:lnTo>
                  <a:pt x="1438" y="4568"/>
                </a:lnTo>
                <a:lnTo>
                  <a:pt x="1415" y="4563"/>
                </a:lnTo>
                <a:lnTo>
                  <a:pt x="1392" y="4555"/>
                </a:lnTo>
                <a:lnTo>
                  <a:pt x="1369" y="4548"/>
                </a:lnTo>
                <a:lnTo>
                  <a:pt x="1346" y="4539"/>
                </a:lnTo>
                <a:lnTo>
                  <a:pt x="1323" y="4530"/>
                </a:lnTo>
                <a:lnTo>
                  <a:pt x="1300" y="4519"/>
                </a:lnTo>
                <a:lnTo>
                  <a:pt x="1278" y="4508"/>
                </a:lnTo>
                <a:lnTo>
                  <a:pt x="1255" y="4496"/>
                </a:lnTo>
                <a:lnTo>
                  <a:pt x="1233" y="4484"/>
                </a:lnTo>
                <a:lnTo>
                  <a:pt x="1210" y="4471"/>
                </a:lnTo>
                <a:lnTo>
                  <a:pt x="1189" y="4457"/>
                </a:lnTo>
                <a:lnTo>
                  <a:pt x="1167" y="4442"/>
                </a:lnTo>
                <a:lnTo>
                  <a:pt x="1146" y="4425"/>
                </a:lnTo>
                <a:lnTo>
                  <a:pt x="1124" y="4409"/>
                </a:lnTo>
                <a:lnTo>
                  <a:pt x="1102" y="4391"/>
                </a:lnTo>
                <a:lnTo>
                  <a:pt x="1082" y="4373"/>
                </a:lnTo>
                <a:lnTo>
                  <a:pt x="1061" y="4353"/>
                </a:lnTo>
                <a:lnTo>
                  <a:pt x="1041" y="4333"/>
                </a:lnTo>
                <a:lnTo>
                  <a:pt x="1020" y="4313"/>
                </a:lnTo>
                <a:lnTo>
                  <a:pt x="1001" y="4291"/>
                </a:lnTo>
                <a:close/>
                <a:moveTo>
                  <a:pt x="1510" y="3"/>
                </a:moveTo>
                <a:lnTo>
                  <a:pt x="1510" y="3"/>
                </a:lnTo>
                <a:lnTo>
                  <a:pt x="1548" y="1"/>
                </a:lnTo>
                <a:lnTo>
                  <a:pt x="1586" y="0"/>
                </a:lnTo>
                <a:lnTo>
                  <a:pt x="1623" y="0"/>
                </a:lnTo>
                <a:lnTo>
                  <a:pt x="1659" y="1"/>
                </a:lnTo>
                <a:lnTo>
                  <a:pt x="1695" y="3"/>
                </a:lnTo>
                <a:lnTo>
                  <a:pt x="1729" y="7"/>
                </a:lnTo>
                <a:lnTo>
                  <a:pt x="1763" y="12"/>
                </a:lnTo>
                <a:lnTo>
                  <a:pt x="1796" y="19"/>
                </a:lnTo>
                <a:lnTo>
                  <a:pt x="1828" y="25"/>
                </a:lnTo>
                <a:lnTo>
                  <a:pt x="1859" y="34"/>
                </a:lnTo>
                <a:lnTo>
                  <a:pt x="1890" y="44"/>
                </a:lnTo>
                <a:lnTo>
                  <a:pt x="1918" y="55"/>
                </a:lnTo>
                <a:lnTo>
                  <a:pt x="1947" y="67"/>
                </a:lnTo>
                <a:lnTo>
                  <a:pt x="1975" y="80"/>
                </a:lnTo>
                <a:lnTo>
                  <a:pt x="2001" y="95"/>
                </a:lnTo>
                <a:lnTo>
                  <a:pt x="2028" y="110"/>
                </a:lnTo>
                <a:lnTo>
                  <a:pt x="2053" y="127"/>
                </a:lnTo>
                <a:lnTo>
                  <a:pt x="2077" y="145"/>
                </a:lnTo>
                <a:lnTo>
                  <a:pt x="2101" y="164"/>
                </a:lnTo>
                <a:lnTo>
                  <a:pt x="2124" y="185"/>
                </a:lnTo>
                <a:lnTo>
                  <a:pt x="2145" y="205"/>
                </a:lnTo>
                <a:lnTo>
                  <a:pt x="2166" y="228"/>
                </a:lnTo>
                <a:lnTo>
                  <a:pt x="2187" y="252"/>
                </a:lnTo>
                <a:lnTo>
                  <a:pt x="2207" y="276"/>
                </a:lnTo>
                <a:lnTo>
                  <a:pt x="2225" y="303"/>
                </a:lnTo>
                <a:lnTo>
                  <a:pt x="2243" y="330"/>
                </a:lnTo>
                <a:lnTo>
                  <a:pt x="2260" y="357"/>
                </a:lnTo>
                <a:lnTo>
                  <a:pt x="2277" y="387"/>
                </a:lnTo>
                <a:lnTo>
                  <a:pt x="2292" y="416"/>
                </a:lnTo>
                <a:lnTo>
                  <a:pt x="2307" y="448"/>
                </a:lnTo>
                <a:lnTo>
                  <a:pt x="2321" y="481"/>
                </a:lnTo>
                <a:lnTo>
                  <a:pt x="2334" y="513"/>
                </a:lnTo>
                <a:lnTo>
                  <a:pt x="2346" y="708"/>
                </a:lnTo>
                <a:lnTo>
                  <a:pt x="2354" y="805"/>
                </a:lnTo>
                <a:lnTo>
                  <a:pt x="2362" y="903"/>
                </a:lnTo>
                <a:lnTo>
                  <a:pt x="2370" y="1001"/>
                </a:lnTo>
                <a:lnTo>
                  <a:pt x="2380" y="1098"/>
                </a:lnTo>
                <a:lnTo>
                  <a:pt x="2391" y="1195"/>
                </a:lnTo>
                <a:lnTo>
                  <a:pt x="2402" y="1292"/>
                </a:lnTo>
                <a:lnTo>
                  <a:pt x="2360" y="1298"/>
                </a:lnTo>
                <a:lnTo>
                  <a:pt x="2315" y="1304"/>
                </a:lnTo>
                <a:lnTo>
                  <a:pt x="2269" y="1314"/>
                </a:lnTo>
                <a:lnTo>
                  <a:pt x="2223" y="1325"/>
                </a:lnTo>
                <a:lnTo>
                  <a:pt x="2177" y="1339"/>
                </a:lnTo>
                <a:lnTo>
                  <a:pt x="2130" y="1357"/>
                </a:lnTo>
                <a:lnTo>
                  <a:pt x="2107" y="1365"/>
                </a:lnTo>
                <a:lnTo>
                  <a:pt x="2083" y="1376"/>
                </a:lnTo>
                <a:lnTo>
                  <a:pt x="2060" y="1387"/>
                </a:lnTo>
                <a:lnTo>
                  <a:pt x="2036" y="1398"/>
                </a:lnTo>
                <a:lnTo>
                  <a:pt x="2013" y="1411"/>
                </a:lnTo>
                <a:lnTo>
                  <a:pt x="1990" y="1424"/>
                </a:lnTo>
                <a:lnTo>
                  <a:pt x="1967" y="1438"/>
                </a:lnTo>
                <a:lnTo>
                  <a:pt x="1944" y="1453"/>
                </a:lnTo>
                <a:lnTo>
                  <a:pt x="1923" y="1468"/>
                </a:lnTo>
                <a:lnTo>
                  <a:pt x="1900" y="1486"/>
                </a:lnTo>
                <a:lnTo>
                  <a:pt x="1878" y="1503"/>
                </a:lnTo>
                <a:lnTo>
                  <a:pt x="1856" y="1521"/>
                </a:lnTo>
                <a:lnTo>
                  <a:pt x="1834" y="1540"/>
                </a:lnTo>
                <a:lnTo>
                  <a:pt x="1813" y="1561"/>
                </a:lnTo>
                <a:lnTo>
                  <a:pt x="1793" y="1582"/>
                </a:lnTo>
                <a:lnTo>
                  <a:pt x="1772" y="1604"/>
                </a:lnTo>
                <a:lnTo>
                  <a:pt x="1751" y="1628"/>
                </a:lnTo>
                <a:lnTo>
                  <a:pt x="1731" y="1652"/>
                </a:lnTo>
                <a:lnTo>
                  <a:pt x="1712" y="1677"/>
                </a:lnTo>
                <a:lnTo>
                  <a:pt x="1693" y="1703"/>
                </a:lnTo>
                <a:lnTo>
                  <a:pt x="1659" y="1671"/>
                </a:lnTo>
                <a:lnTo>
                  <a:pt x="1623" y="1640"/>
                </a:lnTo>
                <a:lnTo>
                  <a:pt x="1587" y="1608"/>
                </a:lnTo>
                <a:lnTo>
                  <a:pt x="1549" y="1577"/>
                </a:lnTo>
                <a:lnTo>
                  <a:pt x="1512" y="1547"/>
                </a:lnTo>
                <a:lnTo>
                  <a:pt x="1473" y="1517"/>
                </a:lnTo>
                <a:lnTo>
                  <a:pt x="1393" y="1457"/>
                </a:lnTo>
                <a:lnTo>
                  <a:pt x="1312" y="1399"/>
                </a:lnTo>
                <a:lnTo>
                  <a:pt x="1229" y="1343"/>
                </a:lnTo>
                <a:lnTo>
                  <a:pt x="1063" y="1230"/>
                </a:lnTo>
                <a:lnTo>
                  <a:pt x="1047" y="1207"/>
                </a:lnTo>
                <a:lnTo>
                  <a:pt x="1031" y="1183"/>
                </a:lnTo>
                <a:lnTo>
                  <a:pt x="1017" y="1160"/>
                </a:lnTo>
                <a:lnTo>
                  <a:pt x="1004" y="1136"/>
                </a:lnTo>
                <a:lnTo>
                  <a:pt x="991" y="1112"/>
                </a:lnTo>
                <a:lnTo>
                  <a:pt x="978" y="1088"/>
                </a:lnTo>
                <a:lnTo>
                  <a:pt x="967" y="1064"/>
                </a:lnTo>
                <a:lnTo>
                  <a:pt x="956" y="1040"/>
                </a:lnTo>
                <a:lnTo>
                  <a:pt x="946" y="1016"/>
                </a:lnTo>
                <a:lnTo>
                  <a:pt x="937" y="992"/>
                </a:lnTo>
                <a:lnTo>
                  <a:pt x="929" y="968"/>
                </a:lnTo>
                <a:lnTo>
                  <a:pt x="921" y="944"/>
                </a:lnTo>
                <a:lnTo>
                  <a:pt x="913" y="920"/>
                </a:lnTo>
                <a:lnTo>
                  <a:pt x="908" y="896"/>
                </a:lnTo>
                <a:lnTo>
                  <a:pt x="902" y="872"/>
                </a:lnTo>
                <a:lnTo>
                  <a:pt x="897" y="848"/>
                </a:lnTo>
                <a:lnTo>
                  <a:pt x="894" y="824"/>
                </a:lnTo>
                <a:lnTo>
                  <a:pt x="890" y="800"/>
                </a:lnTo>
                <a:lnTo>
                  <a:pt x="888" y="776"/>
                </a:lnTo>
                <a:lnTo>
                  <a:pt x="886" y="752"/>
                </a:lnTo>
                <a:lnTo>
                  <a:pt x="885" y="729"/>
                </a:lnTo>
                <a:lnTo>
                  <a:pt x="885" y="705"/>
                </a:lnTo>
                <a:lnTo>
                  <a:pt x="885" y="682"/>
                </a:lnTo>
                <a:lnTo>
                  <a:pt x="886" y="659"/>
                </a:lnTo>
                <a:lnTo>
                  <a:pt x="888" y="636"/>
                </a:lnTo>
                <a:lnTo>
                  <a:pt x="890" y="613"/>
                </a:lnTo>
                <a:lnTo>
                  <a:pt x="894" y="590"/>
                </a:lnTo>
                <a:lnTo>
                  <a:pt x="898" y="567"/>
                </a:lnTo>
                <a:lnTo>
                  <a:pt x="904" y="545"/>
                </a:lnTo>
                <a:lnTo>
                  <a:pt x="909" y="523"/>
                </a:lnTo>
                <a:lnTo>
                  <a:pt x="914" y="501"/>
                </a:lnTo>
                <a:lnTo>
                  <a:pt x="922" y="480"/>
                </a:lnTo>
                <a:lnTo>
                  <a:pt x="930" y="459"/>
                </a:lnTo>
                <a:lnTo>
                  <a:pt x="937" y="438"/>
                </a:lnTo>
                <a:lnTo>
                  <a:pt x="947" y="417"/>
                </a:lnTo>
                <a:lnTo>
                  <a:pt x="956" y="397"/>
                </a:lnTo>
                <a:lnTo>
                  <a:pt x="967" y="377"/>
                </a:lnTo>
                <a:lnTo>
                  <a:pt x="978" y="357"/>
                </a:lnTo>
                <a:lnTo>
                  <a:pt x="990" y="338"/>
                </a:lnTo>
                <a:lnTo>
                  <a:pt x="1003" y="319"/>
                </a:lnTo>
                <a:lnTo>
                  <a:pt x="1016" y="300"/>
                </a:lnTo>
                <a:lnTo>
                  <a:pt x="1030" y="282"/>
                </a:lnTo>
                <a:lnTo>
                  <a:pt x="1044" y="264"/>
                </a:lnTo>
                <a:lnTo>
                  <a:pt x="1060" y="247"/>
                </a:lnTo>
                <a:lnTo>
                  <a:pt x="1076" y="229"/>
                </a:lnTo>
                <a:lnTo>
                  <a:pt x="1093" y="213"/>
                </a:lnTo>
                <a:lnTo>
                  <a:pt x="1110" y="197"/>
                </a:lnTo>
                <a:lnTo>
                  <a:pt x="1129" y="181"/>
                </a:lnTo>
                <a:lnTo>
                  <a:pt x="1147" y="166"/>
                </a:lnTo>
                <a:lnTo>
                  <a:pt x="1167" y="151"/>
                </a:lnTo>
                <a:lnTo>
                  <a:pt x="1186" y="137"/>
                </a:lnTo>
                <a:lnTo>
                  <a:pt x="1207" y="123"/>
                </a:lnTo>
                <a:lnTo>
                  <a:pt x="1229" y="110"/>
                </a:lnTo>
                <a:lnTo>
                  <a:pt x="1251" y="97"/>
                </a:lnTo>
                <a:lnTo>
                  <a:pt x="1274" y="85"/>
                </a:lnTo>
                <a:lnTo>
                  <a:pt x="1298" y="74"/>
                </a:lnTo>
                <a:lnTo>
                  <a:pt x="1322" y="63"/>
                </a:lnTo>
                <a:lnTo>
                  <a:pt x="1346" y="52"/>
                </a:lnTo>
                <a:lnTo>
                  <a:pt x="1372" y="43"/>
                </a:lnTo>
                <a:lnTo>
                  <a:pt x="1398" y="34"/>
                </a:lnTo>
                <a:lnTo>
                  <a:pt x="1425" y="25"/>
                </a:lnTo>
                <a:lnTo>
                  <a:pt x="1452" y="18"/>
                </a:lnTo>
                <a:lnTo>
                  <a:pt x="1480" y="10"/>
                </a:lnTo>
                <a:lnTo>
                  <a:pt x="1510" y="3"/>
                </a:lnTo>
                <a:close/>
                <a:moveTo>
                  <a:pt x="4763" y="4861"/>
                </a:moveTo>
                <a:lnTo>
                  <a:pt x="4763" y="4861"/>
                </a:lnTo>
                <a:lnTo>
                  <a:pt x="4716" y="4856"/>
                </a:lnTo>
                <a:lnTo>
                  <a:pt x="4669" y="4851"/>
                </a:lnTo>
                <a:lnTo>
                  <a:pt x="4623" y="4848"/>
                </a:lnTo>
                <a:lnTo>
                  <a:pt x="4577" y="4846"/>
                </a:lnTo>
                <a:lnTo>
                  <a:pt x="4530" y="4845"/>
                </a:lnTo>
                <a:lnTo>
                  <a:pt x="4485" y="4846"/>
                </a:lnTo>
                <a:lnTo>
                  <a:pt x="4439" y="4847"/>
                </a:lnTo>
                <a:lnTo>
                  <a:pt x="4393" y="4850"/>
                </a:lnTo>
                <a:lnTo>
                  <a:pt x="4349" y="4853"/>
                </a:lnTo>
                <a:lnTo>
                  <a:pt x="4304" y="4859"/>
                </a:lnTo>
                <a:lnTo>
                  <a:pt x="4260" y="4864"/>
                </a:lnTo>
                <a:lnTo>
                  <a:pt x="4215" y="4872"/>
                </a:lnTo>
                <a:lnTo>
                  <a:pt x="4172" y="4880"/>
                </a:lnTo>
                <a:lnTo>
                  <a:pt x="4129" y="4890"/>
                </a:lnTo>
                <a:lnTo>
                  <a:pt x="4086" y="4900"/>
                </a:lnTo>
                <a:lnTo>
                  <a:pt x="4044" y="4911"/>
                </a:lnTo>
                <a:lnTo>
                  <a:pt x="4001" y="4924"/>
                </a:lnTo>
                <a:lnTo>
                  <a:pt x="3960" y="4938"/>
                </a:lnTo>
                <a:lnTo>
                  <a:pt x="3918" y="4953"/>
                </a:lnTo>
                <a:lnTo>
                  <a:pt x="3878" y="4968"/>
                </a:lnTo>
                <a:lnTo>
                  <a:pt x="3837" y="4985"/>
                </a:lnTo>
                <a:lnTo>
                  <a:pt x="3798" y="5003"/>
                </a:lnTo>
                <a:lnTo>
                  <a:pt x="3759" y="5022"/>
                </a:lnTo>
                <a:lnTo>
                  <a:pt x="3721" y="5041"/>
                </a:lnTo>
                <a:lnTo>
                  <a:pt x="3682" y="5062"/>
                </a:lnTo>
                <a:lnTo>
                  <a:pt x="3645" y="5084"/>
                </a:lnTo>
                <a:lnTo>
                  <a:pt x="3608" y="5107"/>
                </a:lnTo>
                <a:lnTo>
                  <a:pt x="3572" y="5131"/>
                </a:lnTo>
                <a:lnTo>
                  <a:pt x="3537" y="5156"/>
                </a:lnTo>
                <a:lnTo>
                  <a:pt x="3502" y="5181"/>
                </a:lnTo>
                <a:lnTo>
                  <a:pt x="3467" y="5208"/>
                </a:lnTo>
                <a:lnTo>
                  <a:pt x="3434" y="5236"/>
                </a:lnTo>
                <a:lnTo>
                  <a:pt x="3402" y="5264"/>
                </a:lnTo>
                <a:lnTo>
                  <a:pt x="3369" y="5294"/>
                </a:lnTo>
                <a:lnTo>
                  <a:pt x="3338" y="5324"/>
                </a:lnTo>
                <a:lnTo>
                  <a:pt x="3308" y="5355"/>
                </a:lnTo>
                <a:lnTo>
                  <a:pt x="3278" y="5388"/>
                </a:lnTo>
                <a:lnTo>
                  <a:pt x="3249" y="5420"/>
                </a:lnTo>
                <a:lnTo>
                  <a:pt x="3220" y="5454"/>
                </a:lnTo>
                <a:lnTo>
                  <a:pt x="3193" y="5489"/>
                </a:lnTo>
                <a:lnTo>
                  <a:pt x="3167" y="5525"/>
                </a:lnTo>
                <a:lnTo>
                  <a:pt x="3142" y="5561"/>
                </a:lnTo>
                <a:lnTo>
                  <a:pt x="3117" y="5598"/>
                </a:lnTo>
                <a:lnTo>
                  <a:pt x="3094" y="5637"/>
                </a:lnTo>
                <a:lnTo>
                  <a:pt x="3071" y="5676"/>
                </a:lnTo>
                <a:lnTo>
                  <a:pt x="3049" y="5716"/>
                </a:lnTo>
                <a:lnTo>
                  <a:pt x="3028" y="5757"/>
                </a:lnTo>
                <a:lnTo>
                  <a:pt x="3007" y="5798"/>
                </a:lnTo>
                <a:lnTo>
                  <a:pt x="2989" y="5841"/>
                </a:lnTo>
                <a:lnTo>
                  <a:pt x="2971" y="5884"/>
                </a:lnTo>
                <a:lnTo>
                  <a:pt x="2954" y="5927"/>
                </a:lnTo>
                <a:lnTo>
                  <a:pt x="2938" y="5972"/>
                </a:lnTo>
                <a:lnTo>
                  <a:pt x="2924" y="6018"/>
                </a:lnTo>
                <a:lnTo>
                  <a:pt x="2910" y="6064"/>
                </a:lnTo>
                <a:lnTo>
                  <a:pt x="2898" y="6111"/>
                </a:lnTo>
                <a:lnTo>
                  <a:pt x="2886" y="6158"/>
                </a:lnTo>
                <a:lnTo>
                  <a:pt x="2876" y="6206"/>
                </a:lnTo>
                <a:lnTo>
                  <a:pt x="2867" y="6255"/>
                </a:lnTo>
                <a:lnTo>
                  <a:pt x="2859" y="6305"/>
                </a:lnTo>
                <a:lnTo>
                  <a:pt x="2852" y="6355"/>
                </a:lnTo>
                <a:lnTo>
                  <a:pt x="2847" y="6407"/>
                </a:lnTo>
                <a:lnTo>
                  <a:pt x="2842" y="6458"/>
                </a:lnTo>
                <a:lnTo>
                  <a:pt x="2840" y="6511"/>
                </a:lnTo>
                <a:lnTo>
                  <a:pt x="2838" y="6564"/>
                </a:lnTo>
                <a:lnTo>
                  <a:pt x="2889" y="6564"/>
                </a:lnTo>
                <a:lnTo>
                  <a:pt x="2941" y="6563"/>
                </a:lnTo>
                <a:lnTo>
                  <a:pt x="2991" y="6562"/>
                </a:lnTo>
                <a:lnTo>
                  <a:pt x="3041" y="6560"/>
                </a:lnTo>
                <a:lnTo>
                  <a:pt x="3090" y="6556"/>
                </a:lnTo>
                <a:lnTo>
                  <a:pt x="3139" y="6553"/>
                </a:lnTo>
                <a:lnTo>
                  <a:pt x="3188" y="6549"/>
                </a:lnTo>
                <a:lnTo>
                  <a:pt x="3234" y="6543"/>
                </a:lnTo>
                <a:lnTo>
                  <a:pt x="3281" y="6537"/>
                </a:lnTo>
                <a:lnTo>
                  <a:pt x="3327" y="6530"/>
                </a:lnTo>
                <a:lnTo>
                  <a:pt x="3373" y="6523"/>
                </a:lnTo>
                <a:lnTo>
                  <a:pt x="3418" y="6514"/>
                </a:lnTo>
                <a:lnTo>
                  <a:pt x="3463" y="6505"/>
                </a:lnTo>
                <a:lnTo>
                  <a:pt x="3506" y="6495"/>
                </a:lnTo>
                <a:lnTo>
                  <a:pt x="3549" y="6484"/>
                </a:lnTo>
                <a:lnTo>
                  <a:pt x="3592" y="6472"/>
                </a:lnTo>
                <a:lnTo>
                  <a:pt x="3633" y="6460"/>
                </a:lnTo>
                <a:lnTo>
                  <a:pt x="3674" y="6447"/>
                </a:lnTo>
                <a:lnTo>
                  <a:pt x="3714" y="6433"/>
                </a:lnTo>
                <a:lnTo>
                  <a:pt x="3754" y="6418"/>
                </a:lnTo>
                <a:lnTo>
                  <a:pt x="3793" y="6402"/>
                </a:lnTo>
                <a:lnTo>
                  <a:pt x="3831" y="6386"/>
                </a:lnTo>
                <a:lnTo>
                  <a:pt x="3869" y="6369"/>
                </a:lnTo>
                <a:lnTo>
                  <a:pt x="3905" y="6350"/>
                </a:lnTo>
                <a:lnTo>
                  <a:pt x="3942" y="6330"/>
                </a:lnTo>
                <a:lnTo>
                  <a:pt x="3977" y="6311"/>
                </a:lnTo>
                <a:lnTo>
                  <a:pt x="4012" y="6290"/>
                </a:lnTo>
                <a:lnTo>
                  <a:pt x="4046" y="6268"/>
                </a:lnTo>
                <a:lnTo>
                  <a:pt x="4080" y="6245"/>
                </a:lnTo>
                <a:lnTo>
                  <a:pt x="4112" y="6222"/>
                </a:lnTo>
                <a:lnTo>
                  <a:pt x="4144" y="6198"/>
                </a:lnTo>
                <a:lnTo>
                  <a:pt x="4175" y="6172"/>
                </a:lnTo>
                <a:lnTo>
                  <a:pt x="4206" y="6146"/>
                </a:lnTo>
                <a:lnTo>
                  <a:pt x="4235" y="6120"/>
                </a:lnTo>
                <a:lnTo>
                  <a:pt x="4265" y="6091"/>
                </a:lnTo>
                <a:lnTo>
                  <a:pt x="4293" y="6063"/>
                </a:lnTo>
                <a:lnTo>
                  <a:pt x="4320" y="6032"/>
                </a:lnTo>
                <a:lnTo>
                  <a:pt x="4346" y="6002"/>
                </a:lnTo>
                <a:lnTo>
                  <a:pt x="4373" y="5970"/>
                </a:lnTo>
                <a:lnTo>
                  <a:pt x="4398" y="5937"/>
                </a:lnTo>
                <a:lnTo>
                  <a:pt x="4422" y="5904"/>
                </a:lnTo>
                <a:lnTo>
                  <a:pt x="4446" y="5869"/>
                </a:lnTo>
                <a:lnTo>
                  <a:pt x="4469" y="5834"/>
                </a:lnTo>
                <a:lnTo>
                  <a:pt x="4491" y="5797"/>
                </a:lnTo>
                <a:lnTo>
                  <a:pt x="4512" y="5760"/>
                </a:lnTo>
                <a:lnTo>
                  <a:pt x="4533" y="5722"/>
                </a:lnTo>
                <a:lnTo>
                  <a:pt x="4553" y="5683"/>
                </a:lnTo>
                <a:lnTo>
                  <a:pt x="4571" y="5642"/>
                </a:lnTo>
                <a:lnTo>
                  <a:pt x="4590" y="5601"/>
                </a:lnTo>
                <a:lnTo>
                  <a:pt x="4606" y="5559"/>
                </a:lnTo>
                <a:lnTo>
                  <a:pt x="4624" y="5515"/>
                </a:lnTo>
                <a:lnTo>
                  <a:pt x="4639" y="5472"/>
                </a:lnTo>
                <a:lnTo>
                  <a:pt x="4654" y="5426"/>
                </a:lnTo>
                <a:lnTo>
                  <a:pt x="4668" y="5380"/>
                </a:lnTo>
                <a:lnTo>
                  <a:pt x="4682" y="5333"/>
                </a:lnTo>
                <a:lnTo>
                  <a:pt x="4694" y="5284"/>
                </a:lnTo>
                <a:lnTo>
                  <a:pt x="4705" y="5235"/>
                </a:lnTo>
                <a:lnTo>
                  <a:pt x="4716" y="5184"/>
                </a:lnTo>
                <a:lnTo>
                  <a:pt x="4725" y="5133"/>
                </a:lnTo>
                <a:lnTo>
                  <a:pt x="4735" y="5081"/>
                </a:lnTo>
                <a:lnTo>
                  <a:pt x="4743" y="5027"/>
                </a:lnTo>
                <a:lnTo>
                  <a:pt x="4751" y="4973"/>
                </a:lnTo>
                <a:lnTo>
                  <a:pt x="4757" y="4918"/>
                </a:lnTo>
                <a:lnTo>
                  <a:pt x="4763" y="4861"/>
                </a:lnTo>
                <a:close/>
                <a:moveTo>
                  <a:pt x="283" y="4861"/>
                </a:moveTo>
                <a:lnTo>
                  <a:pt x="283" y="4861"/>
                </a:lnTo>
                <a:lnTo>
                  <a:pt x="289" y="4918"/>
                </a:lnTo>
                <a:lnTo>
                  <a:pt x="295" y="4973"/>
                </a:lnTo>
                <a:lnTo>
                  <a:pt x="303" y="5027"/>
                </a:lnTo>
                <a:lnTo>
                  <a:pt x="310" y="5081"/>
                </a:lnTo>
                <a:lnTo>
                  <a:pt x="320" y="5133"/>
                </a:lnTo>
                <a:lnTo>
                  <a:pt x="330" y="5184"/>
                </a:lnTo>
                <a:lnTo>
                  <a:pt x="340" y="5235"/>
                </a:lnTo>
                <a:lnTo>
                  <a:pt x="352" y="5284"/>
                </a:lnTo>
                <a:lnTo>
                  <a:pt x="364" y="5333"/>
                </a:lnTo>
                <a:lnTo>
                  <a:pt x="378" y="5380"/>
                </a:lnTo>
                <a:lnTo>
                  <a:pt x="391" y="5426"/>
                </a:lnTo>
                <a:lnTo>
                  <a:pt x="407" y="5472"/>
                </a:lnTo>
                <a:lnTo>
                  <a:pt x="422" y="5515"/>
                </a:lnTo>
                <a:lnTo>
                  <a:pt x="439" y="5559"/>
                </a:lnTo>
                <a:lnTo>
                  <a:pt x="456" y="5601"/>
                </a:lnTo>
                <a:lnTo>
                  <a:pt x="474" y="5642"/>
                </a:lnTo>
                <a:lnTo>
                  <a:pt x="493" y="5683"/>
                </a:lnTo>
                <a:lnTo>
                  <a:pt x="512" y="5722"/>
                </a:lnTo>
                <a:lnTo>
                  <a:pt x="533" y="5760"/>
                </a:lnTo>
                <a:lnTo>
                  <a:pt x="555" y="5797"/>
                </a:lnTo>
                <a:lnTo>
                  <a:pt x="577" y="5834"/>
                </a:lnTo>
                <a:lnTo>
                  <a:pt x="600" y="5869"/>
                </a:lnTo>
                <a:lnTo>
                  <a:pt x="624" y="5904"/>
                </a:lnTo>
                <a:lnTo>
                  <a:pt x="648" y="5937"/>
                </a:lnTo>
                <a:lnTo>
                  <a:pt x="673" y="5970"/>
                </a:lnTo>
                <a:lnTo>
                  <a:pt x="699" y="6002"/>
                </a:lnTo>
                <a:lnTo>
                  <a:pt x="725" y="6032"/>
                </a:lnTo>
                <a:lnTo>
                  <a:pt x="753" y="6063"/>
                </a:lnTo>
                <a:lnTo>
                  <a:pt x="781" y="6091"/>
                </a:lnTo>
                <a:lnTo>
                  <a:pt x="811" y="6120"/>
                </a:lnTo>
                <a:lnTo>
                  <a:pt x="840" y="6146"/>
                </a:lnTo>
                <a:lnTo>
                  <a:pt x="871" y="6172"/>
                </a:lnTo>
                <a:lnTo>
                  <a:pt x="901" y="6198"/>
                </a:lnTo>
                <a:lnTo>
                  <a:pt x="934" y="6222"/>
                </a:lnTo>
                <a:lnTo>
                  <a:pt x="966" y="6245"/>
                </a:lnTo>
                <a:lnTo>
                  <a:pt x="1000" y="6268"/>
                </a:lnTo>
                <a:lnTo>
                  <a:pt x="1034" y="6290"/>
                </a:lnTo>
                <a:lnTo>
                  <a:pt x="1068" y="6311"/>
                </a:lnTo>
                <a:lnTo>
                  <a:pt x="1103" y="6330"/>
                </a:lnTo>
                <a:lnTo>
                  <a:pt x="1141" y="6350"/>
                </a:lnTo>
                <a:lnTo>
                  <a:pt x="1177" y="6369"/>
                </a:lnTo>
                <a:lnTo>
                  <a:pt x="1215" y="6386"/>
                </a:lnTo>
                <a:lnTo>
                  <a:pt x="1253" y="6402"/>
                </a:lnTo>
                <a:lnTo>
                  <a:pt x="1291" y="6418"/>
                </a:lnTo>
                <a:lnTo>
                  <a:pt x="1332" y="6433"/>
                </a:lnTo>
                <a:lnTo>
                  <a:pt x="1372" y="6447"/>
                </a:lnTo>
                <a:lnTo>
                  <a:pt x="1413" y="6460"/>
                </a:lnTo>
                <a:lnTo>
                  <a:pt x="1454" y="6472"/>
                </a:lnTo>
                <a:lnTo>
                  <a:pt x="1497" y="6484"/>
                </a:lnTo>
                <a:lnTo>
                  <a:pt x="1539" y="6495"/>
                </a:lnTo>
                <a:lnTo>
                  <a:pt x="1583" y="6505"/>
                </a:lnTo>
                <a:lnTo>
                  <a:pt x="1628" y="6514"/>
                </a:lnTo>
                <a:lnTo>
                  <a:pt x="1673" y="6523"/>
                </a:lnTo>
                <a:lnTo>
                  <a:pt x="1717" y="6530"/>
                </a:lnTo>
                <a:lnTo>
                  <a:pt x="1764" y="6537"/>
                </a:lnTo>
                <a:lnTo>
                  <a:pt x="1811" y="6543"/>
                </a:lnTo>
                <a:lnTo>
                  <a:pt x="1858" y="6549"/>
                </a:lnTo>
                <a:lnTo>
                  <a:pt x="1906" y="6553"/>
                </a:lnTo>
                <a:lnTo>
                  <a:pt x="1955" y="6556"/>
                </a:lnTo>
                <a:lnTo>
                  <a:pt x="2005" y="6560"/>
                </a:lnTo>
                <a:lnTo>
                  <a:pt x="2055" y="6562"/>
                </a:lnTo>
                <a:lnTo>
                  <a:pt x="2105" y="6563"/>
                </a:lnTo>
                <a:lnTo>
                  <a:pt x="2156" y="6564"/>
                </a:lnTo>
                <a:lnTo>
                  <a:pt x="2208" y="6564"/>
                </a:lnTo>
                <a:lnTo>
                  <a:pt x="2206" y="6511"/>
                </a:lnTo>
                <a:lnTo>
                  <a:pt x="2203" y="6458"/>
                </a:lnTo>
                <a:lnTo>
                  <a:pt x="2199" y="6407"/>
                </a:lnTo>
                <a:lnTo>
                  <a:pt x="2194" y="6355"/>
                </a:lnTo>
                <a:lnTo>
                  <a:pt x="2187" y="6305"/>
                </a:lnTo>
                <a:lnTo>
                  <a:pt x="2178" y="6255"/>
                </a:lnTo>
                <a:lnTo>
                  <a:pt x="2170" y="6206"/>
                </a:lnTo>
                <a:lnTo>
                  <a:pt x="2160" y="6158"/>
                </a:lnTo>
                <a:lnTo>
                  <a:pt x="2148" y="6111"/>
                </a:lnTo>
                <a:lnTo>
                  <a:pt x="2136" y="6064"/>
                </a:lnTo>
                <a:lnTo>
                  <a:pt x="2123" y="6018"/>
                </a:lnTo>
                <a:lnTo>
                  <a:pt x="2107" y="5972"/>
                </a:lnTo>
                <a:lnTo>
                  <a:pt x="2092" y="5927"/>
                </a:lnTo>
                <a:lnTo>
                  <a:pt x="2074" y="5884"/>
                </a:lnTo>
                <a:lnTo>
                  <a:pt x="2057" y="5841"/>
                </a:lnTo>
                <a:lnTo>
                  <a:pt x="2038" y="5798"/>
                </a:lnTo>
                <a:lnTo>
                  <a:pt x="2018" y="5757"/>
                </a:lnTo>
                <a:lnTo>
                  <a:pt x="1997" y="5716"/>
                </a:lnTo>
                <a:lnTo>
                  <a:pt x="1975" y="5676"/>
                </a:lnTo>
                <a:lnTo>
                  <a:pt x="1952" y="5637"/>
                </a:lnTo>
                <a:lnTo>
                  <a:pt x="1929" y="5598"/>
                </a:lnTo>
                <a:lnTo>
                  <a:pt x="1904" y="5561"/>
                </a:lnTo>
                <a:lnTo>
                  <a:pt x="1879" y="5525"/>
                </a:lnTo>
                <a:lnTo>
                  <a:pt x="1853" y="5489"/>
                </a:lnTo>
                <a:lnTo>
                  <a:pt x="1825" y="5454"/>
                </a:lnTo>
                <a:lnTo>
                  <a:pt x="1797" y="5420"/>
                </a:lnTo>
                <a:lnTo>
                  <a:pt x="1768" y="5388"/>
                </a:lnTo>
                <a:lnTo>
                  <a:pt x="1738" y="5355"/>
                </a:lnTo>
                <a:lnTo>
                  <a:pt x="1707" y="5324"/>
                </a:lnTo>
                <a:lnTo>
                  <a:pt x="1677" y="5294"/>
                </a:lnTo>
                <a:lnTo>
                  <a:pt x="1644" y="5264"/>
                </a:lnTo>
                <a:lnTo>
                  <a:pt x="1611" y="5236"/>
                </a:lnTo>
                <a:lnTo>
                  <a:pt x="1579" y="5208"/>
                </a:lnTo>
                <a:lnTo>
                  <a:pt x="1544" y="5181"/>
                </a:lnTo>
                <a:lnTo>
                  <a:pt x="1509" y="5156"/>
                </a:lnTo>
                <a:lnTo>
                  <a:pt x="1474" y="5131"/>
                </a:lnTo>
                <a:lnTo>
                  <a:pt x="1438" y="5107"/>
                </a:lnTo>
                <a:lnTo>
                  <a:pt x="1401" y="5084"/>
                </a:lnTo>
                <a:lnTo>
                  <a:pt x="1363" y="5062"/>
                </a:lnTo>
                <a:lnTo>
                  <a:pt x="1325" y="5041"/>
                </a:lnTo>
                <a:lnTo>
                  <a:pt x="1287" y="5022"/>
                </a:lnTo>
                <a:lnTo>
                  <a:pt x="1248" y="5003"/>
                </a:lnTo>
                <a:lnTo>
                  <a:pt x="1208" y="4985"/>
                </a:lnTo>
                <a:lnTo>
                  <a:pt x="1168" y="4968"/>
                </a:lnTo>
                <a:lnTo>
                  <a:pt x="1127" y="4953"/>
                </a:lnTo>
                <a:lnTo>
                  <a:pt x="1086" y="4938"/>
                </a:lnTo>
                <a:lnTo>
                  <a:pt x="1044" y="4924"/>
                </a:lnTo>
                <a:lnTo>
                  <a:pt x="1002" y="4911"/>
                </a:lnTo>
                <a:lnTo>
                  <a:pt x="959" y="4900"/>
                </a:lnTo>
                <a:lnTo>
                  <a:pt x="917" y="4890"/>
                </a:lnTo>
                <a:lnTo>
                  <a:pt x="873" y="4880"/>
                </a:lnTo>
                <a:lnTo>
                  <a:pt x="829" y="4872"/>
                </a:lnTo>
                <a:lnTo>
                  <a:pt x="786" y="4864"/>
                </a:lnTo>
                <a:lnTo>
                  <a:pt x="742" y="4859"/>
                </a:lnTo>
                <a:lnTo>
                  <a:pt x="697" y="4853"/>
                </a:lnTo>
                <a:lnTo>
                  <a:pt x="651" y="4850"/>
                </a:lnTo>
                <a:lnTo>
                  <a:pt x="606" y="4847"/>
                </a:lnTo>
                <a:lnTo>
                  <a:pt x="561" y="4846"/>
                </a:lnTo>
                <a:lnTo>
                  <a:pt x="515" y="4845"/>
                </a:lnTo>
                <a:lnTo>
                  <a:pt x="469" y="4846"/>
                </a:lnTo>
                <a:lnTo>
                  <a:pt x="423" y="4848"/>
                </a:lnTo>
                <a:lnTo>
                  <a:pt x="376" y="4851"/>
                </a:lnTo>
                <a:lnTo>
                  <a:pt x="330" y="4856"/>
                </a:lnTo>
                <a:lnTo>
                  <a:pt x="283" y="4861"/>
                </a:lnTo>
                <a:close/>
                <a:moveTo>
                  <a:pt x="2395" y="4520"/>
                </a:moveTo>
                <a:lnTo>
                  <a:pt x="2395" y="6598"/>
                </a:lnTo>
                <a:lnTo>
                  <a:pt x="2651" y="6598"/>
                </a:lnTo>
                <a:lnTo>
                  <a:pt x="2651" y="4520"/>
                </a:lnTo>
                <a:lnTo>
                  <a:pt x="2395" y="4520"/>
                </a:lnTo>
                <a:close/>
                <a:moveTo>
                  <a:pt x="37" y="2007"/>
                </a:moveTo>
                <a:lnTo>
                  <a:pt x="37" y="2007"/>
                </a:lnTo>
                <a:lnTo>
                  <a:pt x="30" y="2036"/>
                </a:lnTo>
                <a:lnTo>
                  <a:pt x="23" y="2064"/>
                </a:lnTo>
                <a:lnTo>
                  <a:pt x="17" y="2092"/>
                </a:lnTo>
                <a:lnTo>
                  <a:pt x="12" y="2119"/>
                </a:lnTo>
                <a:lnTo>
                  <a:pt x="8" y="2147"/>
                </a:lnTo>
                <a:lnTo>
                  <a:pt x="5" y="2174"/>
                </a:lnTo>
                <a:lnTo>
                  <a:pt x="2" y="2201"/>
                </a:lnTo>
                <a:lnTo>
                  <a:pt x="0" y="2227"/>
                </a:lnTo>
                <a:lnTo>
                  <a:pt x="0" y="2254"/>
                </a:lnTo>
                <a:lnTo>
                  <a:pt x="0" y="2280"/>
                </a:lnTo>
                <a:lnTo>
                  <a:pt x="0" y="2305"/>
                </a:lnTo>
                <a:lnTo>
                  <a:pt x="2" y="2330"/>
                </a:lnTo>
                <a:lnTo>
                  <a:pt x="5" y="2355"/>
                </a:lnTo>
                <a:lnTo>
                  <a:pt x="8" y="2379"/>
                </a:lnTo>
                <a:lnTo>
                  <a:pt x="11" y="2403"/>
                </a:lnTo>
                <a:lnTo>
                  <a:pt x="17" y="2427"/>
                </a:lnTo>
                <a:lnTo>
                  <a:pt x="22" y="2450"/>
                </a:lnTo>
                <a:lnTo>
                  <a:pt x="28" y="2473"/>
                </a:lnTo>
                <a:lnTo>
                  <a:pt x="34" y="2496"/>
                </a:lnTo>
                <a:lnTo>
                  <a:pt x="42" y="2518"/>
                </a:lnTo>
                <a:lnTo>
                  <a:pt x="50" y="2540"/>
                </a:lnTo>
                <a:lnTo>
                  <a:pt x="59" y="2561"/>
                </a:lnTo>
                <a:lnTo>
                  <a:pt x="69" y="2582"/>
                </a:lnTo>
                <a:lnTo>
                  <a:pt x="79" y="2602"/>
                </a:lnTo>
                <a:lnTo>
                  <a:pt x="90" y="2623"/>
                </a:lnTo>
                <a:lnTo>
                  <a:pt x="102" y="2642"/>
                </a:lnTo>
                <a:lnTo>
                  <a:pt x="114" y="2661"/>
                </a:lnTo>
                <a:lnTo>
                  <a:pt x="127" y="2680"/>
                </a:lnTo>
                <a:lnTo>
                  <a:pt x="140" y="2698"/>
                </a:lnTo>
                <a:lnTo>
                  <a:pt x="154" y="2716"/>
                </a:lnTo>
                <a:lnTo>
                  <a:pt x="168" y="2733"/>
                </a:lnTo>
                <a:lnTo>
                  <a:pt x="184" y="2750"/>
                </a:lnTo>
                <a:lnTo>
                  <a:pt x="200" y="2766"/>
                </a:lnTo>
                <a:lnTo>
                  <a:pt x="216" y="2781"/>
                </a:lnTo>
                <a:lnTo>
                  <a:pt x="233" y="2797"/>
                </a:lnTo>
                <a:lnTo>
                  <a:pt x="250" y="2811"/>
                </a:lnTo>
                <a:lnTo>
                  <a:pt x="268" y="2825"/>
                </a:lnTo>
                <a:lnTo>
                  <a:pt x="286" y="2839"/>
                </a:lnTo>
                <a:lnTo>
                  <a:pt x="306" y="2852"/>
                </a:lnTo>
                <a:lnTo>
                  <a:pt x="325" y="2864"/>
                </a:lnTo>
                <a:lnTo>
                  <a:pt x="345" y="2876"/>
                </a:lnTo>
                <a:lnTo>
                  <a:pt x="365" y="2887"/>
                </a:lnTo>
                <a:lnTo>
                  <a:pt x="386" y="2898"/>
                </a:lnTo>
                <a:lnTo>
                  <a:pt x="408" y="2908"/>
                </a:lnTo>
                <a:lnTo>
                  <a:pt x="429" y="2918"/>
                </a:lnTo>
                <a:lnTo>
                  <a:pt x="451" y="2927"/>
                </a:lnTo>
                <a:lnTo>
                  <a:pt x="474" y="2935"/>
                </a:lnTo>
                <a:lnTo>
                  <a:pt x="497" y="2943"/>
                </a:lnTo>
                <a:lnTo>
                  <a:pt x="520" y="2949"/>
                </a:lnTo>
                <a:lnTo>
                  <a:pt x="544" y="2956"/>
                </a:lnTo>
                <a:lnTo>
                  <a:pt x="568" y="2963"/>
                </a:lnTo>
                <a:lnTo>
                  <a:pt x="593" y="2967"/>
                </a:lnTo>
                <a:lnTo>
                  <a:pt x="618" y="2971"/>
                </a:lnTo>
                <a:lnTo>
                  <a:pt x="644" y="2976"/>
                </a:lnTo>
                <a:lnTo>
                  <a:pt x="669" y="2979"/>
                </a:lnTo>
                <a:lnTo>
                  <a:pt x="695" y="2981"/>
                </a:lnTo>
                <a:lnTo>
                  <a:pt x="721" y="2983"/>
                </a:lnTo>
                <a:lnTo>
                  <a:pt x="748" y="2984"/>
                </a:lnTo>
                <a:lnTo>
                  <a:pt x="775" y="2984"/>
                </a:lnTo>
                <a:lnTo>
                  <a:pt x="802" y="2984"/>
                </a:lnTo>
                <a:lnTo>
                  <a:pt x="829" y="2983"/>
                </a:lnTo>
                <a:lnTo>
                  <a:pt x="857" y="2981"/>
                </a:lnTo>
                <a:lnTo>
                  <a:pt x="885" y="2979"/>
                </a:lnTo>
                <a:lnTo>
                  <a:pt x="913" y="2976"/>
                </a:lnTo>
                <a:lnTo>
                  <a:pt x="1091" y="2897"/>
                </a:lnTo>
                <a:lnTo>
                  <a:pt x="1259" y="2826"/>
                </a:lnTo>
                <a:lnTo>
                  <a:pt x="1422" y="2758"/>
                </a:lnTo>
                <a:lnTo>
                  <a:pt x="1592" y="2691"/>
                </a:lnTo>
                <a:lnTo>
                  <a:pt x="1577" y="2662"/>
                </a:lnTo>
                <a:lnTo>
                  <a:pt x="1564" y="2633"/>
                </a:lnTo>
                <a:lnTo>
                  <a:pt x="1552" y="2603"/>
                </a:lnTo>
                <a:lnTo>
                  <a:pt x="1543" y="2574"/>
                </a:lnTo>
                <a:lnTo>
                  <a:pt x="1533" y="2543"/>
                </a:lnTo>
                <a:lnTo>
                  <a:pt x="1525" y="2514"/>
                </a:lnTo>
                <a:lnTo>
                  <a:pt x="1517" y="2484"/>
                </a:lnTo>
                <a:lnTo>
                  <a:pt x="1512" y="2455"/>
                </a:lnTo>
                <a:lnTo>
                  <a:pt x="1508" y="2424"/>
                </a:lnTo>
                <a:lnTo>
                  <a:pt x="1503" y="2395"/>
                </a:lnTo>
                <a:lnTo>
                  <a:pt x="1501" y="2365"/>
                </a:lnTo>
                <a:lnTo>
                  <a:pt x="1499" y="2336"/>
                </a:lnTo>
                <a:lnTo>
                  <a:pt x="1498" y="2306"/>
                </a:lnTo>
                <a:lnTo>
                  <a:pt x="1498" y="2277"/>
                </a:lnTo>
                <a:lnTo>
                  <a:pt x="1499" y="2248"/>
                </a:lnTo>
                <a:lnTo>
                  <a:pt x="1500" y="2220"/>
                </a:lnTo>
                <a:lnTo>
                  <a:pt x="1502" y="2191"/>
                </a:lnTo>
                <a:lnTo>
                  <a:pt x="1505" y="2163"/>
                </a:lnTo>
                <a:lnTo>
                  <a:pt x="1509" y="2136"/>
                </a:lnTo>
                <a:lnTo>
                  <a:pt x="1513" y="2107"/>
                </a:lnTo>
                <a:lnTo>
                  <a:pt x="1523" y="2055"/>
                </a:lnTo>
                <a:lnTo>
                  <a:pt x="1535" y="2002"/>
                </a:lnTo>
                <a:lnTo>
                  <a:pt x="1548" y="1953"/>
                </a:lnTo>
                <a:lnTo>
                  <a:pt x="1562" y="1906"/>
                </a:lnTo>
                <a:lnTo>
                  <a:pt x="1579" y="1863"/>
                </a:lnTo>
                <a:lnTo>
                  <a:pt x="1595" y="1821"/>
                </a:lnTo>
                <a:lnTo>
                  <a:pt x="1503" y="1786"/>
                </a:lnTo>
                <a:lnTo>
                  <a:pt x="1413" y="1749"/>
                </a:lnTo>
                <a:lnTo>
                  <a:pt x="1322" y="1712"/>
                </a:lnTo>
                <a:lnTo>
                  <a:pt x="1231" y="1675"/>
                </a:lnTo>
                <a:lnTo>
                  <a:pt x="1142" y="1635"/>
                </a:lnTo>
                <a:lnTo>
                  <a:pt x="1052" y="1597"/>
                </a:lnTo>
                <a:lnTo>
                  <a:pt x="874" y="1516"/>
                </a:lnTo>
                <a:lnTo>
                  <a:pt x="839" y="1513"/>
                </a:lnTo>
                <a:lnTo>
                  <a:pt x="803" y="1511"/>
                </a:lnTo>
                <a:lnTo>
                  <a:pt x="769" y="1509"/>
                </a:lnTo>
                <a:lnTo>
                  <a:pt x="735" y="1509"/>
                </a:lnTo>
                <a:lnTo>
                  <a:pt x="701" y="1510"/>
                </a:lnTo>
                <a:lnTo>
                  <a:pt x="669" y="1512"/>
                </a:lnTo>
                <a:lnTo>
                  <a:pt x="637" y="1515"/>
                </a:lnTo>
                <a:lnTo>
                  <a:pt x="605" y="1520"/>
                </a:lnTo>
                <a:lnTo>
                  <a:pt x="574" y="1525"/>
                </a:lnTo>
                <a:lnTo>
                  <a:pt x="544" y="1532"/>
                </a:lnTo>
                <a:lnTo>
                  <a:pt x="514" y="1540"/>
                </a:lnTo>
                <a:lnTo>
                  <a:pt x="485" y="1549"/>
                </a:lnTo>
                <a:lnTo>
                  <a:pt x="457" y="1560"/>
                </a:lnTo>
                <a:lnTo>
                  <a:pt x="428" y="1572"/>
                </a:lnTo>
                <a:lnTo>
                  <a:pt x="401" y="1585"/>
                </a:lnTo>
                <a:lnTo>
                  <a:pt x="375" y="1599"/>
                </a:lnTo>
                <a:lnTo>
                  <a:pt x="349" y="1615"/>
                </a:lnTo>
                <a:lnTo>
                  <a:pt x="324" y="1632"/>
                </a:lnTo>
                <a:lnTo>
                  <a:pt x="298" y="1650"/>
                </a:lnTo>
                <a:lnTo>
                  <a:pt x="274" y="1669"/>
                </a:lnTo>
                <a:lnTo>
                  <a:pt x="251" y="1690"/>
                </a:lnTo>
                <a:lnTo>
                  <a:pt x="229" y="1713"/>
                </a:lnTo>
                <a:lnTo>
                  <a:pt x="207" y="1736"/>
                </a:lnTo>
                <a:lnTo>
                  <a:pt x="185" y="1761"/>
                </a:lnTo>
                <a:lnTo>
                  <a:pt x="164" y="1787"/>
                </a:lnTo>
                <a:lnTo>
                  <a:pt x="144" y="1814"/>
                </a:lnTo>
                <a:lnTo>
                  <a:pt x="125" y="1843"/>
                </a:lnTo>
                <a:lnTo>
                  <a:pt x="106" y="1873"/>
                </a:lnTo>
                <a:lnTo>
                  <a:pt x="88" y="1904"/>
                </a:lnTo>
                <a:lnTo>
                  <a:pt x="70" y="1938"/>
                </a:lnTo>
                <a:lnTo>
                  <a:pt x="54" y="1972"/>
                </a:lnTo>
                <a:lnTo>
                  <a:pt x="37" y="2007"/>
                </a:lnTo>
                <a:close/>
                <a:moveTo>
                  <a:pt x="4932" y="2098"/>
                </a:moveTo>
                <a:lnTo>
                  <a:pt x="4932" y="2098"/>
                </a:lnTo>
                <a:lnTo>
                  <a:pt x="4916" y="2064"/>
                </a:lnTo>
                <a:lnTo>
                  <a:pt x="4899" y="2029"/>
                </a:lnTo>
                <a:lnTo>
                  <a:pt x="4882" y="1996"/>
                </a:lnTo>
                <a:lnTo>
                  <a:pt x="4863" y="1965"/>
                </a:lnTo>
                <a:lnTo>
                  <a:pt x="4845" y="1935"/>
                </a:lnTo>
                <a:lnTo>
                  <a:pt x="4825" y="1906"/>
                </a:lnTo>
                <a:lnTo>
                  <a:pt x="4805" y="1879"/>
                </a:lnTo>
                <a:lnTo>
                  <a:pt x="4784" y="1853"/>
                </a:lnTo>
                <a:lnTo>
                  <a:pt x="4763" y="1828"/>
                </a:lnTo>
                <a:lnTo>
                  <a:pt x="4741" y="1804"/>
                </a:lnTo>
                <a:lnTo>
                  <a:pt x="4718" y="1782"/>
                </a:lnTo>
                <a:lnTo>
                  <a:pt x="4695" y="1761"/>
                </a:lnTo>
                <a:lnTo>
                  <a:pt x="4671" y="1741"/>
                </a:lnTo>
                <a:lnTo>
                  <a:pt x="4646" y="1724"/>
                </a:lnTo>
                <a:lnTo>
                  <a:pt x="4621" y="1706"/>
                </a:lnTo>
                <a:lnTo>
                  <a:pt x="4594" y="1691"/>
                </a:lnTo>
                <a:lnTo>
                  <a:pt x="4568" y="1677"/>
                </a:lnTo>
                <a:lnTo>
                  <a:pt x="4541" y="1664"/>
                </a:lnTo>
                <a:lnTo>
                  <a:pt x="4512" y="1652"/>
                </a:lnTo>
                <a:lnTo>
                  <a:pt x="4484" y="1641"/>
                </a:lnTo>
                <a:lnTo>
                  <a:pt x="4456" y="1632"/>
                </a:lnTo>
                <a:lnTo>
                  <a:pt x="4425" y="1623"/>
                </a:lnTo>
                <a:lnTo>
                  <a:pt x="4396" y="1617"/>
                </a:lnTo>
                <a:lnTo>
                  <a:pt x="4364" y="1611"/>
                </a:lnTo>
                <a:lnTo>
                  <a:pt x="4332" y="1606"/>
                </a:lnTo>
                <a:lnTo>
                  <a:pt x="4301" y="1603"/>
                </a:lnTo>
                <a:lnTo>
                  <a:pt x="4268" y="1601"/>
                </a:lnTo>
                <a:lnTo>
                  <a:pt x="4234" y="1600"/>
                </a:lnTo>
                <a:lnTo>
                  <a:pt x="4200" y="1600"/>
                </a:lnTo>
                <a:lnTo>
                  <a:pt x="4166" y="1601"/>
                </a:lnTo>
                <a:lnTo>
                  <a:pt x="4130" y="1605"/>
                </a:lnTo>
                <a:lnTo>
                  <a:pt x="4095" y="1608"/>
                </a:lnTo>
                <a:lnTo>
                  <a:pt x="4008" y="1647"/>
                </a:lnTo>
                <a:lnTo>
                  <a:pt x="3922" y="1686"/>
                </a:lnTo>
                <a:lnTo>
                  <a:pt x="3837" y="1722"/>
                </a:lnTo>
                <a:lnTo>
                  <a:pt x="3754" y="1757"/>
                </a:lnTo>
                <a:lnTo>
                  <a:pt x="3670" y="1792"/>
                </a:lnTo>
                <a:lnTo>
                  <a:pt x="3585" y="1825"/>
                </a:lnTo>
                <a:lnTo>
                  <a:pt x="3498" y="1859"/>
                </a:lnTo>
                <a:lnTo>
                  <a:pt x="3408" y="1894"/>
                </a:lnTo>
                <a:lnTo>
                  <a:pt x="3423" y="1936"/>
                </a:lnTo>
                <a:lnTo>
                  <a:pt x="3439" y="1981"/>
                </a:lnTo>
                <a:lnTo>
                  <a:pt x="3452" y="2029"/>
                </a:lnTo>
                <a:lnTo>
                  <a:pt x="3464" y="2079"/>
                </a:lnTo>
                <a:lnTo>
                  <a:pt x="3474" y="2131"/>
                </a:lnTo>
                <a:lnTo>
                  <a:pt x="3481" y="2185"/>
                </a:lnTo>
                <a:lnTo>
                  <a:pt x="3485" y="2213"/>
                </a:lnTo>
                <a:lnTo>
                  <a:pt x="3487" y="2240"/>
                </a:lnTo>
                <a:lnTo>
                  <a:pt x="3488" y="2269"/>
                </a:lnTo>
                <a:lnTo>
                  <a:pt x="3489" y="2297"/>
                </a:lnTo>
                <a:lnTo>
                  <a:pt x="3489" y="2327"/>
                </a:lnTo>
                <a:lnTo>
                  <a:pt x="3489" y="2355"/>
                </a:lnTo>
                <a:lnTo>
                  <a:pt x="3487" y="2384"/>
                </a:lnTo>
                <a:lnTo>
                  <a:pt x="3485" y="2413"/>
                </a:lnTo>
                <a:lnTo>
                  <a:pt x="3481" y="2441"/>
                </a:lnTo>
                <a:lnTo>
                  <a:pt x="3477" y="2471"/>
                </a:lnTo>
                <a:lnTo>
                  <a:pt x="3472" y="2499"/>
                </a:lnTo>
                <a:lnTo>
                  <a:pt x="3465" y="2528"/>
                </a:lnTo>
                <a:lnTo>
                  <a:pt x="3458" y="2556"/>
                </a:lnTo>
                <a:lnTo>
                  <a:pt x="3450" y="2585"/>
                </a:lnTo>
                <a:lnTo>
                  <a:pt x="3440" y="2612"/>
                </a:lnTo>
                <a:lnTo>
                  <a:pt x="3429" y="2639"/>
                </a:lnTo>
                <a:lnTo>
                  <a:pt x="3418" y="2667"/>
                </a:lnTo>
                <a:lnTo>
                  <a:pt x="3405" y="2694"/>
                </a:lnTo>
                <a:lnTo>
                  <a:pt x="3391" y="2719"/>
                </a:lnTo>
                <a:lnTo>
                  <a:pt x="3374" y="2745"/>
                </a:lnTo>
                <a:lnTo>
                  <a:pt x="3419" y="2760"/>
                </a:lnTo>
                <a:lnTo>
                  <a:pt x="3463" y="2777"/>
                </a:lnTo>
                <a:lnTo>
                  <a:pt x="3505" y="2793"/>
                </a:lnTo>
                <a:lnTo>
                  <a:pt x="3548" y="2811"/>
                </a:lnTo>
                <a:lnTo>
                  <a:pt x="3591" y="2829"/>
                </a:lnTo>
                <a:lnTo>
                  <a:pt x="3632" y="2849"/>
                </a:lnTo>
                <a:lnTo>
                  <a:pt x="3716" y="2889"/>
                </a:lnTo>
                <a:lnTo>
                  <a:pt x="3800" y="2931"/>
                </a:lnTo>
                <a:lnTo>
                  <a:pt x="3884" y="2976"/>
                </a:lnTo>
                <a:lnTo>
                  <a:pt x="4056" y="3067"/>
                </a:lnTo>
                <a:lnTo>
                  <a:pt x="4084" y="3071"/>
                </a:lnTo>
                <a:lnTo>
                  <a:pt x="4113" y="3073"/>
                </a:lnTo>
                <a:lnTo>
                  <a:pt x="4140" y="3075"/>
                </a:lnTo>
                <a:lnTo>
                  <a:pt x="4167" y="3076"/>
                </a:lnTo>
                <a:lnTo>
                  <a:pt x="4195" y="3076"/>
                </a:lnTo>
                <a:lnTo>
                  <a:pt x="4222" y="3076"/>
                </a:lnTo>
                <a:lnTo>
                  <a:pt x="4248" y="3075"/>
                </a:lnTo>
                <a:lnTo>
                  <a:pt x="4274" y="3073"/>
                </a:lnTo>
                <a:lnTo>
                  <a:pt x="4301" y="3071"/>
                </a:lnTo>
                <a:lnTo>
                  <a:pt x="4326" y="3067"/>
                </a:lnTo>
                <a:lnTo>
                  <a:pt x="4351" y="3063"/>
                </a:lnTo>
                <a:lnTo>
                  <a:pt x="4376" y="3059"/>
                </a:lnTo>
                <a:lnTo>
                  <a:pt x="4401" y="3054"/>
                </a:lnTo>
                <a:lnTo>
                  <a:pt x="4425" y="3048"/>
                </a:lnTo>
                <a:lnTo>
                  <a:pt x="4449" y="3041"/>
                </a:lnTo>
                <a:lnTo>
                  <a:pt x="4472" y="3035"/>
                </a:lnTo>
                <a:lnTo>
                  <a:pt x="4495" y="3027"/>
                </a:lnTo>
                <a:lnTo>
                  <a:pt x="4518" y="3018"/>
                </a:lnTo>
                <a:lnTo>
                  <a:pt x="4540" y="3010"/>
                </a:lnTo>
                <a:lnTo>
                  <a:pt x="4562" y="3000"/>
                </a:lnTo>
                <a:lnTo>
                  <a:pt x="4583" y="2990"/>
                </a:lnTo>
                <a:lnTo>
                  <a:pt x="4604" y="2979"/>
                </a:lnTo>
                <a:lnTo>
                  <a:pt x="4624" y="2968"/>
                </a:lnTo>
                <a:lnTo>
                  <a:pt x="4645" y="2956"/>
                </a:lnTo>
                <a:lnTo>
                  <a:pt x="4663" y="2944"/>
                </a:lnTo>
                <a:lnTo>
                  <a:pt x="4683" y="2931"/>
                </a:lnTo>
                <a:lnTo>
                  <a:pt x="4701" y="2917"/>
                </a:lnTo>
                <a:lnTo>
                  <a:pt x="4719" y="2902"/>
                </a:lnTo>
                <a:lnTo>
                  <a:pt x="4736" y="2888"/>
                </a:lnTo>
                <a:lnTo>
                  <a:pt x="4753" y="2873"/>
                </a:lnTo>
                <a:lnTo>
                  <a:pt x="4769" y="2858"/>
                </a:lnTo>
                <a:lnTo>
                  <a:pt x="4786" y="2841"/>
                </a:lnTo>
                <a:lnTo>
                  <a:pt x="4801" y="2825"/>
                </a:lnTo>
                <a:lnTo>
                  <a:pt x="4815" y="2807"/>
                </a:lnTo>
                <a:lnTo>
                  <a:pt x="4829" y="2790"/>
                </a:lnTo>
                <a:lnTo>
                  <a:pt x="4842" y="2771"/>
                </a:lnTo>
                <a:lnTo>
                  <a:pt x="4855" y="2753"/>
                </a:lnTo>
                <a:lnTo>
                  <a:pt x="4867" y="2734"/>
                </a:lnTo>
                <a:lnTo>
                  <a:pt x="4879" y="2715"/>
                </a:lnTo>
                <a:lnTo>
                  <a:pt x="4890" y="2694"/>
                </a:lnTo>
                <a:lnTo>
                  <a:pt x="4900" y="2674"/>
                </a:lnTo>
                <a:lnTo>
                  <a:pt x="4910" y="2653"/>
                </a:lnTo>
                <a:lnTo>
                  <a:pt x="4919" y="2632"/>
                </a:lnTo>
                <a:lnTo>
                  <a:pt x="4928" y="2610"/>
                </a:lnTo>
                <a:lnTo>
                  <a:pt x="4934" y="2588"/>
                </a:lnTo>
                <a:lnTo>
                  <a:pt x="4942" y="2565"/>
                </a:lnTo>
                <a:lnTo>
                  <a:pt x="4947" y="2542"/>
                </a:lnTo>
                <a:lnTo>
                  <a:pt x="4953" y="2519"/>
                </a:lnTo>
                <a:lnTo>
                  <a:pt x="4957" y="2495"/>
                </a:lnTo>
                <a:lnTo>
                  <a:pt x="4961" y="2471"/>
                </a:lnTo>
                <a:lnTo>
                  <a:pt x="4965" y="2447"/>
                </a:lnTo>
                <a:lnTo>
                  <a:pt x="4967" y="2422"/>
                </a:lnTo>
                <a:lnTo>
                  <a:pt x="4969" y="2397"/>
                </a:lnTo>
                <a:lnTo>
                  <a:pt x="4969" y="2372"/>
                </a:lnTo>
                <a:lnTo>
                  <a:pt x="4969" y="2345"/>
                </a:lnTo>
                <a:lnTo>
                  <a:pt x="4969" y="2319"/>
                </a:lnTo>
                <a:lnTo>
                  <a:pt x="4967" y="2293"/>
                </a:lnTo>
                <a:lnTo>
                  <a:pt x="4965" y="2266"/>
                </a:lnTo>
                <a:lnTo>
                  <a:pt x="4961" y="2238"/>
                </a:lnTo>
                <a:lnTo>
                  <a:pt x="4957" y="2211"/>
                </a:lnTo>
                <a:lnTo>
                  <a:pt x="4952" y="2184"/>
                </a:lnTo>
                <a:lnTo>
                  <a:pt x="4946" y="2155"/>
                </a:lnTo>
                <a:lnTo>
                  <a:pt x="4940" y="2128"/>
                </a:lnTo>
                <a:lnTo>
                  <a:pt x="4932" y="2098"/>
                </a:lnTo>
                <a:close/>
                <a:moveTo>
                  <a:pt x="3938" y="4303"/>
                </a:moveTo>
                <a:lnTo>
                  <a:pt x="3938" y="4303"/>
                </a:lnTo>
                <a:lnTo>
                  <a:pt x="3917" y="4325"/>
                </a:lnTo>
                <a:lnTo>
                  <a:pt x="3898" y="4346"/>
                </a:lnTo>
                <a:lnTo>
                  <a:pt x="3877" y="4366"/>
                </a:lnTo>
                <a:lnTo>
                  <a:pt x="3856" y="4385"/>
                </a:lnTo>
                <a:lnTo>
                  <a:pt x="3835" y="4403"/>
                </a:lnTo>
                <a:lnTo>
                  <a:pt x="3814" y="4421"/>
                </a:lnTo>
                <a:lnTo>
                  <a:pt x="3794" y="4437"/>
                </a:lnTo>
                <a:lnTo>
                  <a:pt x="3772" y="4453"/>
                </a:lnTo>
                <a:lnTo>
                  <a:pt x="3750" y="4468"/>
                </a:lnTo>
                <a:lnTo>
                  <a:pt x="3729" y="4481"/>
                </a:lnTo>
                <a:lnTo>
                  <a:pt x="3707" y="4494"/>
                </a:lnTo>
                <a:lnTo>
                  <a:pt x="3686" y="4507"/>
                </a:lnTo>
                <a:lnTo>
                  <a:pt x="3663" y="4518"/>
                </a:lnTo>
                <a:lnTo>
                  <a:pt x="3641" y="4529"/>
                </a:lnTo>
                <a:lnTo>
                  <a:pt x="3619" y="4539"/>
                </a:lnTo>
                <a:lnTo>
                  <a:pt x="3596" y="4548"/>
                </a:lnTo>
                <a:lnTo>
                  <a:pt x="3574" y="4555"/>
                </a:lnTo>
                <a:lnTo>
                  <a:pt x="3551" y="4563"/>
                </a:lnTo>
                <a:lnTo>
                  <a:pt x="3529" y="4569"/>
                </a:lnTo>
                <a:lnTo>
                  <a:pt x="3506" y="4575"/>
                </a:lnTo>
                <a:lnTo>
                  <a:pt x="3485" y="4579"/>
                </a:lnTo>
                <a:lnTo>
                  <a:pt x="3462" y="4584"/>
                </a:lnTo>
                <a:lnTo>
                  <a:pt x="3439" y="4587"/>
                </a:lnTo>
                <a:lnTo>
                  <a:pt x="3417" y="4589"/>
                </a:lnTo>
                <a:lnTo>
                  <a:pt x="3394" y="4591"/>
                </a:lnTo>
                <a:lnTo>
                  <a:pt x="3372" y="4592"/>
                </a:lnTo>
                <a:lnTo>
                  <a:pt x="3349" y="4592"/>
                </a:lnTo>
                <a:lnTo>
                  <a:pt x="3327" y="4591"/>
                </a:lnTo>
                <a:lnTo>
                  <a:pt x="3304" y="4590"/>
                </a:lnTo>
                <a:lnTo>
                  <a:pt x="3283" y="4588"/>
                </a:lnTo>
                <a:lnTo>
                  <a:pt x="3261" y="4585"/>
                </a:lnTo>
                <a:lnTo>
                  <a:pt x="3239" y="4581"/>
                </a:lnTo>
                <a:lnTo>
                  <a:pt x="3217" y="4576"/>
                </a:lnTo>
                <a:lnTo>
                  <a:pt x="3195" y="4572"/>
                </a:lnTo>
                <a:lnTo>
                  <a:pt x="3173" y="4565"/>
                </a:lnTo>
                <a:lnTo>
                  <a:pt x="3151" y="4559"/>
                </a:lnTo>
                <a:lnTo>
                  <a:pt x="3131" y="4551"/>
                </a:lnTo>
                <a:lnTo>
                  <a:pt x="3110" y="4543"/>
                </a:lnTo>
                <a:lnTo>
                  <a:pt x="3089" y="4534"/>
                </a:lnTo>
                <a:lnTo>
                  <a:pt x="3068" y="4525"/>
                </a:lnTo>
                <a:lnTo>
                  <a:pt x="3048" y="4514"/>
                </a:lnTo>
                <a:lnTo>
                  <a:pt x="3027" y="4503"/>
                </a:lnTo>
                <a:lnTo>
                  <a:pt x="3007" y="4492"/>
                </a:lnTo>
                <a:lnTo>
                  <a:pt x="2988" y="4479"/>
                </a:lnTo>
                <a:lnTo>
                  <a:pt x="2968" y="4466"/>
                </a:lnTo>
                <a:lnTo>
                  <a:pt x="2949" y="4453"/>
                </a:lnTo>
                <a:lnTo>
                  <a:pt x="2930" y="4437"/>
                </a:lnTo>
                <a:lnTo>
                  <a:pt x="2911" y="4422"/>
                </a:lnTo>
                <a:lnTo>
                  <a:pt x="2893" y="4407"/>
                </a:lnTo>
                <a:lnTo>
                  <a:pt x="2875" y="4390"/>
                </a:lnTo>
                <a:lnTo>
                  <a:pt x="2858" y="4373"/>
                </a:lnTo>
                <a:lnTo>
                  <a:pt x="2840" y="4354"/>
                </a:lnTo>
                <a:lnTo>
                  <a:pt x="2823" y="4337"/>
                </a:lnTo>
                <a:lnTo>
                  <a:pt x="2806" y="4317"/>
                </a:lnTo>
                <a:lnTo>
                  <a:pt x="2790" y="4297"/>
                </a:lnTo>
                <a:lnTo>
                  <a:pt x="2774" y="4277"/>
                </a:lnTo>
                <a:lnTo>
                  <a:pt x="2758" y="4256"/>
                </a:lnTo>
                <a:lnTo>
                  <a:pt x="2743" y="4234"/>
                </a:lnTo>
                <a:lnTo>
                  <a:pt x="2729" y="4211"/>
                </a:lnTo>
                <a:lnTo>
                  <a:pt x="2715" y="4188"/>
                </a:lnTo>
                <a:lnTo>
                  <a:pt x="2700" y="4164"/>
                </a:lnTo>
                <a:lnTo>
                  <a:pt x="2687" y="4140"/>
                </a:lnTo>
                <a:lnTo>
                  <a:pt x="2674" y="4115"/>
                </a:lnTo>
                <a:lnTo>
                  <a:pt x="2662" y="4090"/>
                </a:lnTo>
                <a:lnTo>
                  <a:pt x="2656" y="4054"/>
                </a:lnTo>
                <a:lnTo>
                  <a:pt x="2648" y="4013"/>
                </a:lnTo>
                <a:lnTo>
                  <a:pt x="2642" y="3970"/>
                </a:lnTo>
                <a:lnTo>
                  <a:pt x="2636" y="3923"/>
                </a:lnTo>
                <a:lnTo>
                  <a:pt x="2625" y="3822"/>
                </a:lnTo>
                <a:lnTo>
                  <a:pt x="2615" y="3714"/>
                </a:lnTo>
                <a:lnTo>
                  <a:pt x="2606" y="3604"/>
                </a:lnTo>
                <a:lnTo>
                  <a:pt x="2600" y="3493"/>
                </a:lnTo>
                <a:lnTo>
                  <a:pt x="2595" y="3385"/>
                </a:lnTo>
                <a:lnTo>
                  <a:pt x="2594" y="3285"/>
                </a:lnTo>
                <a:lnTo>
                  <a:pt x="2626" y="3282"/>
                </a:lnTo>
                <a:lnTo>
                  <a:pt x="2658" y="3278"/>
                </a:lnTo>
                <a:lnTo>
                  <a:pt x="2688" y="3273"/>
                </a:lnTo>
                <a:lnTo>
                  <a:pt x="2719" y="3267"/>
                </a:lnTo>
                <a:lnTo>
                  <a:pt x="2748" y="3261"/>
                </a:lnTo>
                <a:lnTo>
                  <a:pt x="2777" y="3253"/>
                </a:lnTo>
                <a:lnTo>
                  <a:pt x="2805" y="3245"/>
                </a:lnTo>
                <a:lnTo>
                  <a:pt x="2834" y="3237"/>
                </a:lnTo>
                <a:lnTo>
                  <a:pt x="2860" y="3227"/>
                </a:lnTo>
                <a:lnTo>
                  <a:pt x="2886" y="3217"/>
                </a:lnTo>
                <a:lnTo>
                  <a:pt x="2912" y="3207"/>
                </a:lnTo>
                <a:lnTo>
                  <a:pt x="2937" y="3196"/>
                </a:lnTo>
                <a:lnTo>
                  <a:pt x="2961" y="3184"/>
                </a:lnTo>
                <a:lnTo>
                  <a:pt x="2985" y="3172"/>
                </a:lnTo>
                <a:lnTo>
                  <a:pt x="3008" y="3159"/>
                </a:lnTo>
                <a:lnTo>
                  <a:pt x="3030" y="3146"/>
                </a:lnTo>
                <a:lnTo>
                  <a:pt x="3052" y="3133"/>
                </a:lnTo>
                <a:lnTo>
                  <a:pt x="3074" y="3119"/>
                </a:lnTo>
                <a:lnTo>
                  <a:pt x="3095" y="3103"/>
                </a:lnTo>
                <a:lnTo>
                  <a:pt x="3114" y="3089"/>
                </a:lnTo>
                <a:lnTo>
                  <a:pt x="3134" y="3074"/>
                </a:lnTo>
                <a:lnTo>
                  <a:pt x="3153" y="3059"/>
                </a:lnTo>
                <a:lnTo>
                  <a:pt x="3188" y="3026"/>
                </a:lnTo>
                <a:lnTo>
                  <a:pt x="3221" y="2993"/>
                </a:lnTo>
                <a:lnTo>
                  <a:pt x="3252" y="2959"/>
                </a:lnTo>
                <a:lnTo>
                  <a:pt x="3280" y="2924"/>
                </a:lnTo>
                <a:lnTo>
                  <a:pt x="3305" y="2889"/>
                </a:lnTo>
                <a:lnTo>
                  <a:pt x="3392" y="2944"/>
                </a:lnTo>
                <a:lnTo>
                  <a:pt x="3475" y="3000"/>
                </a:lnTo>
                <a:lnTo>
                  <a:pt x="3555" y="3054"/>
                </a:lnTo>
                <a:lnTo>
                  <a:pt x="3632" y="3110"/>
                </a:lnTo>
                <a:lnTo>
                  <a:pt x="3705" y="3166"/>
                </a:lnTo>
                <a:lnTo>
                  <a:pt x="3777" y="3223"/>
                </a:lnTo>
                <a:lnTo>
                  <a:pt x="3846" y="3280"/>
                </a:lnTo>
                <a:lnTo>
                  <a:pt x="3914" y="3339"/>
                </a:lnTo>
                <a:lnTo>
                  <a:pt x="3937" y="3368"/>
                </a:lnTo>
                <a:lnTo>
                  <a:pt x="3958" y="3395"/>
                </a:lnTo>
                <a:lnTo>
                  <a:pt x="3977" y="3424"/>
                </a:lnTo>
                <a:lnTo>
                  <a:pt x="3996" y="3452"/>
                </a:lnTo>
                <a:lnTo>
                  <a:pt x="4012" y="3480"/>
                </a:lnTo>
                <a:lnTo>
                  <a:pt x="4027" y="3510"/>
                </a:lnTo>
                <a:lnTo>
                  <a:pt x="4042" y="3538"/>
                </a:lnTo>
                <a:lnTo>
                  <a:pt x="4055" y="3567"/>
                </a:lnTo>
                <a:lnTo>
                  <a:pt x="4066" y="3596"/>
                </a:lnTo>
                <a:lnTo>
                  <a:pt x="4076" y="3626"/>
                </a:lnTo>
                <a:lnTo>
                  <a:pt x="4084" y="3654"/>
                </a:lnTo>
                <a:lnTo>
                  <a:pt x="4092" y="3684"/>
                </a:lnTo>
                <a:lnTo>
                  <a:pt x="4097" y="3713"/>
                </a:lnTo>
                <a:lnTo>
                  <a:pt x="4102" y="3743"/>
                </a:lnTo>
                <a:lnTo>
                  <a:pt x="4105" y="3773"/>
                </a:lnTo>
                <a:lnTo>
                  <a:pt x="4107" y="3803"/>
                </a:lnTo>
                <a:lnTo>
                  <a:pt x="4107" y="3833"/>
                </a:lnTo>
                <a:lnTo>
                  <a:pt x="4106" y="3863"/>
                </a:lnTo>
                <a:lnTo>
                  <a:pt x="4103" y="3893"/>
                </a:lnTo>
                <a:lnTo>
                  <a:pt x="4100" y="3924"/>
                </a:lnTo>
                <a:lnTo>
                  <a:pt x="4094" y="3954"/>
                </a:lnTo>
                <a:lnTo>
                  <a:pt x="4086" y="3985"/>
                </a:lnTo>
                <a:lnTo>
                  <a:pt x="4079" y="4017"/>
                </a:lnTo>
                <a:lnTo>
                  <a:pt x="4069" y="4047"/>
                </a:lnTo>
                <a:lnTo>
                  <a:pt x="4057" y="4079"/>
                </a:lnTo>
                <a:lnTo>
                  <a:pt x="4045" y="4111"/>
                </a:lnTo>
                <a:lnTo>
                  <a:pt x="4031" y="4142"/>
                </a:lnTo>
                <a:lnTo>
                  <a:pt x="4014" y="4174"/>
                </a:lnTo>
                <a:lnTo>
                  <a:pt x="3998" y="4206"/>
                </a:lnTo>
                <a:lnTo>
                  <a:pt x="3979" y="4238"/>
                </a:lnTo>
                <a:lnTo>
                  <a:pt x="3959" y="4270"/>
                </a:lnTo>
                <a:lnTo>
                  <a:pt x="3938" y="4303"/>
                </a:lnTo>
                <a:close/>
                <a:moveTo>
                  <a:pt x="3986" y="352"/>
                </a:moveTo>
                <a:lnTo>
                  <a:pt x="3986" y="352"/>
                </a:lnTo>
                <a:lnTo>
                  <a:pt x="4008" y="385"/>
                </a:lnTo>
                <a:lnTo>
                  <a:pt x="4027" y="417"/>
                </a:lnTo>
                <a:lnTo>
                  <a:pt x="4046" y="449"/>
                </a:lnTo>
                <a:lnTo>
                  <a:pt x="4062" y="482"/>
                </a:lnTo>
                <a:lnTo>
                  <a:pt x="4078" y="513"/>
                </a:lnTo>
                <a:lnTo>
                  <a:pt x="4092" y="545"/>
                </a:lnTo>
                <a:lnTo>
                  <a:pt x="4104" y="577"/>
                </a:lnTo>
                <a:lnTo>
                  <a:pt x="4115" y="608"/>
                </a:lnTo>
                <a:lnTo>
                  <a:pt x="4125" y="640"/>
                </a:lnTo>
                <a:lnTo>
                  <a:pt x="4132" y="671"/>
                </a:lnTo>
                <a:lnTo>
                  <a:pt x="4139" y="702"/>
                </a:lnTo>
                <a:lnTo>
                  <a:pt x="4143" y="733"/>
                </a:lnTo>
                <a:lnTo>
                  <a:pt x="4148" y="764"/>
                </a:lnTo>
                <a:lnTo>
                  <a:pt x="4150" y="794"/>
                </a:lnTo>
                <a:lnTo>
                  <a:pt x="4150" y="825"/>
                </a:lnTo>
                <a:lnTo>
                  <a:pt x="4150" y="855"/>
                </a:lnTo>
                <a:lnTo>
                  <a:pt x="4148" y="886"/>
                </a:lnTo>
                <a:lnTo>
                  <a:pt x="4143" y="915"/>
                </a:lnTo>
                <a:lnTo>
                  <a:pt x="4139" y="946"/>
                </a:lnTo>
                <a:lnTo>
                  <a:pt x="4132" y="976"/>
                </a:lnTo>
                <a:lnTo>
                  <a:pt x="4125" y="1005"/>
                </a:lnTo>
                <a:lnTo>
                  <a:pt x="4116" y="1035"/>
                </a:lnTo>
                <a:lnTo>
                  <a:pt x="4105" y="1064"/>
                </a:lnTo>
                <a:lnTo>
                  <a:pt x="4093" y="1092"/>
                </a:lnTo>
                <a:lnTo>
                  <a:pt x="4080" y="1122"/>
                </a:lnTo>
                <a:lnTo>
                  <a:pt x="4066" y="1151"/>
                </a:lnTo>
                <a:lnTo>
                  <a:pt x="4049" y="1180"/>
                </a:lnTo>
                <a:lnTo>
                  <a:pt x="4033" y="1208"/>
                </a:lnTo>
                <a:lnTo>
                  <a:pt x="4014" y="1237"/>
                </a:lnTo>
                <a:lnTo>
                  <a:pt x="3994" y="1265"/>
                </a:lnTo>
                <a:lnTo>
                  <a:pt x="3973" y="1293"/>
                </a:lnTo>
                <a:lnTo>
                  <a:pt x="3951" y="1322"/>
                </a:lnTo>
                <a:lnTo>
                  <a:pt x="3869" y="1373"/>
                </a:lnTo>
                <a:lnTo>
                  <a:pt x="3789" y="1423"/>
                </a:lnTo>
                <a:lnTo>
                  <a:pt x="3630" y="1522"/>
                </a:lnTo>
                <a:lnTo>
                  <a:pt x="3551" y="1572"/>
                </a:lnTo>
                <a:lnTo>
                  <a:pt x="3473" y="1623"/>
                </a:lnTo>
                <a:lnTo>
                  <a:pt x="3394" y="1677"/>
                </a:lnTo>
                <a:lnTo>
                  <a:pt x="3355" y="1705"/>
                </a:lnTo>
                <a:lnTo>
                  <a:pt x="3315" y="1734"/>
                </a:lnTo>
                <a:lnTo>
                  <a:pt x="3289" y="1699"/>
                </a:lnTo>
                <a:lnTo>
                  <a:pt x="3261" y="1663"/>
                </a:lnTo>
                <a:lnTo>
                  <a:pt x="3229" y="1625"/>
                </a:lnTo>
                <a:lnTo>
                  <a:pt x="3194" y="1589"/>
                </a:lnTo>
                <a:lnTo>
                  <a:pt x="3157" y="1553"/>
                </a:lnTo>
                <a:lnTo>
                  <a:pt x="3118" y="1518"/>
                </a:lnTo>
                <a:lnTo>
                  <a:pt x="3097" y="1502"/>
                </a:lnTo>
                <a:lnTo>
                  <a:pt x="3075" y="1485"/>
                </a:lnTo>
                <a:lnTo>
                  <a:pt x="3053" y="1468"/>
                </a:lnTo>
                <a:lnTo>
                  <a:pt x="3030" y="1453"/>
                </a:lnTo>
                <a:lnTo>
                  <a:pt x="3007" y="1438"/>
                </a:lnTo>
                <a:lnTo>
                  <a:pt x="2983" y="1422"/>
                </a:lnTo>
                <a:lnTo>
                  <a:pt x="2958" y="1408"/>
                </a:lnTo>
                <a:lnTo>
                  <a:pt x="2933" y="1394"/>
                </a:lnTo>
                <a:lnTo>
                  <a:pt x="2908" y="1381"/>
                </a:lnTo>
                <a:lnTo>
                  <a:pt x="2881" y="1368"/>
                </a:lnTo>
                <a:lnTo>
                  <a:pt x="2854" y="1356"/>
                </a:lnTo>
                <a:lnTo>
                  <a:pt x="2826" y="1345"/>
                </a:lnTo>
                <a:lnTo>
                  <a:pt x="2798" y="1335"/>
                </a:lnTo>
                <a:lnTo>
                  <a:pt x="2769" y="1325"/>
                </a:lnTo>
                <a:lnTo>
                  <a:pt x="2740" y="1316"/>
                </a:lnTo>
                <a:lnTo>
                  <a:pt x="2710" y="1309"/>
                </a:lnTo>
                <a:lnTo>
                  <a:pt x="2680" y="1302"/>
                </a:lnTo>
                <a:lnTo>
                  <a:pt x="2648" y="1297"/>
                </a:lnTo>
                <a:lnTo>
                  <a:pt x="2616" y="1292"/>
                </a:lnTo>
                <a:lnTo>
                  <a:pt x="2583" y="1289"/>
                </a:lnTo>
                <a:lnTo>
                  <a:pt x="2605" y="1199"/>
                </a:lnTo>
                <a:lnTo>
                  <a:pt x="2625" y="1112"/>
                </a:lnTo>
                <a:lnTo>
                  <a:pt x="2641" y="1025"/>
                </a:lnTo>
                <a:lnTo>
                  <a:pt x="2657" y="938"/>
                </a:lnTo>
                <a:lnTo>
                  <a:pt x="2670" y="851"/>
                </a:lnTo>
                <a:lnTo>
                  <a:pt x="2681" y="760"/>
                </a:lnTo>
                <a:lnTo>
                  <a:pt x="2691" y="667"/>
                </a:lnTo>
                <a:lnTo>
                  <a:pt x="2699" y="571"/>
                </a:lnTo>
                <a:lnTo>
                  <a:pt x="2711" y="545"/>
                </a:lnTo>
                <a:lnTo>
                  <a:pt x="2724" y="520"/>
                </a:lnTo>
                <a:lnTo>
                  <a:pt x="2737" y="496"/>
                </a:lnTo>
                <a:lnTo>
                  <a:pt x="2752" y="472"/>
                </a:lnTo>
                <a:lnTo>
                  <a:pt x="2766" y="449"/>
                </a:lnTo>
                <a:lnTo>
                  <a:pt x="2780" y="427"/>
                </a:lnTo>
                <a:lnTo>
                  <a:pt x="2795" y="405"/>
                </a:lnTo>
                <a:lnTo>
                  <a:pt x="2812" y="383"/>
                </a:lnTo>
                <a:lnTo>
                  <a:pt x="2827" y="364"/>
                </a:lnTo>
                <a:lnTo>
                  <a:pt x="2843" y="343"/>
                </a:lnTo>
                <a:lnTo>
                  <a:pt x="2861" y="324"/>
                </a:lnTo>
                <a:lnTo>
                  <a:pt x="2877" y="306"/>
                </a:lnTo>
                <a:lnTo>
                  <a:pt x="2895" y="287"/>
                </a:lnTo>
                <a:lnTo>
                  <a:pt x="2913" y="270"/>
                </a:lnTo>
                <a:lnTo>
                  <a:pt x="2931" y="253"/>
                </a:lnTo>
                <a:lnTo>
                  <a:pt x="2949" y="238"/>
                </a:lnTo>
                <a:lnTo>
                  <a:pt x="2969" y="223"/>
                </a:lnTo>
                <a:lnTo>
                  <a:pt x="2988" y="208"/>
                </a:lnTo>
                <a:lnTo>
                  <a:pt x="3007" y="193"/>
                </a:lnTo>
                <a:lnTo>
                  <a:pt x="3027" y="180"/>
                </a:lnTo>
                <a:lnTo>
                  <a:pt x="3047" y="168"/>
                </a:lnTo>
                <a:lnTo>
                  <a:pt x="3067" y="156"/>
                </a:lnTo>
                <a:lnTo>
                  <a:pt x="3088" y="145"/>
                </a:lnTo>
                <a:lnTo>
                  <a:pt x="3109" y="134"/>
                </a:lnTo>
                <a:lnTo>
                  <a:pt x="3130" y="125"/>
                </a:lnTo>
                <a:lnTo>
                  <a:pt x="3150" y="116"/>
                </a:lnTo>
                <a:lnTo>
                  <a:pt x="3172" y="107"/>
                </a:lnTo>
                <a:lnTo>
                  <a:pt x="3193" y="99"/>
                </a:lnTo>
                <a:lnTo>
                  <a:pt x="3215" y="93"/>
                </a:lnTo>
                <a:lnTo>
                  <a:pt x="3237" y="87"/>
                </a:lnTo>
                <a:lnTo>
                  <a:pt x="3259" y="82"/>
                </a:lnTo>
                <a:lnTo>
                  <a:pt x="3281" y="76"/>
                </a:lnTo>
                <a:lnTo>
                  <a:pt x="3303" y="73"/>
                </a:lnTo>
                <a:lnTo>
                  <a:pt x="3326" y="70"/>
                </a:lnTo>
                <a:lnTo>
                  <a:pt x="3348" y="68"/>
                </a:lnTo>
                <a:lnTo>
                  <a:pt x="3371" y="67"/>
                </a:lnTo>
                <a:lnTo>
                  <a:pt x="3393" y="66"/>
                </a:lnTo>
                <a:lnTo>
                  <a:pt x="3416" y="66"/>
                </a:lnTo>
                <a:lnTo>
                  <a:pt x="3439" y="66"/>
                </a:lnTo>
                <a:lnTo>
                  <a:pt x="3462" y="68"/>
                </a:lnTo>
                <a:lnTo>
                  <a:pt x="3485" y="70"/>
                </a:lnTo>
                <a:lnTo>
                  <a:pt x="3506" y="73"/>
                </a:lnTo>
                <a:lnTo>
                  <a:pt x="3529" y="76"/>
                </a:lnTo>
                <a:lnTo>
                  <a:pt x="3552" y="82"/>
                </a:lnTo>
                <a:lnTo>
                  <a:pt x="3575" y="87"/>
                </a:lnTo>
                <a:lnTo>
                  <a:pt x="3598" y="94"/>
                </a:lnTo>
                <a:lnTo>
                  <a:pt x="3620" y="101"/>
                </a:lnTo>
                <a:lnTo>
                  <a:pt x="3643" y="108"/>
                </a:lnTo>
                <a:lnTo>
                  <a:pt x="3666" y="117"/>
                </a:lnTo>
                <a:lnTo>
                  <a:pt x="3688" y="127"/>
                </a:lnTo>
                <a:lnTo>
                  <a:pt x="3711" y="138"/>
                </a:lnTo>
                <a:lnTo>
                  <a:pt x="3733" y="149"/>
                </a:lnTo>
                <a:lnTo>
                  <a:pt x="3754" y="161"/>
                </a:lnTo>
                <a:lnTo>
                  <a:pt x="3776" y="174"/>
                </a:lnTo>
                <a:lnTo>
                  <a:pt x="3798" y="188"/>
                </a:lnTo>
                <a:lnTo>
                  <a:pt x="3820" y="203"/>
                </a:lnTo>
                <a:lnTo>
                  <a:pt x="3842" y="218"/>
                </a:lnTo>
                <a:lnTo>
                  <a:pt x="3863" y="235"/>
                </a:lnTo>
                <a:lnTo>
                  <a:pt x="3883" y="252"/>
                </a:lnTo>
                <a:lnTo>
                  <a:pt x="3905" y="270"/>
                </a:lnTo>
                <a:lnTo>
                  <a:pt x="3926" y="290"/>
                </a:lnTo>
                <a:lnTo>
                  <a:pt x="3946" y="309"/>
                </a:lnTo>
                <a:lnTo>
                  <a:pt x="3966" y="330"/>
                </a:lnTo>
                <a:lnTo>
                  <a:pt x="3986" y="3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叶子"/>
          <p:cNvSpPr/>
          <p:nvPr/>
        </p:nvSpPr>
        <p:spPr bwMode="auto">
          <a:xfrm>
            <a:off x="8681085" y="1342701"/>
            <a:ext cx="422275" cy="422275"/>
          </a:xfrm>
          <a:custGeom>
            <a:avLst/>
            <a:gdLst>
              <a:gd name="T0" fmla="*/ 894085 w 4268"/>
              <a:gd name="T1" fmla="*/ 1679836 h 5034"/>
              <a:gd name="T2" fmla="*/ 695736 w 4268"/>
              <a:gd name="T3" fmla="*/ 1585986 h 5034"/>
              <a:gd name="T4" fmla="*/ 499280 w 4268"/>
              <a:gd name="T5" fmla="*/ 1455429 h 5034"/>
              <a:gd name="T6" fmla="*/ 311151 w 4268"/>
              <a:gd name="T7" fmla="*/ 1274163 h 5034"/>
              <a:gd name="T8" fmla="*/ 154818 w 4268"/>
              <a:gd name="T9" fmla="*/ 1035375 h 5034"/>
              <a:gd name="T10" fmla="*/ 85169 w 4268"/>
              <a:gd name="T11" fmla="*/ 858272 h 5034"/>
              <a:gd name="T12" fmla="*/ 47316 w 4268"/>
              <a:gd name="T13" fmla="*/ 693656 h 5034"/>
              <a:gd name="T14" fmla="*/ 27633 w 4268"/>
              <a:gd name="T15" fmla="*/ 597914 h 5034"/>
              <a:gd name="T16" fmla="*/ 757 w 4268"/>
              <a:gd name="T17" fmla="*/ 830647 h 5034"/>
              <a:gd name="T18" fmla="*/ 11356 w 4268"/>
              <a:gd name="T19" fmla="*/ 1056567 h 5034"/>
              <a:gd name="T20" fmla="*/ 50723 w 4268"/>
              <a:gd name="T21" fmla="*/ 1251079 h 5034"/>
              <a:gd name="T22" fmla="*/ 127564 w 4268"/>
              <a:gd name="T23" fmla="*/ 1457700 h 5034"/>
              <a:gd name="T24" fmla="*/ 227117 w 4268"/>
              <a:gd name="T25" fmla="*/ 1628749 h 5034"/>
              <a:gd name="T26" fmla="*/ 332348 w 4268"/>
              <a:gd name="T27" fmla="*/ 1749467 h 5034"/>
              <a:gd name="T28" fmla="*/ 444771 w 4268"/>
              <a:gd name="T29" fmla="*/ 1832342 h 5034"/>
              <a:gd name="T30" fmla="*/ 560980 w 4268"/>
              <a:gd name="T31" fmla="*/ 1881538 h 5034"/>
              <a:gd name="T32" fmla="*/ 676431 w 4268"/>
              <a:gd name="T33" fmla="*/ 1903108 h 5034"/>
              <a:gd name="T34" fmla="*/ 843362 w 4268"/>
              <a:gd name="T35" fmla="*/ 1892512 h 5034"/>
              <a:gd name="T36" fmla="*/ 1038683 w 4268"/>
              <a:gd name="T37" fmla="*/ 1858832 h 5034"/>
              <a:gd name="T38" fmla="*/ 1322201 w 4268"/>
              <a:gd name="T39" fmla="*/ 1838775 h 5034"/>
              <a:gd name="T40" fmla="*/ 1516008 w 4268"/>
              <a:gd name="T41" fmla="*/ 1785039 h 5034"/>
              <a:gd name="T42" fmla="*/ 1579979 w 4268"/>
              <a:gd name="T43" fmla="*/ 1750602 h 5034"/>
              <a:gd name="T44" fmla="*/ 1398664 w 4268"/>
              <a:gd name="T45" fmla="*/ 1771037 h 5034"/>
              <a:gd name="T46" fmla="*/ 1156406 w 4268"/>
              <a:gd name="T47" fmla="*/ 1752872 h 5034"/>
              <a:gd name="T48" fmla="*/ 157089 w 4268"/>
              <a:gd name="T49" fmla="*/ 73036 h 5034"/>
              <a:gd name="T50" fmla="*/ 126807 w 4268"/>
              <a:gd name="T51" fmla="*/ 278522 h 5034"/>
              <a:gd name="T52" fmla="*/ 120751 w 4268"/>
              <a:gd name="T53" fmla="*/ 466979 h 5034"/>
              <a:gd name="T54" fmla="*/ 135135 w 4268"/>
              <a:gd name="T55" fmla="*/ 637271 h 5034"/>
              <a:gd name="T56" fmla="*/ 171474 w 4268"/>
              <a:gd name="T57" fmla="*/ 576344 h 5034"/>
              <a:gd name="T58" fmla="*/ 238473 w 4268"/>
              <a:gd name="T59" fmla="*/ 459788 h 5034"/>
              <a:gd name="T60" fmla="*/ 209705 w 4268"/>
              <a:gd name="T61" fmla="*/ 571803 h 5034"/>
              <a:gd name="T62" fmla="*/ 193428 w 4268"/>
              <a:gd name="T63" fmla="*/ 742095 h 5034"/>
              <a:gd name="T64" fmla="*/ 209326 w 4268"/>
              <a:gd name="T65" fmla="*/ 910495 h 5034"/>
              <a:gd name="T66" fmla="*/ 282761 w 4268"/>
              <a:gd name="T67" fmla="*/ 1059973 h 5034"/>
              <a:gd name="T68" fmla="*/ 341812 w 4268"/>
              <a:gd name="T69" fmla="*/ 1099330 h 5034"/>
              <a:gd name="T70" fmla="*/ 369066 w 4268"/>
              <a:gd name="T71" fmla="*/ 912765 h 5034"/>
              <a:gd name="T72" fmla="*/ 420924 w 4268"/>
              <a:gd name="T73" fmla="*/ 767449 h 5034"/>
              <a:gd name="T74" fmla="*/ 430009 w 4268"/>
              <a:gd name="T75" fmla="*/ 818537 h 5034"/>
              <a:gd name="T76" fmla="*/ 428116 w 4268"/>
              <a:gd name="T77" fmla="*/ 1022887 h 5034"/>
              <a:gd name="T78" fmla="*/ 465212 w 4268"/>
              <a:gd name="T79" fmla="*/ 1249565 h 5034"/>
              <a:gd name="T80" fmla="*/ 610567 w 4268"/>
              <a:gd name="T81" fmla="*/ 1416073 h 5034"/>
              <a:gd name="T82" fmla="*/ 668103 w 4268"/>
              <a:gd name="T83" fmla="*/ 1328278 h 5034"/>
              <a:gd name="T84" fmla="*/ 670753 w 4268"/>
              <a:gd name="T85" fmla="*/ 1121657 h 5034"/>
              <a:gd name="T86" fmla="*/ 705578 w 4268"/>
              <a:gd name="T87" fmla="*/ 961961 h 5034"/>
              <a:gd name="T88" fmla="*/ 719205 w 4268"/>
              <a:gd name="T89" fmla="*/ 1091004 h 5034"/>
              <a:gd name="T90" fmla="*/ 760464 w 4268"/>
              <a:gd name="T91" fmla="*/ 1298760 h 5034"/>
              <a:gd name="T92" fmla="*/ 840713 w 4268"/>
              <a:gd name="T93" fmla="*/ 1521654 h 5034"/>
              <a:gd name="T94" fmla="*/ 1029977 w 4268"/>
              <a:gd name="T95" fmla="*/ 1631776 h 5034"/>
              <a:gd name="T96" fmla="*/ 1163976 w 4268"/>
              <a:gd name="T97" fmla="*/ 1661672 h 5034"/>
              <a:gd name="T98" fmla="*/ 1198044 w 4268"/>
              <a:gd name="T99" fmla="*/ 1469052 h 5034"/>
              <a:gd name="T100" fmla="*/ 1196151 w 4268"/>
              <a:gd name="T101" fmla="*/ 1309735 h 5034"/>
              <a:gd name="T102" fmla="*/ 1159434 w 4268"/>
              <a:gd name="T103" fmla="*/ 1126198 h 5034"/>
              <a:gd name="T104" fmla="*/ 1071237 w 4268"/>
              <a:gd name="T105" fmla="*/ 931308 h 5034"/>
              <a:gd name="T106" fmla="*/ 914147 w 4268"/>
              <a:gd name="T107" fmla="*/ 737932 h 5034"/>
              <a:gd name="T108" fmla="*/ 674917 w 4268"/>
              <a:gd name="T109" fmla="*/ 549097 h 5034"/>
              <a:gd name="T110" fmla="*/ 403890 w 4268"/>
              <a:gd name="T111" fmla="*/ 298579 h 5034"/>
              <a:gd name="T112" fmla="*/ 239987 w 4268"/>
              <a:gd name="T113" fmla="*/ 101797 h 50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4268" h="5034">
                <a:moveTo>
                  <a:pt x="2846" y="4597"/>
                </a:moveTo>
                <a:lnTo>
                  <a:pt x="2846" y="4597"/>
                </a:lnTo>
                <a:lnTo>
                  <a:pt x="2803" y="4585"/>
                </a:lnTo>
                <a:lnTo>
                  <a:pt x="2749" y="4571"/>
                </a:lnTo>
                <a:lnTo>
                  <a:pt x="2687" y="4553"/>
                </a:lnTo>
                <a:lnTo>
                  <a:pt x="2617" y="4531"/>
                </a:lnTo>
                <a:lnTo>
                  <a:pt x="2538" y="4504"/>
                </a:lnTo>
                <a:lnTo>
                  <a:pt x="2454" y="4474"/>
                </a:lnTo>
                <a:lnTo>
                  <a:pt x="2362" y="4439"/>
                </a:lnTo>
                <a:lnTo>
                  <a:pt x="2265" y="4399"/>
                </a:lnTo>
                <a:lnTo>
                  <a:pt x="2215" y="4378"/>
                </a:lnTo>
                <a:lnTo>
                  <a:pt x="2164" y="4355"/>
                </a:lnTo>
                <a:lnTo>
                  <a:pt x="2112" y="4331"/>
                </a:lnTo>
                <a:lnTo>
                  <a:pt x="2059" y="4305"/>
                </a:lnTo>
                <a:lnTo>
                  <a:pt x="2004" y="4279"/>
                </a:lnTo>
                <a:lnTo>
                  <a:pt x="1950" y="4251"/>
                </a:lnTo>
                <a:lnTo>
                  <a:pt x="1894" y="4222"/>
                </a:lnTo>
                <a:lnTo>
                  <a:pt x="1838" y="4191"/>
                </a:lnTo>
                <a:lnTo>
                  <a:pt x="1781" y="4158"/>
                </a:lnTo>
                <a:lnTo>
                  <a:pt x="1724" y="4125"/>
                </a:lnTo>
                <a:lnTo>
                  <a:pt x="1666" y="4089"/>
                </a:lnTo>
                <a:lnTo>
                  <a:pt x="1608" y="4052"/>
                </a:lnTo>
                <a:lnTo>
                  <a:pt x="1550" y="4014"/>
                </a:lnTo>
                <a:lnTo>
                  <a:pt x="1492" y="3974"/>
                </a:lnTo>
                <a:lnTo>
                  <a:pt x="1434" y="3933"/>
                </a:lnTo>
                <a:lnTo>
                  <a:pt x="1376" y="3891"/>
                </a:lnTo>
                <a:lnTo>
                  <a:pt x="1319" y="3846"/>
                </a:lnTo>
                <a:lnTo>
                  <a:pt x="1261" y="3800"/>
                </a:lnTo>
                <a:lnTo>
                  <a:pt x="1204" y="3752"/>
                </a:lnTo>
                <a:lnTo>
                  <a:pt x="1147" y="3702"/>
                </a:lnTo>
                <a:lnTo>
                  <a:pt x="1092" y="3651"/>
                </a:lnTo>
                <a:lnTo>
                  <a:pt x="1036" y="3598"/>
                </a:lnTo>
                <a:lnTo>
                  <a:pt x="981" y="3543"/>
                </a:lnTo>
                <a:lnTo>
                  <a:pt x="927" y="3487"/>
                </a:lnTo>
                <a:lnTo>
                  <a:pt x="874" y="3428"/>
                </a:lnTo>
                <a:lnTo>
                  <a:pt x="822" y="3367"/>
                </a:lnTo>
                <a:lnTo>
                  <a:pt x="770" y="3305"/>
                </a:lnTo>
                <a:lnTo>
                  <a:pt x="720" y="3241"/>
                </a:lnTo>
                <a:lnTo>
                  <a:pt x="671" y="3174"/>
                </a:lnTo>
                <a:lnTo>
                  <a:pt x="624" y="3106"/>
                </a:lnTo>
                <a:lnTo>
                  <a:pt x="577" y="3037"/>
                </a:lnTo>
                <a:lnTo>
                  <a:pt x="533" y="2965"/>
                </a:lnTo>
                <a:lnTo>
                  <a:pt x="489" y="2891"/>
                </a:lnTo>
                <a:lnTo>
                  <a:pt x="448" y="2814"/>
                </a:lnTo>
                <a:lnTo>
                  <a:pt x="409" y="2736"/>
                </a:lnTo>
                <a:lnTo>
                  <a:pt x="371" y="2656"/>
                </a:lnTo>
                <a:lnTo>
                  <a:pt x="334" y="2573"/>
                </a:lnTo>
                <a:lnTo>
                  <a:pt x="318" y="2531"/>
                </a:lnTo>
                <a:lnTo>
                  <a:pt x="301" y="2489"/>
                </a:lnTo>
                <a:lnTo>
                  <a:pt x="284" y="2445"/>
                </a:lnTo>
                <a:lnTo>
                  <a:pt x="268" y="2402"/>
                </a:lnTo>
                <a:lnTo>
                  <a:pt x="253" y="2357"/>
                </a:lnTo>
                <a:lnTo>
                  <a:pt x="238" y="2312"/>
                </a:lnTo>
                <a:lnTo>
                  <a:pt x="225" y="2268"/>
                </a:lnTo>
                <a:lnTo>
                  <a:pt x="212" y="2221"/>
                </a:lnTo>
                <a:lnTo>
                  <a:pt x="198" y="2175"/>
                </a:lnTo>
                <a:lnTo>
                  <a:pt x="186" y="2127"/>
                </a:lnTo>
                <a:lnTo>
                  <a:pt x="174" y="2080"/>
                </a:lnTo>
                <a:lnTo>
                  <a:pt x="163" y="2031"/>
                </a:lnTo>
                <a:lnTo>
                  <a:pt x="152" y="1983"/>
                </a:lnTo>
                <a:lnTo>
                  <a:pt x="142" y="1933"/>
                </a:lnTo>
                <a:lnTo>
                  <a:pt x="134" y="1884"/>
                </a:lnTo>
                <a:lnTo>
                  <a:pt x="125" y="1833"/>
                </a:lnTo>
                <a:lnTo>
                  <a:pt x="117" y="1781"/>
                </a:lnTo>
                <a:lnTo>
                  <a:pt x="110" y="1730"/>
                </a:lnTo>
                <a:lnTo>
                  <a:pt x="103" y="1678"/>
                </a:lnTo>
                <a:lnTo>
                  <a:pt x="98" y="1624"/>
                </a:lnTo>
                <a:lnTo>
                  <a:pt x="92" y="1571"/>
                </a:lnTo>
                <a:lnTo>
                  <a:pt x="88" y="1517"/>
                </a:lnTo>
                <a:lnTo>
                  <a:pt x="84" y="1533"/>
                </a:lnTo>
                <a:lnTo>
                  <a:pt x="73" y="1580"/>
                </a:lnTo>
                <a:lnTo>
                  <a:pt x="59" y="1654"/>
                </a:lnTo>
                <a:lnTo>
                  <a:pt x="50" y="1702"/>
                </a:lnTo>
                <a:lnTo>
                  <a:pt x="41" y="1756"/>
                </a:lnTo>
                <a:lnTo>
                  <a:pt x="33" y="1816"/>
                </a:lnTo>
                <a:lnTo>
                  <a:pt x="24" y="1881"/>
                </a:lnTo>
                <a:lnTo>
                  <a:pt x="18" y="1952"/>
                </a:lnTo>
                <a:lnTo>
                  <a:pt x="11" y="2028"/>
                </a:lnTo>
                <a:lnTo>
                  <a:pt x="5" y="2109"/>
                </a:lnTo>
                <a:lnTo>
                  <a:pt x="2" y="2195"/>
                </a:lnTo>
                <a:lnTo>
                  <a:pt x="0" y="2286"/>
                </a:lnTo>
                <a:lnTo>
                  <a:pt x="1" y="2379"/>
                </a:lnTo>
                <a:lnTo>
                  <a:pt x="3" y="2477"/>
                </a:lnTo>
                <a:lnTo>
                  <a:pt x="6" y="2528"/>
                </a:lnTo>
                <a:lnTo>
                  <a:pt x="9" y="2579"/>
                </a:lnTo>
                <a:lnTo>
                  <a:pt x="13" y="2631"/>
                </a:lnTo>
                <a:lnTo>
                  <a:pt x="18" y="2684"/>
                </a:lnTo>
                <a:lnTo>
                  <a:pt x="23" y="2737"/>
                </a:lnTo>
                <a:lnTo>
                  <a:pt x="30" y="2792"/>
                </a:lnTo>
                <a:lnTo>
                  <a:pt x="38" y="2847"/>
                </a:lnTo>
                <a:lnTo>
                  <a:pt x="45" y="2902"/>
                </a:lnTo>
                <a:lnTo>
                  <a:pt x="54" y="2958"/>
                </a:lnTo>
                <a:lnTo>
                  <a:pt x="65" y="3015"/>
                </a:lnTo>
                <a:lnTo>
                  <a:pt x="77" y="3072"/>
                </a:lnTo>
                <a:lnTo>
                  <a:pt x="89" y="3130"/>
                </a:lnTo>
                <a:lnTo>
                  <a:pt x="102" y="3189"/>
                </a:lnTo>
                <a:lnTo>
                  <a:pt x="117" y="3247"/>
                </a:lnTo>
                <a:lnTo>
                  <a:pt x="134" y="3306"/>
                </a:lnTo>
                <a:lnTo>
                  <a:pt x="150" y="3366"/>
                </a:lnTo>
                <a:lnTo>
                  <a:pt x="169" y="3425"/>
                </a:lnTo>
                <a:lnTo>
                  <a:pt x="188" y="3486"/>
                </a:lnTo>
                <a:lnTo>
                  <a:pt x="209" y="3546"/>
                </a:lnTo>
                <a:lnTo>
                  <a:pt x="232" y="3607"/>
                </a:lnTo>
                <a:lnTo>
                  <a:pt x="256" y="3667"/>
                </a:lnTo>
                <a:lnTo>
                  <a:pt x="282" y="3729"/>
                </a:lnTo>
                <a:lnTo>
                  <a:pt x="309" y="3790"/>
                </a:lnTo>
                <a:lnTo>
                  <a:pt x="337" y="3852"/>
                </a:lnTo>
                <a:lnTo>
                  <a:pt x="367" y="3913"/>
                </a:lnTo>
                <a:lnTo>
                  <a:pt x="399" y="3974"/>
                </a:lnTo>
                <a:lnTo>
                  <a:pt x="431" y="4036"/>
                </a:lnTo>
                <a:lnTo>
                  <a:pt x="467" y="4097"/>
                </a:lnTo>
                <a:lnTo>
                  <a:pt x="504" y="4158"/>
                </a:lnTo>
                <a:lnTo>
                  <a:pt x="542" y="4218"/>
                </a:lnTo>
                <a:lnTo>
                  <a:pt x="571" y="4262"/>
                </a:lnTo>
                <a:lnTo>
                  <a:pt x="600" y="4304"/>
                </a:lnTo>
                <a:lnTo>
                  <a:pt x="629" y="4346"/>
                </a:lnTo>
                <a:lnTo>
                  <a:pt x="659" y="4385"/>
                </a:lnTo>
                <a:lnTo>
                  <a:pt x="689" y="4423"/>
                </a:lnTo>
                <a:lnTo>
                  <a:pt x="720" y="4459"/>
                </a:lnTo>
                <a:lnTo>
                  <a:pt x="750" y="4495"/>
                </a:lnTo>
                <a:lnTo>
                  <a:pt x="782" y="4529"/>
                </a:lnTo>
                <a:lnTo>
                  <a:pt x="814" y="4562"/>
                </a:lnTo>
                <a:lnTo>
                  <a:pt x="845" y="4593"/>
                </a:lnTo>
                <a:lnTo>
                  <a:pt x="878" y="4623"/>
                </a:lnTo>
                <a:lnTo>
                  <a:pt x="910" y="4652"/>
                </a:lnTo>
                <a:lnTo>
                  <a:pt x="942" y="4680"/>
                </a:lnTo>
                <a:lnTo>
                  <a:pt x="976" y="4707"/>
                </a:lnTo>
                <a:lnTo>
                  <a:pt x="1008" y="4732"/>
                </a:lnTo>
                <a:lnTo>
                  <a:pt x="1042" y="4756"/>
                </a:lnTo>
                <a:lnTo>
                  <a:pt x="1075" y="4779"/>
                </a:lnTo>
                <a:lnTo>
                  <a:pt x="1108" y="4801"/>
                </a:lnTo>
                <a:lnTo>
                  <a:pt x="1142" y="4822"/>
                </a:lnTo>
                <a:lnTo>
                  <a:pt x="1175" y="4842"/>
                </a:lnTo>
                <a:lnTo>
                  <a:pt x="1210" y="4860"/>
                </a:lnTo>
                <a:lnTo>
                  <a:pt x="1243" y="4878"/>
                </a:lnTo>
                <a:lnTo>
                  <a:pt x="1277" y="4894"/>
                </a:lnTo>
                <a:lnTo>
                  <a:pt x="1311" y="4910"/>
                </a:lnTo>
                <a:lnTo>
                  <a:pt x="1346" y="4924"/>
                </a:lnTo>
                <a:lnTo>
                  <a:pt x="1380" y="4938"/>
                </a:lnTo>
                <a:lnTo>
                  <a:pt x="1414" y="4950"/>
                </a:lnTo>
                <a:lnTo>
                  <a:pt x="1449" y="4961"/>
                </a:lnTo>
                <a:lnTo>
                  <a:pt x="1482" y="4972"/>
                </a:lnTo>
                <a:lnTo>
                  <a:pt x="1517" y="4981"/>
                </a:lnTo>
                <a:lnTo>
                  <a:pt x="1550" y="4990"/>
                </a:lnTo>
                <a:lnTo>
                  <a:pt x="1585" y="4998"/>
                </a:lnTo>
                <a:lnTo>
                  <a:pt x="1618" y="5006"/>
                </a:lnTo>
                <a:lnTo>
                  <a:pt x="1653" y="5011"/>
                </a:lnTo>
                <a:lnTo>
                  <a:pt x="1686" y="5017"/>
                </a:lnTo>
                <a:lnTo>
                  <a:pt x="1720" y="5022"/>
                </a:lnTo>
                <a:lnTo>
                  <a:pt x="1753" y="5026"/>
                </a:lnTo>
                <a:lnTo>
                  <a:pt x="1787" y="5029"/>
                </a:lnTo>
                <a:lnTo>
                  <a:pt x="1820" y="5032"/>
                </a:lnTo>
                <a:lnTo>
                  <a:pt x="1852" y="5033"/>
                </a:lnTo>
                <a:lnTo>
                  <a:pt x="1886" y="5034"/>
                </a:lnTo>
                <a:lnTo>
                  <a:pt x="1918" y="5034"/>
                </a:lnTo>
                <a:lnTo>
                  <a:pt x="1983" y="5033"/>
                </a:lnTo>
                <a:lnTo>
                  <a:pt x="2047" y="5028"/>
                </a:lnTo>
                <a:lnTo>
                  <a:pt x="2108" y="5022"/>
                </a:lnTo>
                <a:lnTo>
                  <a:pt x="2169" y="5013"/>
                </a:lnTo>
                <a:lnTo>
                  <a:pt x="2228" y="5001"/>
                </a:lnTo>
                <a:lnTo>
                  <a:pt x="2286" y="4989"/>
                </a:lnTo>
                <a:lnTo>
                  <a:pt x="2343" y="4975"/>
                </a:lnTo>
                <a:lnTo>
                  <a:pt x="2397" y="4958"/>
                </a:lnTo>
                <a:lnTo>
                  <a:pt x="2449" y="4940"/>
                </a:lnTo>
                <a:lnTo>
                  <a:pt x="2501" y="4921"/>
                </a:lnTo>
                <a:lnTo>
                  <a:pt x="2549" y="4901"/>
                </a:lnTo>
                <a:lnTo>
                  <a:pt x="2648" y="4908"/>
                </a:lnTo>
                <a:lnTo>
                  <a:pt x="2744" y="4912"/>
                </a:lnTo>
                <a:lnTo>
                  <a:pt x="2839" y="4914"/>
                </a:lnTo>
                <a:lnTo>
                  <a:pt x="2930" y="4914"/>
                </a:lnTo>
                <a:lnTo>
                  <a:pt x="3018" y="4911"/>
                </a:lnTo>
                <a:lnTo>
                  <a:pt x="3104" y="4907"/>
                </a:lnTo>
                <a:lnTo>
                  <a:pt x="3188" y="4900"/>
                </a:lnTo>
                <a:lnTo>
                  <a:pt x="3268" y="4892"/>
                </a:lnTo>
                <a:lnTo>
                  <a:pt x="3346" y="4882"/>
                </a:lnTo>
                <a:lnTo>
                  <a:pt x="3421" y="4871"/>
                </a:lnTo>
                <a:lnTo>
                  <a:pt x="3493" y="4859"/>
                </a:lnTo>
                <a:lnTo>
                  <a:pt x="3563" y="4845"/>
                </a:lnTo>
                <a:lnTo>
                  <a:pt x="3628" y="4831"/>
                </a:lnTo>
                <a:lnTo>
                  <a:pt x="3692" y="4815"/>
                </a:lnTo>
                <a:lnTo>
                  <a:pt x="3752" y="4800"/>
                </a:lnTo>
                <a:lnTo>
                  <a:pt x="3809" y="4784"/>
                </a:lnTo>
                <a:lnTo>
                  <a:pt x="3864" y="4767"/>
                </a:lnTo>
                <a:lnTo>
                  <a:pt x="3914" y="4750"/>
                </a:lnTo>
                <a:lnTo>
                  <a:pt x="3962" y="4734"/>
                </a:lnTo>
                <a:lnTo>
                  <a:pt x="4005" y="4717"/>
                </a:lnTo>
                <a:lnTo>
                  <a:pt x="4047" y="4701"/>
                </a:lnTo>
                <a:lnTo>
                  <a:pt x="4085" y="4686"/>
                </a:lnTo>
                <a:lnTo>
                  <a:pt x="4149" y="4658"/>
                </a:lnTo>
                <a:lnTo>
                  <a:pt x="4201" y="4633"/>
                </a:lnTo>
                <a:lnTo>
                  <a:pt x="4237" y="4613"/>
                </a:lnTo>
                <a:lnTo>
                  <a:pt x="4268" y="4597"/>
                </a:lnTo>
                <a:lnTo>
                  <a:pt x="4222" y="4612"/>
                </a:lnTo>
                <a:lnTo>
                  <a:pt x="4174" y="4626"/>
                </a:lnTo>
                <a:lnTo>
                  <a:pt x="4125" y="4638"/>
                </a:lnTo>
                <a:lnTo>
                  <a:pt x="4073" y="4648"/>
                </a:lnTo>
                <a:lnTo>
                  <a:pt x="4022" y="4657"/>
                </a:lnTo>
                <a:lnTo>
                  <a:pt x="3969" y="4663"/>
                </a:lnTo>
                <a:lnTo>
                  <a:pt x="3915" y="4670"/>
                </a:lnTo>
                <a:lnTo>
                  <a:pt x="3860" y="4675"/>
                </a:lnTo>
                <a:lnTo>
                  <a:pt x="3806" y="4677"/>
                </a:lnTo>
                <a:lnTo>
                  <a:pt x="3751" y="4679"/>
                </a:lnTo>
                <a:lnTo>
                  <a:pt x="3695" y="4680"/>
                </a:lnTo>
                <a:lnTo>
                  <a:pt x="3641" y="4680"/>
                </a:lnTo>
                <a:lnTo>
                  <a:pt x="3586" y="4679"/>
                </a:lnTo>
                <a:lnTo>
                  <a:pt x="3531" y="4678"/>
                </a:lnTo>
                <a:lnTo>
                  <a:pt x="3478" y="4676"/>
                </a:lnTo>
                <a:lnTo>
                  <a:pt x="3425" y="4672"/>
                </a:lnTo>
                <a:lnTo>
                  <a:pt x="3323" y="4663"/>
                </a:lnTo>
                <a:lnTo>
                  <a:pt x="3226" y="4655"/>
                </a:lnTo>
                <a:lnTo>
                  <a:pt x="3136" y="4643"/>
                </a:lnTo>
                <a:lnTo>
                  <a:pt x="3055" y="4632"/>
                </a:lnTo>
                <a:lnTo>
                  <a:pt x="2985" y="4621"/>
                </a:lnTo>
                <a:lnTo>
                  <a:pt x="2924" y="4611"/>
                </a:lnTo>
                <a:lnTo>
                  <a:pt x="2846" y="4597"/>
                </a:lnTo>
                <a:close/>
                <a:moveTo>
                  <a:pt x="456" y="0"/>
                </a:moveTo>
                <a:lnTo>
                  <a:pt x="456" y="0"/>
                </a:lnTo>
                <a:lnTo>
                  <a:pt x="441" y="65"/>
                </a:lnTo>
                <a:lnTo>
                  <a:pt x="428" y="130"/>
                </a:lnTo>
                <a:lnTo>
                  <a:pt x="415" y="193"/>
                </a:lnTo>
                <a:lnTo>
                  <a:pt x="402" y="256"/>
                </a:lnTo>
                <a:lnTo>
                  <a:pt x="391" y="318"/>
                </a:lnTo>
                <a:lnTo>
                  <a:pt x="381" y="379"/>
                </a:lnTo>
                <a:lnTo>
                  <a:pt x="371" y="441"/>
                </a:lnTo>
                <a:lnTo>
                  <a:pt x="362" y="501"/>
                </a:lnTo>
                <a:lnTo>
                  <a:pt x="354" y="561"/>
                </a:lnTo>
                <a:lnTo>
                  <a:pt x="348" y="620"/>
                </a:lnTo>
                <a:lnTo>
                  <a:pt x="341" y="678"/>
                </a:lnTo>
                <a:lnTo>
                  <a:pt x="335" y="736"/>
                </a:lnTo>
                <a:lnTo>
                  <a:pt x="331" y="794"/>
                </a:lnTo>
                <a:lnTo>
                  <a:pt x="326" y="851"/>
                </a:lnTo>
                <a:lnTo>
                  <a:pt x="323" y="907"/>
                </a:lnTo>
                <a:lnTo>
                  <a:pt x="321" y="963"/>
                </a:lnTo>
                <a:lnTo>
                  <a:pt x="319" y="1019"/>
                </a:lnTo>
                <a:lnTo>
                  <a:pt x="318" y="1073"/>
                </a:lnTo>
                <a:lnTo>
                  <a:pt x="318" y="1127"/>
                </a:lnTo>
                <a:lnTo>
                  <a:pt x="318" y="1180"/>
                </a:lnTo>
                <a:lnTo>
                  <a:pt x="319" y="1234"/>
                </a:lnTo>
                <a:lnTo>
                  <a:pt x="320" y="1286"/>
                </a:lnTo>
                <a:lnTo>
                  <a:pt x="322" y="1338"/>
                </a:lnTo>
                <a:lnTo>
                  <a:pt x="325" y="1389"/>
                </a:lnTo>
                <a:lnTo>
                  <a:pt x="329" y="1439"/>
                </a:lnTo>
                <a:lnTo>
                  <a:pt x="333" y="1489"/>
                </a:lnTo>
                <a:lnTo>
                  <a:pt x="339" y="1539"/>
                </a:lnTo>
                <a:lnTo>
                  <a:pt x="344" y="1588"/>
                </a:lnTo>
                <a:lnTo>
                  <a:pt x="350" y="1636"/>
                </a:lnTo>
                <a:lnTo>
                  <a:pt x="357" y="1684"/>
                </a:lnTo>
                <a:lnTo>
                  <a:pt x="364" y="1732"/>
                </a:lnTo>
                <a:lnTo>
                  <a:pt x="372" y="1779"/>
                </a:lnTo>
                <a:lnTo>
                  <a:pt x="381" y="1742"/>
                </a:lnTo>
                <a:lnTo>
                  <a:pt x="390" y="1708"/>
                </a:lnTo>
                <a:lnTo>
                  <a:pt x="400" y="1673"/>
                </a:lnTo>
                <a:lnTo>
                  <a:pt x="410" y="1641"/>
                </a:lnTo>
                <a:lnTo>
                  <a:pt x="431" y="1580"/>
                </a:lnTo>
                <a:lnTo>
                  <a:pt x="453" y="1523"/>
                </a:lnTo>
                <a:lnTo>
                  <a:pt x="475" y="1471"/>
                </a:lnTo>
                <a:lnTo>
                  <a:pt x="497" y="1425"/>
                </a:lnTo>
                <a:lnTo>
                  <a:pt x="519" y="1382"/>
                </a:lnTo>
                <a:lnTo>
                  <a:pt x="540" y="1344"/>
                </a:lnTo>
                <a:lnTo>
                  <a:pt x="560" y="1312"/>
                </a:lnTo>
                <a:lnTo>
                  <a:pt x="579" y="1283"/>
                </a:lnTo>
                <a:lnTo>
                  <a:pt x="595" y="1259"/>
                </a:lnTo>
                <a:lnTo>
                  <a:pt x="610" y="1240"/>
                </a:lnTo>
                <a:lnTo>
                  <a:pt x="630" y="1215"/>
                </a:lnTo>
                <a:lnTo>
                  <a:pt x="638" y="1206"/>
                </a:lnTo>
                <a:lnTo>
                  <a:pt x="622" y="1249"/>
                </a:lnTo>
                <a:lnTo>
                  <a:pt x="608" y="1293"/>
                </a:lnTo>
                <a:lnTo>
                  <a:pt x="595" y="1338"/>
                </a:lnTo>
                <a:lnTo>
                  <a:pt x="583" y="1381"/>
                </a:lnTo>
                <a:lnTo>
                  <a:pt x="572" y="1425"/>
                </a:lnTo>
                <a:lnTo>
                  <a:pt x="562" y="1468"/>
                </a:lnTo>
                <a:lnTo>
                  <a:pt x="554" y="1511"/>
                </a:lnTo>
                <a:lnTo>
                  <a:pt x="546" y="1555"/>
                </a:lnTo>
                <a:lnTo>
                  <a:pt x="538" y="1598"/>
                </a:lnTo>
                <a:lnTo>
                  <a:pt x="533" y="1641"/>
                </a:lnTo>
                <a:lnTo>
                  <a:pt x="527" y="1683"/>
                </a:lnTo>
                <a:lnTo>
                  <a:pt x="523" y="1725"/>
                </a:lnTo>
                <a:lnTo>
                  <a:pt x="519" y="1766"/>
                </a:lnTo>
                <a:lnTo>
                  <a:pt x="516" y="1807"/>
                </a:lnTo>
                <a:lnTo>
                  <a:pt x="513" y="1885"/>
                </a:lnTo>
                <a:lnTo>
                  <a:pt x="511" y="1961"/>
                </a:lnTo>
                <a:lnTo>
                  <a:pt x="511" y="2033"/>
                </a:lnTo>
                <a:lnTo>
                  <a:pt x="513" y="2102"/>
                </a:lnTo>
                <a:lnTo>
                  <a:pt x="516" y="2164"/>
                </a:lnTo>
                <a:lnTo>
                  <a:pt x="521" y="2222"/>
                </a:lnTo>
                <a:lnTo>
                  <a:pt x="525" y="2274"/>
                </a:lnTo>
                <a:lnTo>
                  <a:pt x="530" y="2320"/>
                </a:lnTo>
                <a:lnTo>
                  <a:pt x="535" y="2359"/>
                </a:lnTo>
                <a:lnTo>
                  <a:pt x="553" y="2406"/>
                </a:lnTo>
                <a:lnTo>
                  <a:pt x="572" y="2453"/>
                </a:lnTo>
                <a:lnTo>
                  <a:pt x="592" y="2499"/>
                </a:lnTo>
                <a:lnTo>
                  <a:pt x="613" y="2543"/>
                </a:lnTo>
                <a:lnTo>
                  <a:pt x="633" y="2588"/>
                </a:lnTo>
                <a:lnTo>
                  <a:pt x="656" y="2631"/>
                </a:lnTo>
                <a:lnTo>
                  <a:pt x="678" y="2675"/>
                </a:lnTo>
                <a:lnTo>
                  <a:pt x="700" y="2717"/>
                </a:lnTo>
                <a:lnTo>
                  <a:pt x="724" y="2760"/>
                </a:lnTo>
                <a:lnTo>
                  <a:pt x="747" y="2801"/>
                </a:lnTo>
                <a:lnTo>
                  <a:pt x="772" y="2841"/>
                </a:lnTo>
                <a:lnTo>
                  <a:pt x="796" y="2881"/>
                </a:lnTo>
                <a:lnTo>
                  <a:pt x="822" y="2920"/>
                </a:lnTo>
                <a:lnTo>
                  <a:pt x="847" y="2959"/>
                </a:lnTo>
                <a:lnTo>
                  <a:pt x="873" y="2997"/>
                </a:lnTo>
                <a:lnTo>
                  <a:pt x="900" y="3034"/>
                </a:lnTo>
                <a:lnTo>
                  <a:pt x="901" y="2968"/>
                </a:lnTo>
                <a:lnTo>
                  <a:pt x="903" y="2905"/>
                </a:lnTo>
                <a:lnTo>
                  <a:pt x="907" y="2842"/>
                </a:lnTo>
                <a:lnTo>
                  <a:pt x="912" y="2782"/>
                </a:lnTo>
                <a:lnTo>
                  <a:pt x="918" y="2723"/>
                </a:lnTo>
                <a:lnTo>
                  <a:pt x="926" y="2666"/>
                </a:lnTo>
                <a:lnTo>
                  <a:pt x="933" y="2611"/>
                </a:lnTo>
                <a:lnTo>
                  <a:pt x="942" y="2559"/>
                </a:lnTo>
                <a:lnTo>
                  <a:pt x="953" y="2508"/>
                </a:lnTo>
                <a:lnTo>
                  <a:pt x="963" y="2458"/>
                </a:lnTo>
                <a:lnTo>
                  <a:pt x="975" y="2412"/>
                </a:lnTo>
                <a:lnTo>
                  <a:pt x="987" y="2366"/>
                </a:lnTo>
                <a:lnTo>
                  <a:pt x="999" y="2323"/>
                </a:lnTo>
                <a:lnTo>
                  <a:pt x="1011" y="2282"/>
                </a:lnTo>
                <a:lnTo>
                  <a:pt x="1025" y="2243"/>
                </a:lnTo>
                <a:lnTo>
                  <a:pt x="1038" y="2206"/>
                </a:lnTo>
                <a:lnTo>
                  <a:pt x="1050" y="2171"/>
                </a:lnTo>
                <a:lnTo>
                  <a:pt x="1064" y="2138"/>
                </a:lnTo>
                <a:lnTo>
                  <a:pt x="1088" y="2079"/>
                </a:lnTo>
                <a:lnTo>
                  <a:pt x="1112" y="2028"/>
                </a:lnTo>
                <a:lnTo>
                  <a:pt x="1133" y="1987"/>
                </a:lnTo>
                <a:lnTo>
                  <a:pt x="1151" y="1954"/>
                </a:lnTo>
                <a:lnTo>
                  <a:pt x="1164" y="1930"/>
                </a:lnTo>
                <a:lnTo>
                  <a:pt x="1175" y="1911"/>
                </a:lnTo>
                <a:lnTo>
                  <a:pt x="1163" y="1974"/>
                </a:lnTo>
                <a:lnTo>
                  <a:pt x="1152" y="2037"/>
                </a:lnTo>
                <a:lnTo>
                  <a:pt x="1143" y="2099"/>
                </a:lnTo>
                <a:lnTo>
                  <a:pt x="1136" y="2163"/>
                </a:lnTo>
                <a:lnTo>
                  <a:pt x="1130" y="2225"/>
                </a:lnTo>
                <a:lnTo>
                  <a:pt x="1126" y="2287"/>
                </a:lnTo>
                <a:lnTo>
                  <a:pt x="1123" y="2348"/>
                </a:lnTo>
                <a:lnTo>
                  <a:pt x="1122" y="2409"/>
                </a:lnTo>
                <a:lnTo>
                  <a:pt x="1121" y="2470"/>
                </a:lnTo>
                <a:lnTo>
                  <a:pt x="1122" y="2530"/>
                </a:lnTo>
                <a:lnTo>
                  <a:pt x="1124" y="2588"/>
                </a:lnTo>
                <a:lnTo>
                  <a:pt x="1127" y="2646"/>
                </a:lnTo>
                <a:lnTo>
                  <a:pt x="1131" y="2703"/>
                </a:lnTo>
                <a:lnTo>
                  <a:pt x="1136" y="2758"/>
                </a:lnTo>
                <a:lnTo>
                  <a:pt x="1142" y="2813"/>
                </a:lnTo>
                <a:lnTo>
                  <a:pt x="1147" y="2866"/>
                </a:lnTo>
                <a:lnTo>
                  <a:pt x="1154" y="2917"/>
                </a:lnTo>
                <a:lnTo>
                  <a:pt x="1162" y="2967"/>
                </a:lnTo>
                <a:lnTo>
                  <a:pt x="1178" y="3063"/>
                </a:lnTo>
                <a:lnTo>
                  <a:pt x="1194" y="3151"/>
                </a:lnTo>
                <a:lnTo>
                  <a:pt x="1211" y="3230"/>
                </a:lnTo>
                <a:lnTo>
                  <a:pt x="1229" y="3302"/>
                </a:lnTo>
                <a:lnTo>
                  <a:pt x="1245" y="3364"/>
                </a:lnTo>
                <a:lnTo>
                  <a:pt x="1259" y="3415"/>
                </a:lnTo>
                <a:lnTo>
                  <a:pt x="1270" y="3456"/>
                </a:lnTo>
                <a:lnTo>
                  <a:pt x="1338" y="3518"/>
                </a:lnTo>
                <a:lnTo>
                  <a:pt x="1406" y="3578"/>
                </a:lnTo>
                <a:lnTo>
                  <a:pt x="1474" y="3635"/>
                </a:lnTo>
                <a:lnTo>
                  <a:pt x="1543" y="3690"/>
                </a:lnTo>
                <a:lnTo>
                  <a:pt x="1613" y="3742"/>
                </a:lnTo>
                <a:lnTo>
                  <a:pt x="1683" y="3792"/>
                </a:lnTo>
                <a:lnTo>
                  <a:pt x="1752" y="3839"/>
                </a:lnTo>
                <a:lnTo>
                  <a:pt x="1822" y="3885"/>
                </a:lnTo>
                <a:lnTo>
                  <a:pt x="1807" y="3807"/>
                </a:lnTo>
                <a:lnTo>
                  <a:pt x="1793" y="3730"/>
                </a:lnTo>
                <a:lnTo>
                  <a:pt x="1782" y="3655"/>
                </a:lnTo>
                <a:lnTo>
                  <a:pt x="1773" y="3582"/>
                </a:lnTo>
                <a:lnTo>
                  <a:pt x="1765" y="3510"/>
                </a:lnTo>
                <a:lnTo>
                  <a:pt x="1761" y="3441"/>
                </a:lnTo>
                <a:lnTo>
                  <a:pt x="1758" y="3374"/>
                </a:lnTo>
                <a:lnTo>
                  <a:pt x="1755" y="3309"/>
                </a:lnTo>
                <a:lnTo>
                  <a:pt x="1755" y="3246"/>
                </a:lnTo>
                <a:lnTo>
                  <a:pt x="1757" y="3186"/>
                </a:lnTo>
                <a:lnTo>
                  <a:pt x="1759" y="3127"/>
                </a:lnTo>
                <a:lnTo>
                  <a:pt x="1762" y="3070"/>
                </a:lnTo>
                <a:lnTo>
                  <a:pt x="1767" y="3016"/>
                </a:lnTo>
                <a:lnTo>
                  <a:pt x="1772" y="2964"/>
                </a:lnTo>
                <a:lnTo>
                  <a:pt x="1779" y="2915"/>
                </a:lnTo>
                <a:lnTo>
                  <a:pt x="1786" y="2868"/>
                </a:lnTo>
                <a:lnTo>
                  <a:pt x="1793" y="2823"/>
                </a:lnTo>
                <a:lnTo>
                  <a:pt x="1801" y="2781"/>
                </a:lnTo>
                <a:lnTo>
                  <a:pt x="1809" y="2742"/>
                </a:lnTo>
                <a:lnTo>
                  <a:pt x="1818" y="2705"/>
                </a:lnTo>
                <a:lnTo>
                  <a:pt x="1835" y="2639"/>
                </a:lnTo>
                <a:lnTo>
                  <a:pt x="1850" y="2584"/>
                </a:lnTo>
                <a:lnTo>
                  <a:pt x="1864" y="2542"/>
                </a:lnTo>
                <a:lnTo>
                  <a:pt x="1875" y="2511"/>
                </a:lnTo>
                <a:lnTo>
                  <a:pt x="1885" y="2485"/>
                </a:lnTo>
                <a:lnTo>
                  <a:pt x="1884" y="2552"/>
                </a:lnTo>
                <a:lnTo>
                  <a:pt x="1884" y="2620"/>
                </a:lnTo>
                <a:lnTo>
                  <a:pt x="1886" y="2686"/>
                </a:lnTo>
                <a:lnTo>
                  <a:pt x="1889" y="2753"/>
                </a:lnTo>
                <a:lnTo>
                  <a:pt x="1894" y="2819"/>
                </a:lnTo>
                <a:lnTo>
                  <a:pt x="1900" y="2883"/>
                </a:lnTo>
                <a:lnTo>
                  <a:pt x="1908" y="2948"/>
                </a:lnTo>
                <a:lnTo>
                  <a:pt x="1917" y="3012"/>
                </a:lnTo>
                <a:lnTo>
                  <a:pt x="1928" y="3075"/>
                </a:lnTo>
                <a:lnTo>
                  <a:pt x="1939" y="3137"/>
                </a:lnTo>
                <a:lnTo>
                  <a:pt x="1952" y="3198"/>
                </a:lnTo>
                <a:lnTo>
                  <a:pt x="1965" y="3258"/>
                </a:lnTo>
                <a:lnTo>
                  <a:pt x="1979" y="3317"/>
                </a:lnTo>
                <a:lnTo>
                  <a:pt x="1993" y="3375"/>
                </a:lnTo>
                <a:lnTo>
                  <a:pt x="2009" y="3432"/>
                </a:lnTo>
                <a:lnTo>
                  <a:pt x="2024" y="3487"/>
                </a:lnTo>
                <a:lnTo>
                  <a:pt x="2041" y="3541"/>
                </a:lnTo>
                <a:lnTo>
                  <a:pt x="2057" y="3594"/>
                </a:lnTo>
                <a:lnTo>
                  <a:pt x="2073" y="3644"/>
                </a:lnTo>
                <a:lnTo>
                  <a:pt x="2091" y="3694"/>
                </a:lnTo>
                <a:lnTo>
                  <a:pt x="2125" y="3787"/>
                </a:lnTo>
                <a:lnTo>
                  <a:pt x="2158" y="3873"/>
                </a:lnTo>
                <a:lnTo>
                  <a:pt x="2190" y="3951"/>
                </a:lnTo>
                <a:lnTo>
                  <a:pt x="2221" y="4021"/>
                </a:lnTo>
                <a:lnTo>
                  <a:pt x="2248" y="4081"/>
                </a:lnTo>
                <a:lnTo>
                  <a:pt x="2272" y="4131"/>
                </a:lnTo>
                <a:lnTo>
                  <a:pt x="2354" y="4169"/>
                </a:lnTo>
                <a:lnTo>
                  <a:pt x="2435" y="4204"/>
                </a:lnTo>
                <a:lnTo>
                  <a:pt x="2512" y="4235"/>
                </a:lnTo>
                <a:lnTo>
                  <a:pt x="2586" y="4264"/>
                </a:lnTo>
                <a:lnTo>
                  <a:pt x="2656" y="4290"/>
                </a:lnTo>
                <a:lnTo>
                  <a:pt x="2721" y="4312"/>
                </a:lnTo>
                <a:lnTo>
                  <a:pt x="2783" y="4332"/>
                </a:lnTo>
                <a:lnTo>
                  <a:pt x="2839" y="4350"/>
                </a:lnTo>
                <a:lnTo>
                  <a:pt x="2890" y="4365"/>
                </a:lnTo>
                <a:lnTo>
                  <a:pt x="2936" y="4378"/>
                </a:lnTo>
                <a:lnTo>
                  <a:pt x="3008" y="4397"/>
                </a:lnTo>
                <a:lnTo>
                  <a:pt x="3054" y="4407"/>
                </a:lnTo>
                <a:lnTo>
                  <a:pt x="3069" y="4410"/>
                </a:lnTo>
                <a:lnTo>
                  <a:pt x="3075" y="4391"/>
                </a:lnTo>
                <a:lnTo>
                  <a:pt x="3091" y="4339"/>
                </a:lnTo>
                <a:lnTo>
                  <a:pt x="3101" y="4300"/>
                </a:lnTo>
                <a:lnTo>
                  <a:pt x="3112" y="4253"/>
                </a:lnTo>
                <a:lnTo>
                  <a:pt x="3123" y="4200"/>
                </a:lnTo>
                <a:lnTo>
                  <a:pt x="3134" y="4139"/>
                </a:lnTo>
                <a:lnTo>
                  <a:pt x="3144" y="4073"/>
                </a:lnTo>
                <a:lnTo>
                  <a:pt x="3154" y="4001"/>
                </a:lnTo>
                <a:lnTo>
                  <a:pt x="3162" y="3923"/>
                </a:lnTo>
                <a:lnTo>
                  <a:pt x="3165" y="3882"/>
                </a:lnTo>
                <a:lnTo>
                  <a:pt x="3168" y="3839"/>
                </a:lnTo>
                <a:lnTo>
                  <a:pt x="3170" y="3796"/>
                </a:lnTo>
                <a:lnTo>
                  <a:pt x="3171" y="3751"/>
                </a:lnTo>
                <a:lnTo>
                  <a:pt x="3171" y="3705"/>
                </a:lnTo>
                <a:lnTo>
                  <a:pt x="3171" y="3659"/>
                </a:lnTo>
                <a:lnTo>
                  <a:pt x="3170" y="3611"/>
                </a:lnTo>
                <a:lnTo>
                  <a:pt x="3168" y="3562"/>
                </a:lnTo>
                <a:lnTo>
                  <a:pt x="3164" y="3512"/>
                </a:lnTo>
                <a:lnTo>
                  <a:pt x="3160" y="3461"/>
                </a:lnTo>
                <a:lnTo>
                  <a:pt x="3154" y="3410"/>
                </a:lnTo>
                <a:lnTo>
                  <a:pt x="3148" y="3359"/>
                </a:lnTo>
                <a:lnTo>
                  <a:pt x="3140" y="3305"/>
                </a:lnTo>
                <a:lnTo>
                  <a:pt x="3131" y="3251"/>
                </a:lnTo>
                <a:lnTo>
                  <a:pt x="3121" y="3198"/>
                </a:lnTo>
                <a:lnTo>
                  <a:pt x="3109" y="3143"/>
                </a:lnTo>
                <a:lnTo>
                  <a:pt x="3095" y="3087"/>
                </a:lnTo>
                <a:lnTo>
                  <a:pt x="3080" y="3032"/>
                </a:lnTo>
                <a:lnTo>
                  <a:pt x="3063" y="2976"/>
                </a:lnTo>
                <a:lnTo>
                  <a:pt x="3045" y="2919"/>
                </a:lnTo>
                <a:lnTo>
                  <a:pt x="3025" y="2863"/>
                </a:lnTo>
                <a:lnTo>
                  <a:pt x="3003" y="2805"/>
                </a:lnTo>
                <a:lnTo>
                  <a:pt x="2979" y="2748"/>
                </a:lnTo>
                <a:lnTo>
                  <a:pt x="2953" y="2692"/>
                </a:lnTo>
                <a:lnTo>
                  <a:pt x="2926" y="2634"/>
                </a:lnTo>
                <a:lnTo>
                  <a:pt x="2895" y="2576"/>
                </a:lnTo>
                <a:lnTo>
                  <a:pt x="2864" y="2519"/>
                </a:lnTo>
                <a:lnTo>
                  <a:pt x="2830" y="2461"/>
                </a:lnTo>
                <a:lnTo>
                  <a:pt x="2793" y="2403"/>
                </a:lnTo>
                <a:lnTo>
                  <a:pt x="2755" y="2346"/>
                </a:lnTo>
                <a:lnTo>
                  <a:pt x="2714" y="2288"/>
                </a:lnTo>
                <a:lnTo>
                  <a:pt x="2670" y="2231"/>
                </a:lnTo>
                <a:lnTo>
                  <a:pt x="2624" y="2174"/>
                </a:lnTo>
                <a:lnTo>
                  <a:pt x="2576" y="2117"/>
                </a:lnTo>
                <a:lnTo>
                  <a:pt x="2525" y="2061"/>
                </a:lnTo>
                <a:lnTo>
                  <a:pt x="2472" y="2006"/>
                </a:lnTo>
                <a:lnTo>
                  <a:pt x="2415" y="1950"/>
                </a:lnTo>
                <a:lnTo>
                  <a:pt x="2356" y="1895"/>
                </a:lnTo>
                <a:lnTo>
                  <a:pt x="2293" y="1842"/>
                </a:lnTo>
                <a:lnTo>
                  <a:pt x="2228" y="1788"/>
                </a:lnTo>
                <a:lnTo>
                  <a:pt x="2160" y="1735"/>
                </a:lnTo>
                <a:lnTo>
                  <a:pt x="2089" y="1682"/>
                </a:lnTo>
                <a:lnTo>
                  <a:pt x="1983" y="1605"/>
                </a:lnTo>
                <a:lnTo>
                  <a:pt x="1881" y="1528"/>
                </a:lnTo>
                <a:lnTo>
                  <a:pt x="1783" y="1451"/>
                </a:lnTo>
                <a:lnTo>
                  <a:pt x="1688" y="1374"/>
                </a:lnTo>
                <a:lnTo>
                  <a:pt x="1598" y="1297"/>
                </a:lnTo>
                <a:lnTo>
                  <a:pt x="1511" y="1222"/>
                </a:lnTo>
                <a:lnTo>
                  <a:pt x="1429" y="1147"/>
                </a:lnTo>
                <a:lnTo>
                  <a:pt x="1349" y="1073"/>
                </a:lnTo>
                <a:lnTo>
                  <a:pt x="1274" y="1000"/>
                </a:lnTo>
                <a:lnTo>
                  <a:pt x="1201" y="928"/>
                </a:lnTo>
                <a:lnTo>
                  <a:pt x="1132" y="858"/>
                </a:lnTo>
                <a:lnTo>
                  <a:pt x="1067" y="789"/>
                </a:lnTo>
                <a:lnTo>
                  <a:pt x="1006" y="722"/>
                </a:lnTo>
                <a:lnTo>
                  <a:pt x="948" y="657"/>
                </a:lnTo>
                <a:lnTo>
                  <a:pt x="893" y="594"/>
                </a:lnTo>
                <a:lnTo>
                  <a:pt x="842" y="533"/>
                </a:lnTo>
                <a:lnTo>
                  <a:pt x="794" y="475"/>
                </a:lnTo>
                <a:lnTo>
                  <a:pt x="749" y="420"/>
                </a:lnTo>
                <a:lnTo>
                  <a:pt x="708" y="366"/>
                </a:lnTo>
                <a:lnTo>
                  <a:pt x="670" y="316"/>
                </a:lnTo>
                <a:lnTo>
                  <a:pt x="634" y="269"/>
                </a:lnTo>
                <a:lnTo>
                  <a:pt x="603" y="225"/>
                </a:lnTo>
                <a:lnTo>
                  <a:pt x="550" y="147"/>
                </a:lnTo>
                <a:lnTo>
                  <a:pt x="508" y="85"/>
                </a:lnTo>
                <a:lnTo>
                  <a:pt x="479" y="39"/>
                </a:lnTo>
                <a:lnTo>
                  <a:pt x="4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树叶"/>
          <p:cNvSpPr/>
          <p:nvPr/>
        </p:nvSpPr>
        <p:spPr bwMode="auto">
          <a:xfrm>
            <a:off x="5204460" y="1364926"/>
            <a:ext cx="304800" cy="471805"/>
          </a:xfrm>
          <a:custGeom>
            <a:avLst/>
            <a:gdLst>
              <a:gd name="T0" fmla="*/ 834078 w 9999"/>
              <a:gd name="T1" fmla="*/ 1190852 h 9435"/>
              <a:gd name="T2" fmla="*/ 794242 w 9999"/>
              <a:gd name="T3" fmla="*/ 0 h 9435"/>
              <a:gd name="T4" fmla="*/ 794242 w 9999"/>
              <a:gd name="T5" fmla="*/ 0 h 9435"/>
              <a:gd name="T6" fmla="*/ 169014 w 9999"/>
              <a:gd name="T7" fmla="*/ 495280 h 9435"/>
              <a:gd name="T8" fmla="*/ 264 w 9999"/>
              <a:gd name="T9" fmla="*/ 978849 h 9435"/>
              <a:gd name="T10" fmla="*/ 139116 w 9999"/>
              <a:gd name="T11" fmla="*/ 1756598 h 9435"/>
              <a:gd name="T12" fmla="*/ 139116 w 9999"/>
              <a:gd name="T13" fmla="*/ 1756598 h 9435"/>
              <a:gd name="T14" fmla="*/ 139116 w 9999"/>
              <a:gd name="T15" fmla="*/ 1756598 h 9435"/>
              <a:gd name="T16" fmla="*/ 139116 w 9999"/>
              <a:gd name="T17" fmla="*/ 1756598 h 9435"/>
              <a:gd name="T18" fmla="*/ 397297 w 9999"/>
              <a:gd name="T19" fmla="*/ 919488 h 9435"/>
              <a:gd name="T20" fmla="*/ 397297 w 9999"/>
              <a:gd name="T21" fmla="*/ 919488 h 9435"/>
              <a:gd name="T22" fmla="*/ 169981 w 9999"/>
              <a:gd name="T23" fmla="*/ 1901971 h 9435"/>
              <a:gd name="T24" fmla="*/ 834078 w 9999"/>
              <a:gd name="T25" fmla="*/ 1190852 h 94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999" h="9435">
                <a:moveTo>
                  <a:pt x="9485" y="5898"/>
                </a:moveTo>
                <a:cubicBezTo>
                  <a:pt x="10836" y="4628"/>
                  <a:pt x="9108" y="983"/>
                  <a:pt x="9032" y="0"/>
                </a:cubicBezTo>
                <a:cubicBezTo>
                  <a:pt x="7848" y="409"/>
                  <a:pt x="2860" y="1899"/>
                  <a:pt x="1922" y="2453"/>
                </a:cubicBezTo>
                <a:cubicBezTo>
                  <a:pt x="982" y="3006"/>
                  <a:pt x="58" y="3806"/>
                  <a:pt x="3" y="4848"/>
                </a:cubicBezTo>
                <a:cubicBezTo>
                  <a:pt x="-54" y="5888"/>
                  <a:pt x="753" y="8078"/>
                  <a:pt x="1582" y="8700"/>
                </a:cubicBezTo>
                <a:lnTo>
                  <a:pt x="4518" y="4554"/>
                </a:lnTo>
                <a:lnTo>
                  <a:pt x="1933" y="9420"/>
                </a:lnTo>
                <a:cubicBezTo>
                  <a:pt x="2761" y="9644"/>
                  <a:pt x="8302" y="7468"/>
                  <a:pt x="9485" y="589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花"/>
          <p:cNvSpPr/>
          <p:nvPr/>
        </p:nvSpPr>
        <p:spPr bwMode="auto">
          <a:xfrm>
            <a:off x="8671560" y="4181151"/>
            <a:ext cx="375285" cy="375285"/>
          </a:xfrm>
          <a:custGeom>
            <a:avLst/>
            <a:gdLst/>
            <a:ahLst/>
            <a:cxnLst/>
            <a:rect l="0" t="0" r="r" b="b"/>
            <a:pathLst>
              <a:path w="1646238" h="1558925">
                <a:moveTo>
                  <a:pt x="1646238" y="920750"/>
                </a:moveTo>
                <a:lnTo>
                  <a:pt x="1644016" y="931228"/>
                </a:lnTo>
                <a:lnTo>
                  <a:pt x="1640523" y="943293"/>
                </a:lnTo>
                <a:lnTo>
                  <a:pt x="1635761" y="959803"/>
                </a:lnTo>
                <a:lnTo>
                  <a:pt x="1629728" y="979805"/>
                </a:lnTo>
                <a:lnTo>
                  <a:pt x="1621791" y="1002983"/>
                </a:lnTo>
                <a:lnTo>
                  <a:pt x="1612266" y="1029335"/>
                </a:lnTo>
                <a:lnTo>
                  <a:pt x="1606551" y="1043623"/>
                </a:lnTo>
                <a:lnTo>
                  <a:pt x="1600518" y="1058228"/>
                </a:lnTo>
                <a:lnTo>
                  <a:pt x="1593851" y="1073468"/>
                </a:lnTo>
                <a:lnTo>
                  <a:pt x="1587183" y="1088708"/>
                </a:lnTo>
                <a:lnTo>
                  <a:pt x="1579246" y="1104900"/>
                </a:lnTo>
                <a:lnTo>
                  <a:pt x="1571308" y="1121410"/>
                </a:lnTo>
                <a:lnTo>
                  <a:pt x="1562418" y="1137920"/>
                </a:lnTo>
                <a:lnTo>
                  <a:pt x="1553211" y="1154748"/>
                </a:lnTo>
                <a:lnTo>
                  <a:pt x="1543368" y="1172210"/>
                </a:lnTo>
                <a:lnTo>
                  <a:pt x="1532891" y="1189355"/>
                </a:lnTo>
                <a:lnTo>
                  <a:pt x="1521778" y="1206500"/>
                </a:lnTo>
                <a:lnTo>
                  <a:pt x="1510031" y="1223645"/>
                </a:lnTo>
                <a:lnTo>
                  <a:pt x="1497648" y="1241108"/>
                </a:lnTo>
                <a:lnTo>
                  <a:pt x="1484631" y="1258253"/>
                </a:lnTo>
                <a:lnTo>
                  <a:pt x="1470661" y="1275080"/>
                </a:lnTo>
                <a:lnTo>
                  <a:pt x="1456373" y="1291908"/>
                </a:lnTo>
                <a:lnTo>
                  <a:pt x="1441451" y="1308735"/>
                </a:lnTo>
                <a:lnTo>
                  <a:pt x="1425576" y="1324928"/>
                </a:lnTo>
                <a:lnTo>
                  <a:pt x="1409383" y="1341120"/>
                </a:lnTo>
                <a:lnTo>
                  <a:pt x="1392873" y="1356678"/>
                </a:lnTo>
                <a:lnTo>
                  <a:pt x="1376998" y="1371600"/>
                </a:lnTo>
                <a:lnTo>
                  <a:pt x="1360806" y="1386205"/>
                </a:lnTo>
                <a:lnTo>
                  <a:pt x="1344613" y="1400175"/>
                </a:lnTo>
                <a:lnTo>
                  <a:pt x="1328421" y="1413828"/>
                </a:lnTo>
                <a:lnTo>
                  <a:pt x="1312546" y="1426845"/>
                </a:lnTo>
                <a:lnTo>
                  <a:pt x="1296671" y="1439545"/>
                </a:lnTo>
                <a:lnTo>
                  <a:pt x="1281113" y="1451610"/>
                </a:lnTo>
                <a:lnTo>
                  <a:pt x="1265238" y="1463040"/>
                </a:lnTo>
                <a:lnTo>
                  <a:pt x="1250316" y="1473835"/>
                </a:lnTo>
                <a:lnTo>
                  <a:pt x="1235393" y="1484313"/>
                </a:lnTo>
                <a:lnTo>
                  <a:pt x="1220153" y="1493838"/>
                </a:lnTo>
                <a:lnTo>
                  <a:pt x="1205866" y="1503045"/>
                </a:lnTo>
                <a:lnTo>
                  <a:pt x="1191578" y="1511300"/>
                </a:lnTo>
                <a:lnTo>
                  <a:pt x="1177608" y="1518920"/>
                </a:lnTo>
                <a:lnTo>
                  <a:pt x="1164273" y="1526223"/>
                </a:lnTo>
                <a:lnTo>
                  <a:pt x="1150938" y="1532890"/>
                </a:lnTo>
                <a:lnTo>
                  <a:pt x="1138238" y="1538605"/>
                </a:lnTo>
                <a:lnTo>
                  <a:pt x="1126173" y="1543685"/>
                </a:lnTo>
                <a:lnTo>
                  <a:pt x="1113791" y="1548130"/>
                </a:lnTo>
                <a:lnTo>
                  <a:pt x="1102678" y="1551623"/>
                </a:lnTo>
                <a:lnTo>
                  <a:pt x="1091883" y="1554480"/>
                </a:lnTo>
                <a:lnTo>
                  <a:pt x="1081723" y="1556703"/>
                </a:lnTo>
                <a:lnTo>
                  <a:pt x="1071881" y="1558290"/>
                </a:lnTo>
                <a:lnTo>
                  <a:pt x="1062673" y="1558925"/>
                </a:lnTo>
                <a:lnTo>
                  <a:pt x="1054101" y="1558925"/>
                </a:lnTo>
                <a:lnTo>
                  <a:pt x="1049973" y="1558290"/>
                </a:lnTo>
                <a:lnTo>
                  <a:pt x="1046163" y="1557973"/>
                </a:lnTo>
                <a:lnTo>
                  <a:pt x="1042353" y="1557338"/>
                </a:lnTo>
                <a:lnTo>
                  <a:pt x="1038861" y="1556068"/>
                </a:lnTo>
                <a:lnTo>
                  <a:pt x="1035368" y="1555115"/>
                </a:lnTo>
                <a:lnTo>
                  <a:pt x="1032193" y="1553528"/>
                </a:lnTo>
                <a:lnTo>
                  <a:pt x="1029336" y="1551940"/>
                </a:lnTo>
                <a:lnTo>
                  <a:pt x="1026161" y="1550353"/>
                </a:lnTo>
                <a:lnTo>
                  <a:pt x="1023621" y="1548130"/>
                </a:lnTo>
                <a:lnTo>
                  <a:pt x="1021081" y="1545908"/>
                </a:lnTo>
                <a:lnTo>
                  <a:pt x="1018858" y="1543368"/>
                </a:lnTo>
                <a:lnTo>
                  <a:pt x="1016636" y="1540828"/>
                </a:lnTo>
                <a:lnTo>
                  <a:pt x="1014731" y="1537653"/>
                </a:lnTo>
                <a:lnTo>
                  <a:pt x="1013461" y="1534795"/>
                </a:lnTo>
                <a:lnTo>
                  <a:pt x="1011873" y="1531620"/>
                </a:lnTo>
                <a:lnTo>
                  <a:pt x="1010921" y="1528128"/>
                </a:lnTo>
                <a:lnTo>
                  <a:pt x="1009651" y="1524635"/>
                </a:lnTo>
                <a:lnTo>
                  <a:pt x="1009016" y="1520825"/>
                </a:lnTo>
                <a:lnTo>
                  <a:pt x="1008381" y="1516698"/>
                </a:lnTo>
                <a:lnTo>
                  <a:pt x="1008063" y="1512888"/>
                </a:lnTo>
                <a:lnTo>
                  <a:pt x="1008063" y="1504315"/>
                </a:lnTo>
                <a:lnTo>
                  <a:pt x="1008698" y="1495108"/>
                </a:lnTo>
                <a:lnTo>
                  <a:pt x="1009968" y="1485265"/>
                </a:lnTo>
                <a:lnTo>
                  <a:pt x="1012191" y="1475105"/>
                </a:lnTo>
                <a:lnTo>
                  <a:pt x="1015366" y="1463993"/>
                </a:lnTo>
                <a:lnTo>
                  <a:pt x="1018858" y="1452563"/>
                </a:lnTo>
                <a:lnTo>
                  <a:pt x="1023303" y="1440815"/>
                </a:lnTo>
                <a:lnTo>
                  <a:pt x="1028383" y="1428750"/>
                </a:lnTo>
                <a:lnTo>
                  <a:pt x="1034098" y="1416050"/>
                </a:lnTo>
                <a:lnTo>
                  <a:pt x="1040448" y="1402715"/>
                </a:lnTo>
                <a:lnTo>
                  <a:pt x="1047751" y="1389063"/>
                </a:lnTo>
                <a:lnTo>
                  <a:pt x="1055688" y="1375410"/>
                </a:lnTo>
                <a:lnTo>
                  <a:pt x="1063943" y="1360805"/>
                </a:lnTo>
                <a:lnTo>
                  <a:pt x="1073151" y="1346518"/>
                </a:lnTo>
                <a:lnTo>
                  <a:pt x="1082676" y="1331595"/>
                </a:lnTo>
                <a:lnTo>
                  <a:pt x="1093153" y="1316673"/>
                </a:lnTo>
                <a:lnTo>
                  <a:pt x="1103948" y="1301115"/>
                </a:lnTo>
                <a:lnTo>
                  <a:pt x="1115378" y="1285875"/>
                </a:lnTo>
                <a:lnTo>
                  <a:pt x="1127443" y="1270000"/>
                </a:lnTo>
                <a:lnTo>
                  <a:pt x="1139826" y="1254125"/>
                </a:lnTo>
                <a:lnTo>
                  <a:pt x="1153161" y="1238568"/>
                </a:lnTo>
                <a:lnTo>
                  <a:pt x="1166813" y="1222375"/>
                </a:lnTo>
                <a:lnTo>
                  <a:pt x="1180783" y="1206183"/>
                </a:lnTo>
                <a:lnTo>
                  <a:pt x="1195388" y="1189990"/>
                </a:lnTo>
                <a:lnTo>
                  <a:pt x="1210311" y="1173798"/>
                </a:lnTo>
                <a:lnTo>
                  <a:pt x="1225868" y="1157288"/>
                </a:lnTo>
                <a:lnTo>
                  <a:pt x="1242061" y="1141413"/>
                </a:lnTo>
                <a:lnTo>
                  <a:pt x="1257936" y="1125538"/>
                </a:lnTo>
                <a:lnTo>
                  <a:pt x="1275081" y="1110298"/>
                </a:lnTo>
                <a:lnTo>
                  <a:pt x="1291908" y="1096010"/>
                </a:lnTo>
                <a:lnTo>
                  <a:pt x="1308736" y="1082358"/>
                </a:lnTo>
                <a:lnTo>
                  <a:pt x="1325881" y="1069340"/>
                </a:lnTo>
                <a:lnTo>
                  <a:pt x="1343026" y="1056958"/>
                </a:lnTo>
                <a:lnTo>
                  <a:pt x="1360488" y="1045210"/>
                </a:lnTo>
                <a:lnTo>
                  <a:pt x="1377633" y="1034098"/>
                </a:lnTo>
                <a:lnTo>
                  <a:pt x="1394778" y="1023620"/>
                </a:lnTo>
                <a:lnTo>
                  <a:pt x="1412241" y="1013460"/>
                </a:lnTo>
                <a:lnTo>
                  <a:pt x="1429068" y="1004570"/>
                </a:lnTo>
                <a:lnTo>
                  <a:pt x="1445578" y="995680"/>
                </a:lnTo>
                <a:lnTo>
                  <a:pt x="1462088" y="987425"/>
                </a:lnTo>
                <a:lnTo>
                  <a:pt x="1477646" y="979805"/>
                </a:lnTo>
                <a:lnTo>
                  <a:pt x="1493521" y="972820"/>
                </a:lnTo>
                <a:lnTo>
                  <a:pt x="1508443" y="966153"/>
                </a:lnTo>
                <a:lnTo>
                  <a:pt x="1523366" y="960438"/>
                </a:lnTo>
                <a:lnTo>
                  <a:pt x="1537653" y="954723"/>
                </a:lnTo>
                <a:lnTo>
                  <a:pt x="1563688" y="944880"/>
                </a:lnTo>
                <a:lnTo>
                  <a:pt x="1587183" y="936943"/>
                </a:lnTo>
                <a:lnTo>
                  <a:pt x="1607186" y="931228"/>
                </a:lnTo>
                <a:lnTo>
                  <a:pt x="1623696" y="926465"/>
                </a:lnTo>
                <a:lnTo>
                  <a:pt x="1635761" y="922973"/>
                </a:lnTo>
                <a:lnTo>
                  <a:pt x="1646238" y="920750"/>
                </a:lnTo>
                <a:close/>
                <a:moveTo>
                  <a:pt x="0" y="920750"/>
                </a:moveTo>
                <a:lnTo>
                  <a:pt x="10160" y="922973"/>
                </a:lnTo>
                <a:lnTo>
                  <a:pt x="22225" y="926465"/>
                </a:lnTo>
                <a:lnTo>
                  <a:pt x="38735" y="931228"/>
                </a:lnTo>
                <a:lnTo>
                  <a:pt x="59055" y="936943"/>
                </a:lnTo>
                <a:lnTo>
                  <a:pt x="82550" y="944880"/>
                </a:lnTo>
                <a:lnTo>
                  <a:pt x="108585" y="954723"/>
                </a:lnTo>
                <a:lnTo>
                  <a:pt x="122873" y="960438"/>
                </a:lnTo>
                <a:lnTo>
                  <a:pt x="137477" y="966153"/>
                </a:lnTo>
                <a:lnTo>
                  <a:pt x="152718" y="972820"/>
                </a:lnTo>
                <a:lnTo>
                  <a:pt x="167958" y="979805"/>
                </a:lnTo>
                <a:lnTo>
                  <a:pt x="184150" y="987425"/>
                </a:lnTo>
                <a:lnTo>
                  <a:pt x="200660" y="995680"/>
                </a:lnTo>
                <a:lnTo>
                  <a:pt x="217170" y="1004570"/>
                </a:lnTo>
                <a:lnTo>
                  <a:pt x="233998" y="1013460"/>
                </a:lnTo>
                <a:lnTo>
                  <a:pt x="251143" y="1023620"/>
                </a:lnTo>
                <a:lnTo>
                  <a:pt x="268605" y="1034098"/>
                </a:lnTo>
                <a:lnTo>
                  <a:pt x="285750" y="1045210"/>
                </a:lnTo>
                <a:lnTo>
                  <a:pt x="302895" y="1056958"/>
                </a:lnTo>
                <a:lnTo>
                  <a:pt x="320040" y="1069340"/>
                </a:lnTo>
                <a:lnTo>
                  <a:pt x="337503" y="1082358"/>
                </a:lnTo>
                <a:lnTo>
                  <a:pt x="354330" y="1096010"/>
                </a:lnTo>
                <a:lnTo>
                  <a:pt x="371158" y="1110298"/>
                </a:lnTo>
                <a:lnTo>
                  <a:pt x="387985" y="1125538"/>
                </a:lnTo>
                <a:lnTo>
                  <a:pt x="404178" y="1141413"/>
                </a:lnTo>
                <a:lnTo>
                  <a:pt x="420370" y="1157288"/>
                </a:lnTo>
                <a:lnTo>
                  <a:pt x="435610" y="1173798"/>
                </a:lnTo>
                <a:lnTo>
                  <a:pt x="450850" y="1189990"/>
                </a:lnTo>
                <a:lnTo>
                  <a:pt x="465455" y="1206183"/>
                </a:lnTo>
                <a:lnTo>
                  <a:pt x="479425" y="1222375"/>
                </a:lnTo>
                <a:lnTo>
                  <a:pt x="493078" y="1238568"/>
                </a:lnTo>
                <a:lnTo>
                  <a:pt x="506095" y="1254125"/>
                </a:lnTo>
                <a:lnTo>
                  <a:pt x="518478" y="1270000"/>
                </a:lnTo>
                <a:lnTo>
                  <a:pt x="530860" y="1285875"/>
                </a:lnTo>
                <a:lnTo>
                  <a:pt x="541973" y="1301115"/>
                </a:lnTo>
                <a:lnTo>
                  <a:pt x="553085" y="1316673"/>
                </a:lnTo>
                <a:lnTo>
                  <a:pt x="563245" y="1331595"/>
                </a:lnTo>
                <a:lnTo>
                  <a:pt x="572770" y="1346518"/>
                </a:lnTo>
                <a:lnTo>
                  <a:pt x="581978" y="1360805"/>
                </a:lnTo>
                <a:lnTo>
                  <a:pt x="590550" y="1375410"/>
                </a:lnTo>
                <a:lnTo>
                  <a:pt x="598170" y="1389063"/>
                </a:lnTo>
                <a:lnTo>
                  <a:pt x="605473" y="1402715"/>
                </a:lnTo>
                <a:lnTo>
                  <a:pt x="612140" y="1416050"/>
                </a:lnTo>
                <a:lnTo>
                  <a:pt x="617538" y="1428750"/>
                </a:lnTo>
                <a:lnTo>
                  <a:pt x="622618" y="1440815"/>
                </a:lnTo>
                <a:lnTo>
                  <a:pt x="627063" y="1452563"/>
                </a:lnTo>
                <a:lnTo>
                  <a:pt x="630873" y="1463993"/>
                </a:lnTo>
                <a:lnTo>
                  <a:pt x="633730" y="1475105"/>
                </a:lnTo>
                <a:lnTo>
                  <a:pt x="635953" y="1485265"/>
                </a:lnTo>
                <a:lnTo>
                  <a:pt x="637540" y="1495108"/>
                </a:lnTo>
                <a:lnTo>
                  <a:pt x="638175" y="1504315"/>
                </a:lnTo>
                <a:lnTo>
                  <a:pt x="638175" y="1512888"/>
                </a:lnTo>
                <a:lnTo>
                  <a:pt x="637540" y="1516698"/>
                </a:lnTo>
                <a:lnTo>
                  <a:pt x="637223" y="1520825"/>
                </a:lnTo>
                <a:lnTo>
                  <a:pt x="636270" y="1524635"/>
                </a:lnTo>
                <a:lnTo>
                  <a:pt x="635318" y="1528128"/>
                </a:lnTo>
                <a:lnTo>
                  <a:pt x="634048" y="1531620"/>
                </a:lnTo>
                <a:lnTo>
                  <a:pt x="632778" y="1534795"/>
                </a:lnTo>
                <a:lnTo>
                  <a:pt x="631190" y="1537653"/>
                </a:lnTo>
                <a:lnTo>
                  <a:pt x="629285" y="1540828"/>
                </a:lnTo>
                <a:lnTo>
                  <a:pt x="627063" y="1543368"/>
                </a:lnTo>
                <a:lnTo>
                  <a:pt x="624840" y="1545908"/>
                </a:lnTo>
                <a:lnTo>
                  <a:pt x="622300" y="1548130"/>
                </a:lnTo>
                <a:lnTo>
                  <a:pt x="619760" y="1550353"/>
                </a:lnTo>
                <a:lnTo>
                  <a:pt x="616903" y="1551940"/>
                </a:lnTo>
                <a:lnTo>
                  <a:pt x="614045" y="1553528"/>
                </a:lnTo>
                <a:lnTo>
                  <a:pt x="610553" y="1555115"/>
                </a:lnTo>
                <a:lnTo>
                  <a:pt x="607378" y="1556068"/>
                </a:lnTo>
                <a:lnTo>
                  <a:pt x="603568" y="1557338"/>
                </a:lnTo>
                <a:lnTo>
                  <a:pt x="600075" y="1557973"/>
                </a:lnTo>
                <a:lnTo>
                  <a:pt x="595948" y="1558290"/>
                </a:lnTo>
                <a:lnTo>
                  <a:pt x="591820" y="1558925"/>
                </a:lnTo>
                <a:lnTo>
                  <a:pt x="583565" y="1558925"/>
                </a:lnTo>
                <a:lnTo>
                  <a:pt x="574358" y="1558290"/>
                </a:lnTo>
                <a:lnTo>
                  <a:pt x="564515" y="1556703"/>
                </a:lnTo>
                <a:lnTo>
                  <a:pt x="554038" y="1554480"/>
                </a:lnTo>
                <a:lnTo>
                  <a:pt x="543243" y="1551623"/>
                </a:lnTo>
                <a:lnTo>
                  <a:pt x="531813" y="1548130"/>
                </a:lnTo>
                <a:lnTo>
                  <a:pt x="520065" y="1543685"/>
                </a:lnTo>
                <a:lnTo>
                  <a:pt x="508000" y="1538605"/>
                </a:lnTo>
                <a:lnTo>
                  <a:pt x="494983" y="1532890"/>
                </a:lnTo>
                <a:lnTo>
                  <a:pt x="481965" y="1526223"/>
                </a:lnTo>
                <a:lnTo>
                  <a:pt x="468313" y="1518920"/>
                </a:lnTo>
                <a:lnTo>
                  <a:pt x="454343" y="1511300"/>
                </a:lnTo>
                <a:lnTo>
                  <a:pt x="440055" y="1503045"/>
                </a:lnTo>
                <a:lnTo>
                  <a:pt x="425768" y="1493838"/>
                </a:lnTo>
                <a:lnTo>
                  <a:pt x="410845" y="1484313"/>
                </a:lnTo>
                <a:lnTo>
                  <a:pt x="395605" y="1473835"/>
                </a:lnTo>
                <a:lnTo>
                  <a:pt x="380683" y="1463040"/>
                </a:lnTo>
                <a:lnTo>
                  <a:pt x="364808" y="1451610"/>
                </a:lnTo>
                <a:lnTo>
                  <a:pt x="349250" y="1439545"/>
                </a:lnTo>
                <a:lnTo>
                  <a:pt x="333375" y="1426845"/>
                </a:lnTo>
                <a:lnTo>
                  <a:pt x="317500" y="1413828"/>
                </a:lnTo>
                <a:lnTo>
                  <a:pt x="301625" y="1400175"/>
                </a:lnTo>
                <a:lnTo>
                  <a:pt x="285433" y="1386205"/>
                </a:lnTo>
                <a:lnTo>
                  <a:pt x="269240" y="1371600"/>
                </a:lnTo>
                <a:lnTo>
                  <a:pt x="253048" y="1356678"/>
                </a:lnTo>
                <a:lnTo>
                  <a:pt x="236538" y="1341120"/>
                </a:lnTo>
                <a:lnTo>
                  <a:pt x="220345" y="1324928"/>
                </a:lnTo>
                <a:lnTo>
                  <a:pt x="204787" y="1308735"/>
                </a:lnTo>
                <a:lnTo>
                  <a:pt x="189548" y="1291908"/>
                </a:lnTo>
                <a:lnTo>
                  <a:pt x="175260" y="1275080"/>
                </a:lnTo>
                <a:lnTo>
                  <a:pt x="161290" y="1258253"/>
                </a:lnTo>
                <a:lnTo>
                  <a:pt x="148590" y="1241108"/>
                </a:lnTo>
                <a:lnTo>
                  <a:pt x="136208" y="1223645"/>
                </a:lnTo>
                <a:lnTo>
                  <a:pt x="124460" y="1206500"/>
                </a:lnTo>
                <a:lnTo>
                  <a:pt x="113347" y="1189355"/>
                </a:lnTo>
                <a:lnTo>
                  <a:pt x="102552" y="1172210"/>
                </a:lnTo>
                <a:lnTo>
                  <a:pt x="92710" y="1154748"/>
                </a:lnTo>
                <a:lnTo>
                  <a:pt x="83503" y="1137920"/>
                </a:lnTo>
                <a:lnTo>
                  <a:pt x="74930" y="1121410"/>
                </a:lnTo>
                <a:lnTo>
                  <a:pt x="66675" y="1104900"/>
                </a:lnTo>
                <a:lnTo>
                  <a:pt x="59055" y="1088708"/>
                </a:lnTo>
                <a:lnTo>
                  <a:pt x="52070" y="1073468"/>
                </a:lnTo>
                <a:lnTo>
                  <a:pt x="45403" y="1058228"/>
                </a:lnTo>
                <a:lnTo>
                  <a:pt x="39688" y="1043623"/>
                </a:lnTo>
                <a:lnTo>
                  <a:pt x="33655" y="1029335"/>
                </a:lnTo>
                <a:lnTo>
                  <a:pt x="24130" y="1002983"/>
                </a:lnTo>
                <a:lnTo>
                  <a:pt x="16193" y="979805"/>
                </a:lnTo>
                <a:lnTo>
                  <a:pt x="10160" y="959803"/>
                </a:lnTo>
                <a:lnTo>
                  <a:pt x="5398" y="943293"/>
                </a:lnTo>
                <a:lnTo>
                  <a:pt x="2223" y="931228"/>
                </a:lnTo>
                <a:lnTo>
                  <a:pt x="0" y="920750"/>
                </a:lnTo>
                <a:close/>
                <a:moveTo>
                  <a:pt x="831862" y="0"/>
                </a:moveTo>
                <a:lnTo>
                  <a:pt x="863017" y="35243"/>
                </a:lnTo>
                <a:lnTo>
                  <a:pt x="932004" y="113348"/>
                </a:lnTo>
                <a:lnTo>
                  <a:pt x="969200" y="155575"/>
                </a:lnTo>
                <a:lnTo>
                  <a:pt x="1002263" y="192405"/>
                </a:lnTo>
                <a:lnTo>
                  <a:pt x="1026742" y="219075"/>
                </a:lnTo>
                <a:lnTo>
                  <a:pt x="1034054" y="227013"/>
                </a:lnTo>
                <a:lnTo>
                  <a:pt x="1037869" y="230505"/>
                </a:lnTo>
                <a:lnTo>
                  <a:pt x="1246737" y="108903"/>
                </a:lnTo>
                <a:lnTo>
                  <a:pt x="1254685" y="126365"/>
                </a:lnTo>
                <a:lnTo>
                  <a:pt x="1261997" y="144145"/>
                </a:lnTo>
                <a:lnTo>
                  <a:pt x="1268355" y="162878"/>
                </a:lnTo>
                <a:lnTo>
                  <a:pt x="1274714" y="181928"/>
                </a:lnTo>
                <a:lnTo>
                  <a:pt x="1280754" y="201613"/>
                </a:lnTo>
                <a:lnTo>
                  <a:pt x="1286158" y="221615"/>
                </a:lnTo>
                <a:lnTo>
                  <a:pt x="1291245" y="241935"/>
                </a:lnTo>
                <a:lnTo>
                  <a:pt x="1295696" y="262573"/>
                </a:lnTo>
                <a:lnTo>
                  <a:pt x="1299193" y="283528"/>
                </a:lnTo>
                <a:lnTo>
                  <a:pt x="1303008" y="304483"/>
                </a:lnTo>
                <a:lnTo>
                  <a:pt x="1305869" y="325755"/>
                </a:lnTo>
                <a:lnTo>
                  <a:pt x="1308412" y="347345"/>
                </a:lnTo>
                <a:lnTo>
                  <a:pt x="1310320" y="368618"/>
                </a:lnTo>
                <a:lnTo>
                  <a:pt x="1311591" y="389890"/>
                </a:lnTo>
                <a:lnTo>
                  <a:pt x="1312545" y="411480"/>
                </a:lnTo>
                <a:lnTo>
                  <a:pt x="1312863" y="432435"/>
                </a:lnTo>
                <a:lnTo>
                  <a:pt x="1312545" y="447675"/>
                </a:lnTo>
                <a:lnTo>
                  <a:pt x="1312227" y="461963"/>
                </a:lnTo>
                <a:lnTo>
                  <a:pt x="1311591" y="476250"/>
                </a:lnTo>
                <a:lnTo>
                  <a:pt x="1310638" y="490538"/>
                </a:lnTo>
                <a:lnTo>
                  <a:pt x="1309366" y="504508"/>
                </a:lnTo>
                <a:lnTo>
                  <a:pt x="1307776" y="518478"/>
                </a:lnTo>
                <a:lnTo>
                  <a:pt x="1306187" y="531813"/>
                </a:lnTo>
                <a:lnTo>
                  <a:pt x="1303962" y="545465"/>
                </a:lnTo>
                <a:lnTo>
                  <a:pt x="1302054" y="558800"/>
                </a:lnTo>
                <a:lnTo>
                  <a:pt x="1299193" y="571500"/>
                </a:lnTo>
                <a:lnTo>
                  <a:pt x="1296650" y="584835"/>
                </a:lnTo>
                <a:lnTo>
                  <a:pt x="1293788" y="597218"/>
                </a:lnTo>
                <a:lnTo>
                  <a:pt x="1290609" y="609918"/>
                </a:lnTo>
                <a:lnTo>
                  <a:pt x="1287112" y="622300"/>
                </a:lnTo>
                <a:lnTo>
                  <a:pt x="1283615" y="634683"/>
                </a:lnTo>
                <a:lnTo>
                  <a:pt x="1279482" y="646430"/>
                </a:lnTo>
                <a:lnTo>
                  <a:pt x="1275349" y="658178"/>
                </a:lnTo>
                <a:lnTo>
                  <a:pt x="1270899" y="669925"/>
                </a:lnTo>
                <a:lnTo>
                  <a:pt x="1266766" y="681355"/>
                </a:lnTo>
                <a:lnTo>
                  <a:pt x="1261997" y="692468"/>
                </a:lnTo>
                <a:lnTo>
                  <a:pt x="1256593" y="703580"/>
                </a:lnTo>
                <a:lnTo>
                  <a:pt x="1251506" y="714375"/>
                </a:lnTo>
                <a:lnTo>
                  <a:pt x="1246101" y="724853"/>
                </a:lnTo>
                <a:lnTo>
                  <a:pt x="1240697" y="735648"/>
                </a:lnTo>
                <a:lnTo>
                  <a:pt x="1234657" y="745808"/>
                </a:lnTo>
                <a:lnTo>
                  <a:pt x="1228934" y="755650"/>
                </a:lnTo>
                <a:lnTo>
                  <a:pt x="1222576" y="765493"/>
                </a:lnTo>
                <a:lnTo>
                  <a:pt x="1215900" y="775018"/>
                </a:lnTo>
                <a:lnTo>
                  <a:pt x="1209859" y="784543"/>
                </a:lnTo>
                <a:lnTo>
                  <a:pt x="1202865" y="793750"/>
                </a:lnTo>
                <a:lnTo>
                  <a:pt x="1195871" y="802640"/>
                </a:lnTo>
                <a:lnTo>
                  <a:pt x="1188877" y="811530"/>
                </a:lnTo>
                <a:lnTo>
                  <a:pt x="1181565" y="820103"/>
                </a:lnTo>
                <a:lnTo>
                  <a:pt x="1173617" y="828675"/>
                </a:lnTo>
                <a:lnTo>
                  <a:pt x="1165988" y="836613"/>
                </a:lnTo>
                <a:lnTo>
                  <a:pt x="1158358" y="844868"/>
                </a:lnTo>
                <a:lnTo>
                  <a:pt x="1150092" y="852488"/>
                </a:lnTo>
                <a:lnTo>
                  <a:pt x="1142144" y="859790"/>
                </a:lnTo>
                <a:lnTo>
                  <a:pt x="1133561" y="867093"/>
                </a:lnTo>
                <a:lnTo>
                  <a:pt x="1125295" y="874395"/>
                </a:lnTo>
                <a:lnTo>
                  <a:pt x="1116711" y="881063"/>
                </a:lnTo>
                <a:lnTo>
                  <a:pt x="1108128" y="887730"/>
                </a:lnTo>
                <a:lnTo>
                  <a:pt x="1099226" y="894398"/>
                </a:lnTo>
                <a:lnTo>
                  <a:pt x="1090007" y="900430"/>
                </a:lnTo>
                <a:lnTo>
                  <a:pt x="1080787" y="906463"/>
                </a:lnTo>
                <a:lnTo>
                  <a:pt x="1071568" y="912178"/>
                </a:lnTo>
                <a:lnTo>
                  <a:pt x="1062030" y="917893"/>
                </a:lnTo>
                <a:lnTo>
                  <a:pt x="1052493" y="922973"/>
                </a:lnTo>
                <a:lnTo>
                  <a:pt x="1042638" y="928053"/>
                </a:lnTo>
                <a:lnTo>
                  <a:pt x="1032782" y="932816"/>
                </a:lnTo>
                <a:lnTo>
                  <a:pt x="1022927" y="937578"/>
                </a:lnTo>
                <a:lnTo>
                  <a:pt x="1012436" y="942023"/>
                </a:lnTo>
                <a:lnTo>
                  <a:pt x="1002581" y="946151"/>
                </a:lnTo>
                <a:lnTo>
                  <a:pt x="992407" y="949961"/>
                </a:lnTo>
                <a:lnTo>
                  <a:pt x="981598" y="953771"/>
                </a:lnTo>
                <a:lnTo>
                  <a:pt x="971107" y="956946"/>
                </a:lnTo>
                <a:lnTo>
                  <a:pt x="960298" y="960438"/>
                </a:lnTo>
                <a:lnTo>
                  <a:pt x="949807" y="963296"/>
                </a:lnTo>
                <a:lnTo>
                  <a:pt x="938998" y="965836"/>
                </a:lnTo>
                <a:lnTo>
                  <a:pt x="928189" y="968376"/>
                </a:lnTo>
                <a:lnTo>
                  <a:pt x="917062" y="970598"/>
                </a:lnTo>
                <a:lnTo>
                  <a:pt x="905617" y="972503"/>
                </a:lnTo>
                <a:lnTo>
                  <a:pt x="894490" y="974408"/>
                </a:lnTo>
                <a:lnTo>
                  <a:pt x="883363" y="975678"/>
                </a:lnTo>
                <a:lnTo>
                  <a:pt x="883363" y="1265556"/>
                </a:lnTo>
                <a:lnTo>
                  <a:pt x="882728" y="1271588"/>
                </a:lnTo>
                <a:lnTo>
                  <a:pt x="882092" y="1277621"/>
                </a:lnTo>
                <a:lnTo>
                  <a:pt x="880820" y="1283336"/>
                </a:lnTo>
                <a:lnTo>
                  <a:pt x="878595" y="1289051"/>
                </a:lnTo>
                <a:lnTo>
                  <a:pt x="876052" y="1294131"/>
                </a:lnTo>
                <a:lnTo>
                  <a:pt x="872872" y="1299211"/>
                </a:lnTo>
                <a:lnTo>
                  <a:pt x="869693" y="1303656"/>
                </a:lnTo>
                <a:lnTo>
                  <a:pt x="865560" y="1308101"/>
                </a:lnTo>
                <a:lnTo>
                  <a:pt x="861428" y="1311593"/>
                </a:lnTo>
                <a:lnTo>
                  <a:pt x="856659" y="1315403"/>
                </a:lnTo>
                <a:lnTo>
                  <a:pt x="851890" y="1318261"/>
                </a:lnTo>
                <a:lnTo>
                  <a:pt x="846486" y="1320801"/>
                </a:lnTo>
                <a:lnTo>
                  <a:pt x="841081" y="1322706"/>
                </a:lnTo>
                <a:lnTo>
                  <a:pt x="835359" y="1324293"/>
                </a:lnTo>
                <a:lnTo>
                  <a:pt x="829318" y="1325246"/>
                </a:lnTo>
                <a:lnTo>
                  <a:pt x="822960" y="1325563"/>
                </a:lnTo>
                <a:lnTo>
                  <a:pt x="817238" y="1325246"/>
                </a:lnTo>
                <a:lnTo>
                  <a:pt x="811197" y="1324293"/>
                </a:lnTo>
                <a:lnTo>
                  <a:pt x="805475" y="1322706"/>
                </a:lnTo>
                <a:lnTo>
                  <a:pt x="799752" y="1320801"/>
                </a:lnTo>
                <a:lnTo>
                  <a:pt x="794348" y="1318261"/>
                </a:lnTo>
                <a:lnTo>
                  <a:pt x="789579" y="1315403"/>
                </a:lnTo>
                <a:lnTo>
                  <a:pt x="784811" y="1311593"/>
                </a:lnTo>
                <a:lnTo>
                  <a:pt x="780678" y="1308101"/>
                </a:lnTo>
                <a:lnTo>
                  <a:pt x="776863" y="1303656"/>
                </a:lnTo>
                <a:lnTo>
                  <a:pt x="773366" y="1299211"/>
                </a:lnTo>
                <a:lnTo>
                  <a:pt x="770505" y="1294131"/>
                </a:lnTo>
                <a:lnTo>
                  <a:pt x="767961" y="1289051"/>
                </a:lnTo>
                <a:lnTo>
                  <a:pt x="765736" y="1283336"/>
                </a:lnTo>
                <a:lnTo>
                  <a:pt x="764146" y="1277621"/>
                </a:lnTo>
                <a:lnTo>
                  <a:pt x="763511" y="1271588"/>
                </a:lnTo>
                <a:lnTo>
                  <a:pt x="763193" y="1265556"/>
                </a:lnTo>
                <a:lnTo>
                  <a:pt x="763193" y="975678"/>
                </a:lnTo>
                <a:lnTo>
                  <a:pt x="751748" y="974408"/>
                </a:lnTo>
                <a:lnTo>
                  <a:pt x="740621" y="972503"/>
                </a:lnTo>
                <a:lnTo>
                  <a:pt x="729494" y="970598"/>
                </a:lnTo>
                <a:lnTo>
                  <a:pt x="718367" y="968376"/>
                </a:lnTo>
                <a:lnTo>
                  <a:pt x="707240" y="965836"/>
                </a:lnTo>
                <a:lnTo>
                  <a:pt x="696749" y="963296"/>
                </a:lnTo>
                <a:lnTo>
                  <a:pt x="685940" y="960438"/>
                </a:lnTo>
                <a:lnTo>
                  <a:pt x="675449" y="956946"/>
                </a:lnTo>
                <a:lnTo>
                  <a:pt x="664640" y="953771"/>
                </a:lnTo>
                <a:lnTo>
                  <a:pt x="654149" y="949961"/>
                </a:lnTo>
                <a:lnTo>
                  <a:pt x="643658" y="946151"/>
                </a:lnTo>
                <a:lnTo>
                  <a:pt x="633802" y="942023"/>
                </a:lnTo>
                <a:lnTo>
                  <a:pt x="623629" y="937578"/>
                </a:lnTo>
                <a:lnTo>
                  <a:pt x="613774" y="932816"/>
                </a:lnTo>
                <a:lnTo>
                  <a:pt x="603918" y="928053"/>
                </a:lnTo>
                <a:lnTo>
                  <a:pt x="593745" y="922973"/>
                </a:lnTo>
                <a:lnTo>
                  <a:pt x="584208" y="917893"/>
                </a:lnTo>
                <a:lnTo>
                  <a:pt x="574671" y="912178"/>
                </a:lnTo>
                <a:lnTo>
                  <a:pt x="565451" y="906463"/>
                </a:lnTo>
                <a:lnTo>
                  <a:pt x="556550" y="900430"/>
                </a:lnTo>
                <a:lnTo>
                  <a:pt x="547330" y="894398"/>
                </a:lnTo>
                <a:lnTo>
                  <a:pt x="538429" y="887730"/>
                </a:lnTo>
                <a:lnTo>
                  <a:pt x="529527" y="881063"/>
                </a:lnTo>
                <a:lnTo>
                  <a:pt x="521261" y="874395"/>
                </a:lnTo>
                <a:lnTo>
                  <a:pt x="512360" y="867093"/>
                </a:lnTo>
                <a:lnTo>
                  <a:pt x="504412" y="859790"/>
                </a:lnTo>
                <a:lnTo>
                  <a:pt x="496146" y="852488"/>
                </a:lnTo>
                <a:lnTo>
                  <a:pt x="488198" y="844868"/>
                </a:lnTo>
                <a:lnTo>
                  <a:pt x="479933" y="836613"/>
                </a:lnTo>
                <a:lnTo>
                  <a:pt x="472621" y="828675"/>
                </a:lnTo>
                <a:lnTo>
                  <a:pt x="464991" y="820103"/>
                </a:lnTo>
                <a:lnTo>
                  <a:pt x="457679" y="811530"/>
                </a:lnTo>
                <a:lnTo>
                  <a:pt x="450685" y="802640"/>
                </a:lnTo>
                <a:lnTo>
                  <a:pt x="443691" y="793750"/>
                </a:lnTo>
                <a:lnTo>
                  <a:pt x="436697" y="784543"/>
                </a:lnTo>
                <a:lnTo>
                  <a:pt x="430020" y="775018"/>
                </a:lnTo>
                <a:lnTo>
                  <a:pt x="423980" y="765493"/>
                </a:lnTo>
                <a:lnTo>
                  <a:pt x="417622" y="755650"/>
                </a:lnTo>
                <a:lnTo>
                  <a:pt x="411581" y="745808"/>
                </a:lnTo>
                <a:lnTo>
                  <a:pt x="405859" y="735648"/>
                </a:lnTo>
                <a:lnTo>
                  <a:pt x="399819" y="724853"/>
                </a:lnTo>
                <a:lnTo>
                  <a:pt x="394732" y="714375"/>
                </a:lnTo>
                <a:lnTo>
                  <a:pt x="389646" y="703580"/>
                </a:lnTo>
                <a:lnTo>
                  <a:pt x="384559" y="692468"/>
                </a:lnTo>
                <a:lnTo>
                  <a:pt x="379790" y="681355"/>
                </a:lnTo>
                <a:lnTo>
                  <a:pt x="375022" y="669925"/>
                </a:lnTo>
                <a:lnTo>
                  <a:pt x="370889" y="658178"/>
                </a:lnTo>
                <a:lnTo>
                  <a:pt x="366438" y="646430"/>
                </a:lnTo>
                <a:lnTo>
                  <a:pt x="362941" y="634683"/>
                </a:lnTo>
                <a:lnTo>
                  <a:pt x="359126" y="622300"/>
                </a:lnTo>
                <a:lnTo>
                  <a:pt x="355629" y="609918"/>
                </a:lnTo>
                <a:lnTo>
                  <a:pt x="352450" y="597218"/>
                </a:lnTo>
                <a:lnTo>
                  <a:pt x="349589" y="584835"/>
                </a:lnTo>
                <a:lnTo>
                  <a:pt x="346727" y="571500"/>
                </a:lnTo>
                <a:lnTo>
                  <a:pt x="344184" y="558800"/>
                </a:lnTo>
                <a:lnTo>
                  <a:pt x="341959" y="545465"/>
                </a:lnTo>
                <a:lnTo>
                  <a:pt x="340051" y="531813"/>
                </a:lnTo>
                <a:lnTo>
                  <a:pt x="338144" y="518478"/>
                </a:lnTo>
                <a:lnTo>
                  <a:pt x="336872" y="504508"/>
                </a:lnTo>
                <a:lnTo>
                  <a:pt x="335600" y="490538"/>
                </a:lnTo>
                <a:lnTo>
                  <a:pt x="334647" y="476250"/>
                </a:lnTo>
                <a:lnTo>
                  <a:pt x="334329" y="461963"/>
                </a:lnTo>
                <a:lnTo>
                  <a:pt x="334011" y="447675"/>
                </a:lnTo>
                <a:lnTo>
                  <a:pt x="333375" y="432435"/>
                </a:lnTo>
                <a:lnTo>
                  <a:pt x="334011" y="409575"/>
                </a:lnTo>
                <a:lnTo>
                  <a:pt x="334965" y="387033"/>
                </a:lnTo>
                <a:lnTo>
                  <a:pt x="336554" y="364808"/>
                </a:lnTo>
                <a:lnTo>
                  <a:pt x="339097" y="342900"/>
                </a:lnTo>
                <a:lnTo>
                  <a:pt x="341959" y="321628"/>
                </a:lnTo>
                <a:lnTo>
                  <a:pt x="345456" y="300990"/>
                </a:lnTo>
                <a:lnTo>
                  <a:pt x="349589" y="280670"/>
                </a:lnTo>
                <a:lnTo>
                  <a:pt x="354357" y="260668"/>
                </a:lnTo>
                <a:lnTo>
                  <a:pt x="360080" y="240665"/>
                </a:lnTo>
                <a:lnTo>
                  <a:pt x="365802" y="221298"/>
                </a:lnTo>
                <a:lnTo>
                  <a:pt x="372478" y="201930"/>
                </a:lnTo>
                <a:lnTo>
                  <a:pt x="379472" y="182880"/>
                </a:lnTo>
                <a:lnTo>
                  <a:pt x="387102" y="164148"/>
                </a:lnTo>
                <a:lnTo>
                  <a:pt x="395050" y="145733"/>
                </a:lnTo>
                <a:lnTo>
                  <a:pt x="403952" y="127000"/>
                </a:lnTo>
                <a:lnTo>
                  <a:pt x="413171" y="108903"/>
                </a:lnTo>
                <a:lnTo>
                  <a:pt x="608687" y="213678"/>
                </a:lnTo>
                <a:lnTo>
                  <a:pt x="83186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幸运草"/>
          <p:cNvSpPr/>
          <p:nvPr/>
        </p:nvSpPr>
        <p:spPr bwMode="auto">
          <a:xfrm>
            <a:off x="1630680" y="4117016"/>
            <a:ext cx="410845" cy="547370"/>
          </a:xfrm>
          <a:custGeom>
            <a:avLst/>
            <a:gdLst>
              <a:gd name="T0" fmla="*/ 446391 w 2111375"/>
              <a:gd name="T1" fmla="*/ 2260601 h 2865438"/>
              <a:gd name="T2" fmla="*/ 184133 w 2111375"/>
              <a:gd name="T3" fmla="*/ 2781301 h 2865438"/>
              <a:gd name="T4" fmla="*/ 352501 w 2111375"/>
              <a:gd name="T5" fmla="*/ 2176860 h 2865438"/>
              <a:gd name="T6" fmla="*/ 1107686 w 2111375"/>
              <a:gd name="T7" fmla="*/ 1233506 h 2865438"/>
              <a:gd name="T8" fmla="*/ 1432210 w 2111375"/>
              <a:gd name="T9" fmla="*/ 1479652 h 2865438"/>
              <a:gd name="T10" fmla="*/ 1539855 w 2111375"/>
              <a:gd name="T11" fmla="*/ 1757213 h 2865438"/>
              <a:gd name="T12" fmla="*/ 1560907 w 2111375"/>
              <a:gd name="T13" fmla="*/ 1651835 h 2865438"/>
              <a:gd name="T14" fmla="*/ 1437771 w 2111375"/>
              <a:gd name="T15" fmla="*/ 1416028 h 2865438"/>
              <a:gd name="T16" fmla="*/ 1010912 w 2111375"/>
              <a:gd name="T17" fmla="*/ 93643 h 2865438"/>
              <a:gd name="T18" fmla="*/ 1178906 w 2111375"/>
              <a:gd name="T19" fmla="*/ 326028 h 2865438"/>
              <a:gd name="T20" fmla="*/ 1149447 w 2111375"/>
              <a:gd name="T21" fmla="*/ 609481 h 2865438"/>
              <a:gd name="T22" fmla="*/ 1241406 w 2111375"/>
              <a:gd name="T23" fmla="*/ 476068 h 2865438"/>
              <a:gd name="T24" fmla="*/ 1186867 w 2111375"/>
              <a:gd name="T25" fmla="*/ 219138 h 2865438"/>
              <a:gd name="T26" fmla="*/ 1018476 w 2111375"/>
              <a:gd name="T27" fmla="*/ 86121 h 2865438"/>
              <a:gd name="T28" fmla="*/ 1119584 w 2111375"/>
              <a:gd name="T29" fmla="*/ 39695 h 2865438"/>
              <a:gd name="T30" fmla="*/ 1298575 w 2111375"/>
              <a:gd name="T31" fmla="*/ 337010 h 2865438"/>
              <a:gd name="T32" fmla="*/ 1271984 w 2111375"/>
              <a:gd name="T33" fmla="*/ 587089 h 2865438"/>
              <a:gd name="T34" fmla="*/ 1062434 w 2111375"/>
              <a:gd name="T35" fmla="*/ 1009840 h 2865438"/>
              <a:gd name="T36" fmla="*/ 1210469 w 2111375"/>
              <a:gd name="T37" fmla="*/ 881625 h 2865438"/>
              <a:gd name="T38" fmla="*/ 1463675 w 2111375"/>
              <a:gd name="T39" fmla="*/ 546997 h 2865438"/>
              <a:gd name="T40" fmla="*/ 1751806 w 2111375"/>
              <a:gd name="T41" fmla="*/ 475546 h 2865438"/>
              <a:gd name="T42" fmla="*/ 1982391 w 2111375"/>
              <a:gd name="T43" fmla="*/ 563669 h 2865438"/>
              <a:gd name="T44" fmla="*/ 2041128 w 2111375"/>
              <a:gd name="T45" fmla="*/ 716494 h 2865438"/>
              <a:gd name="T46" fmla="*/ 1916906 w 2111375"/>
              <a:gd name="T47" fmla="*/ 830816 h 2865438"/>
              <a:gd name="T48" fmla="*/ 2001044 w 2111375"/>
              <a:gd name="T49" fmla="*/ 842724 h 2865438"/>
              <a:gd name="T50" fmla="*/ 2106613 w 2111375"/>
              <a:gd name="T51" fmla="*/ 936404 h 2865438"/>
              <a:gd name="T52" fmla="*/ 2080419 w 2111375"/>
              <a:gd name="T53" fmla="*/ 1105505 h 2865438"/>
              <a:gd name="T54" fmla="*/ 1809750 w 2111375"/>
              <a:gd name="T55" fmla="*/ 1288896 h 2865438"/>
              <a:gd name="T56" fmla="*/ 1568053 w 2111375"/>
              <a:gd name="T57" fmla="*/ 1288102 h 2865438"/>
              <a:gd name="T58" fmla="*/ 1122363 w 2111375"/>
              <a:gd name="T59" fmla="*/ 1067398 h 2865438"/>
              <a:gd name="T60" fmla="*/ 1191816 w 2111375"/>
              <a:gd name="T61" fmla="*/ 1184895 h 2865438"/>
              <a:gd name="T62" fmla="*/ 1551384 w 2111375"/>
              <a:gd name="T63" fmla="*/ 1445294 h 2865438"/>
              <a:gd name="T64" fmla="*/ 1635522 w 2111375"/>
              <a:gd name="T65" fmla="*/ 1715219 h 2865438"/>
              <a:gd name="T66" fmla="*/ 1560116 w 2111375"/>
              <a:gd name="T67" fmla="*/ 1970855 h 2865438"/>
              <a:gd name="T68" fmla="*/ 1408509 w 2111375"/>
              <a:gd name="T69" fmla="*/ 2043100 h 2865438"/>
              <a:gd name="T70" fmla="*/ 1290241 w 2111375"/>
              <a:gd name="T71" fmla="*/ 1936717 h 2865438"/>
              <a:gd name="T72" fmla="*/ 1271587 w 2111375"/>
              <a:gd name="T73" fmla="*/ 1981970 h 2865438"/>
              <a:gd name="T74" fmla="*/ 1194991 w 2111375"/>
              <a:gd name="T75" fmla="*/ 2102245 h 2865438"/>
              <a:gd name="T76" fmla="*/ 1020763 w 2111375"/>
              <a:gd name="T77" fmla="*/ 2088352 h 2865438"/>
              <a:gd name="T78" fmla="*/ 834628 w 2111375"/>
              <a:gd name="T79" fmla="*/ 1844625 h 2865438"/>
              <a:gd name="T80" fmla="*/ 817563 w 2111375"/>
              <a:gd name="T81" fmla="*/ 1590180 h 2865438"/>
              <a:gd name="T82" fmla="*/ 1035050 w 2111375"/>
              <a:gd name="T83" fmla="*/ 1153139 h 2865438"/>
              <a:gd name="T84" fmla="*/ 953294 w 2111375"/>
              <a:gd name="T85" fmla="*/ 1154727 h 2865438"/>
              <a:gd name="T86" fmla="*/ 684213 w 2111375"/>
              <a:gd name="T87" fmla="*/ 1536989 h 2865438"/>
              <a:gd name="T88" fmla="*/ 433387 w 2111375"/>
              <a:gd name="T89" fmla="*/ 1633051 h 2865438"/>
              <a:gd name="T90" fmla="*/ 153591 w 2111375"/>
              <a:gd name="T91" fmla="*/ 1571127 h 2865438"/>
              <a:gd name="T92" fmla="*/ 68659 w 2111375"/>
              <a:gd name="T93" fmla="*/ 1421477 h 2865438"/>
              <a:gd name="T94" fmla="*/ 156369 w 2111375"/>
              <a:gd name="T95" fmla="*/ 1299613 h 2865438"/>
              <a:gd name="T96" fmla="*/ 149622 w 2111375"/>
              <a:gd name="T97" fmla="*/ 1272224 h 2865438"/>
              <a:gd name="T98" fmla="*/ 14287 w 2111375"/>
              <a:gd name="T99" fmla="*/ 1207521 h 2865438"/>
              <a:gd name="T100" fmla="*/ 17066 w 2111375"/>
              <a:gd name="T101" fmla="*/ 1035642 h 2865438"/>
              <a:gd name="T102" fmla="*/ 232966 w 2111375"/>
              <a:gd name="T103" fmla="*/ 847885 h 2865438"/>
              <a:gd name="T104" fmla="*/ 499666 w 2111375"/>
              <a:gd name="T105" fmla="*/ 811762 h 2865438"/>
              <a:gd name="T106" fmla="*/ 918369 w 2111375"/>
              <a:gd name="T107" fmla="*/ 1018176 h 2865438"/>
              <a:gd name="T108" fmla="*/ 990600 w 2111375"/>
              <a:gd name="T109" fmla="*/ 980863 h 2865438"/>
              <a:gd name="T110" fmla="*/ 590550 w 2111375"/>
              <a:gd name="T111" fmla="*/ 701013 h 2865438"/>
              <a:gd name="T112" fmla="*/ 483791 w 2111375"/>
              <a:gd name="T113" fmla="*/ 469195 h 2865438"/>
              <a:gd name="T114" fmla="*/ 530622 w 2111375"/>
              <a:gd name="T115" fmla="*/ 166322 h 2865438"/>
              <a:gd name="T116" fmla="*/ 677466 w 2111375"/>
              <a:gd name="T117" fmla="*/ 70657 h 2865438"/>
              <a:gd name="T118" fmla="*/ 801687 w 2111375"/>
              <a:gd name="T119" fmla="*/ 139329 h 2865438"/>
              <a:gd name="T120" fmla="*/ 839787 w 2111375"/>
              <a:gd name="T121" fmla="*/ 170292 h 2865438"/>
              <a:gd name="T122" fmla="*/ 892572 w 2111375"/>
              <a:gd name="T123" fmla="*/ 19848 h 2865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11375" h="2865438">
                <a:moveTo>
                  <a:pt x="835025" y="1438275"/>
                </a:moveTo>
                <a:lnTo>
                  <a:pt x="806501" y="1477963"/>
                </a:lnTo>
                <a:lnTo>
                  <a:pt x="779563" y="1518047"/>
                </a:lnTo>
                <a:lnTo>
                  <a:pt x="753020" y="1558925"/>
                </a:lnTo>
                <a:lnTo>
                  <a:pt x="727269" y="1599803"/>
                </a:lnTo>
                <a:lnTo>
                  <a:pt x="702311" y="1641872"/>
                </a:lnTo>
                <a:lnTo>
                  <a:pt x="678541" y="1683544"/>
                </a:lnTo>
                <a:lnTo>
                  <a:pt x="655564" y="1726010"/>
                </a:lnTo>
                <a:lnTo>
                  <a:pt x="633379" y="1768872"/>
                </a:lnTo>
                <a:lnTo>
                  <a:pt x="611987" y="1811735"/>
                </a:lnTo>
                <a:lnTo>
                  <a:pt x="590990" y="1855391"/>
                </a:lnTo>
                <a:lnTo>
                  <a:pt x="571182" y="1899841"/>
                </a:lnTo>
                <a:lnTo>
                  <a:pt x="552562" y="1943894"/>
                </a:lnTo>
                <a:lnTo>
                  <a:pt x="534735" y="1988344"/>
                </a:lnTo>
                <a:lnTo>
                  <a:pt x="517700" y="2033191"/>
                </a:lnTo>
                <a:lnTo>
                  <a:pt x="501458" y="2078038"/>
                </a:lnTo>
                <a:lnTo>
                  <a:pt x="486404" y="2123679"/>
                </a:lnTo>
                <a:lnTo>
                  <a:pt x="471746" y="2168922"/>
                </a:lnTo>
                <a:lnTo>
                  <a:pt x="458276" y="2214960"/>
                </a:lnTo>
                <a:lnTo>
                  <a:pt x="446391" y="2260601"/>
                </a:lnTo>
                <a:lnTo>
                  <a:pt x="434903" y="2307035"/>
                </a:lnTo>
                <a:lnTo>
                  <a:pt x="423810" y="2352676"/>
                </a:lnTo>
                <a:lnTo>
                  <a:pt x="414698" y="2399507"/>
                </a:lnTo>
                <a:lnTo>
                  <a:pt x="405983" y="2445941"/>
                </a:lnTo>
                <a:lnTo>
                  <a:pt x="398852" y="2492376"/>
                </a:lnTo>
                <a:lnTo>
                  <a:pt x="391721" y="2539207"/>
                </a:lnTo>
                <a:lnTo>
                  <a:pt x="386571" y="2585641"/>
                </a:lnTo>
                <a:lnTo>
                  <a:pt x="381817" y="2632076"/>
                </a:lnTo>
                <a:lnTo>
                  <a:pt x="378252" y="2678907"/>
                </a:lnTo>
                <a:lnTo>
                  <a:pt x="375479" y="2725738"/>
                </a:lnTo>
                <a:lnTo>
                  <a:pt x="374290" y="2772173"/>
                </a:lnTo>
                <a:lnTo>
                  <a:pt x="373894" y="2795588"/>
                </a:lnTo>
                <a:lnTo>
                  <a:pt x="373894" y="2819004"/>
                </a:lnTo>
                <a:lnTo>
                  <a:pt x="373894" y="2842023"/>
                </a:lnTo>
                <a:lnTo>
                  <a:pt x="374290" y="2865438"/>
                </a:lnTo>
                <a:lnTo>
                  <a:pt x="274458" y="2861469"/>
                </a:lnTo>
                <a:lnTo>
                  <a:pt x="174625" y="2857501"/>
                </a:lnTo>
                <a:lnTo>
                  <a:pt x="177794" y="2831704"/>
                </a:lnTo>
                <a:lnTo>
                  <a:pt x="180964" y="2806304"/>
                </a:lnTo>
                <a:lnTo>
                  <a:pt x="184133" y="2781301"/>
                </a:lnTo>
                <a:lnTo>
                  <a:pt x="187698" y="2756298"/>
                </a:lnTo>
                <a:lnTo>
                  <a:pt x="191660" y="2730898"/>
                </a:lnTo>
                <a:lnTo>
                  <a:pt x="196018" y="2705894"/>
                </a:lnTo>
                <a:lnTo>
                  <a:pt x="200375" y="2680891"/>
                </a:lnTo>
                <a:lnTo>
                  <a:pt x="205129" y="2656285"/>
                </a:lnTo>
                <a:lnTo>
                  <a:pt x="209883" y="2631282"/>
                </a:lnTo>
                <a:lnTo>
                  <a:pt x="215826" y="2606279"/>
                </a:lnTo>
                <a:lnTo>
                  <a:pt x="220976" y="2582069"/>
                </a:lnTo>
                <a:lnTo>
                  <a:pt x="226522" y="2557066"/>
                </a:lnTo>
                <a:lnTo>
                  <a:pt x="232861" y="2532460"/>
                </a:lnTo>
                <a:lnTo>
                  <a:pt x="239199" y="2508647"/>
                </a:lnTo>
                <a:lnTo>
                  <a:pt x="245934" y="2484041"/>
                </a:lnTo>
                <a:lnTo>
                  <a:pt x="252273" y="2459832"/>
                </a:lnTo>
                <a:lnTo>
                  <a:pt x="259403" y="2435622"/>
                </a:lnTo>
                <a:lnTo>
                  <a:pt x="266534" y="2411810"/>
                </a:lnTo>
                <a:lnTo>
                  <a:pt x="281985" y="2364185"/>
                </a:lnTo>
                <a:lnTo>
                  <a:pt x="298623" y="2316560"/>
                </a:lnTo>
                <a:lnTo>
                  <a:pt x="315658" y="2269729"/>
                </a:lnTo>
                <a:lnTo>
                  <a:pt x="333882" y="2223294"/>
                </a:lnTo>
                <a:lnTo>
                  <a:pt x="352501" y="2176860"/>
                </a:lnTo>
                <a:lnTo>
                  <a:pt x="372705" y="2131616"/>
                </a:lnTo>
                <a:lnTo>
                  <a:pt x="393306" y="2085975"/>
                </a:lnTo>
                <a:lnTo>
                  <a:pt x="415095" y="2041525"/>
                </a:lnTo>
                <a:lnTo>
                  <a:pt x="437676" y="1997472"/>
                </a:lnTo>
                <a:lnTo>
                  <a:pt x="461049" y="1953816"/>
                </a:lnTo>
                <a:lnTo>
                  <a:pt x="485611" y="1910557"/>
                </a:lnTo>
                <a:lnTo>
                  <a:pt x="510173" y="1867694"/>
                </a:lnTo>
                <a:lnTo>
                  <a:pt x="535924" y="1826022"/>
                </a:lnTo>
                <a:lnTo>
                  <a:pt x="562863" y="1784350"/>
                </a:lnTo>
                <a:lnTo>
                  <a:pt x="590198" y="1743472"/>
                </a:lnTo>
                <a:lnTo>
                  <a:pt x="618325" y="1703388"/>
                </a:lnTo>
                <a:lnTo>
                  <a:pt x="647245" y="1663700"/>
                </a:lnTo>
                <a:lnTo>
                  <a:pt x="676957" y="1624410"/>
                </a:lnTo>
                <a:lnTo>
                  <a:pt x="706669" y="1585913"/>
                </a:lnTo>
                <a:lnTo>
                  <a:pt x="738362" y="1547813"/>
                </a:lnTo>
                <a:lnTo>
                  <a:pt x="769659" y="1510903"/>
                </a:lnTo>
                <a:lnTo>
                  <a:pt x="801747" y="1473994"/>
                </a:lnTo>
                <a:lnTo>
                  <a:pt x="835025" y="1438275"/>
                </a:lnTo>
                <a:close/>
                <a:moveTo>
                  <a:pt x="1098550" y="1223962"/>
                </a:moveTo>
                <a:lnTo>
                  <a:pt x="1107686" y="1233506"/>
                </a:lnTo>
                <a:lnTo>
                  <a:pt x="1116822" y="1242652"/>
                </a:lnTo>
                <a:lnTo>
                  <a:pt x="1126752" y="1251400"/>
                </a:lnTo>
                <a:lnTo>
                  <a:pt x="1136285" y="1260149"/>
                </a:lnTo>
                <a:lnTo>
                  <a:pt x="1156146" y="1276850"/>
                </a:lnTo>
                <a:lnTo>
                  <a:pt x="1176404" y="1293154"/>
                </a:lnTo>
                <a:lnTo>
                  <a:pt x="1197456" y="1308662"/>
                </a:lnTo>
                <a:lnTo>
                  <a:pt x="1218906" y="1323773"/>
                </a:lnTo>
                <a:lnTo>
                  <a:pt x="1239958" y="1338486"/>
                </a:lnTo>
                <a:lnTo>
                  <a:pt x="1261408" y="1352801"/>
                </a:lnTo>
                <a:lnTo>
                  <a:pt x="1282460" y="1367514"/>
                </a:lnTo>
                <a:lnTo>
                  <a:pt x="1303910" y="1381432"/>
                </a:lnTo>
                <a:lnTo>
                  <a:pt x="1324962" y="1395350"/>
                </a:lnTo>
                <a:lnTo>
                  <a:pt x="1345617" y="1410461"/>
                </a:lnTo>
                <a:lnTo>
                  <a:pt x="1366272" y="1424776"/>
                </a:lnTo>
                <a:lnTo>
                  <a:pt x="1385736" y="1439489"/>
                </a:lnTo>
                <a:lnTo>
                  <a:pt x="1395269" y="1447442"/>
                </a:lnTo>
                <a:lnTo>
                  <a:pt x="1404802" y="1455396"/>
                </a:lnTo>
                <a:lnTo>
                  <a:pt x="1414335" y="1463349"/>
                </a:lnTo>
                <a:lnTo>
                  <a:pt x="1423471" y="1471699"/>
                </a:lnTo>
                <a:lnTo>
                  <a:pt x="1432210" y="1479652"/>
                </a:lnTo>
                <a:lnTo>
                  <a:pt x="1440552" y="1488401"/>
                </a:lnTo>
                <a:lnTo>
                  <a:pt x="1448496" y="1496751"/>
                </a:lnTo>
                <a:lnTo>
                  <a:pt x="1456440" y="1505897"/>
                </a:lnTo>
                <a:lnTo>
                  <a:pt x="1463987" y="1515441"/>
                </a:lnTo>
                <a:lnTo>
                  <a:pt x="1471137" y="1524587"/>
                </a:lnTo>
                <a:lnTo>
                  <a:pt x="1477890" y="1534131"/>
                </a:lnTo>
                <a:lnTo>
                  <a:pt x="1484245" y="1544072"/>
                </a:lnTo>
                <a:lnTo>
                  <a:pt x="1489806" y="1554013"/>
                </a:lnTo>
                <a:lnTo>
                  <a:pt x="1494970" y="1564750"/>
                </a:lnTo>
                <a:lnTo>
                  <a:pt x="1499737" y="1575089"/>
                </a:lnTo>
                <a:lnTo>
                  <a:pt x="1504106" y="1586223"/>
                </a:lnTo>
                <a:lnTo>
                  <a:pt x="1507681" y="1596959"/>
                </a:lnTo>
                <a:lnTo>
                  <a:pt x="1511256" y="1609287"/>
                </a:lnTo>
                <a:lnTo>
                  <a:pt x="1518008" y="1633543"/>
                </a:lnTo>
                <a:lnTo>
                  <a:pt x="1523967" y="1657800"/>
                </a:lnTo>
                <a:lnTo>
                  <a:pt x="1529130" y="1682455"/>
                </a:lnTo>
                <a:lnTo>
                  <a:pt x="1533897" y="1706711"/>
                </a:lnTo>
                <a:lnTo>
                  <a:pt x="1537472" y="1731763"/>
                </a:lnTo>
                <a:lnTo>
                  <a:pt x="1538663" y="1744488"/>
                </a:lnTo>
                <a:lnTo>
                  <a:pt x="1539855" y="1757213"/>
                </a:lnTo>
                <a:lnTo>
                  <a:pt x="1540252" y="1769938"/>
                </a:lnTo>
                <a:lnTo>
                  <a:pt x="1541444" y="1782663"/>
                </a:lnTo>
                <a:lnTo>
                  <a:pt x="1541444" y="1794990"/>
                </a:lnTo>
                <a:lnTo>
                  <a:pt x="1541047" y="1807715"/>
                </a:lnTo>
                <a:lnTo>
                  <a:pt x="1540252" y="1820440"/>
                </a:lnTo>
                <a:lnTo>
                  <a:pt x="1539458" y="1833562"/>
                </a:lnTo>
                <a:lnTo>
                  <a:pt x="1544225" y="1821235"/>
                </a:lnTo>
                <a:lnTo>
                  <a:pt x="1548594" y="1809305"/>
                </a:lnTo>
                <a:lnTo>
                  <a:pt x="1552169" y="1796581"/>
                </a:lnTo>
                <a:lnTo>
                  <a:pt x="1555347" y="1783856"/>
                </a:lnTo>
                <a:lnTo>
                  <a:pt x="1557730" y="1770733"/>
                </a:lnTo>
                <a:lnTo>
                  <a:pt x="1560113" y="1757611"/>
                </a:lnTo>
                <a:lnTo>
                  <a:pt x="1561305" y="1744488"/>
                </a:lnTo>
                <a:lnTo>
                  <a:pt x="1562894" y="1731366"/>
                </a:lnTo>
                <a:lnTo>
                  <a:pt x="1563291" y="1717846"/>
                </a:lnTo>
                <a:lnTo>
                  <a:pt x="1563688" y="1704723"/>
                </a:lnTo>
                <a:lnTo>
                  <a:pt x="1563688" y="1691601"/>
                </a:lnTo>
                <a:lnTo>
                  <a:pt x="1562894" y="1678080"/>
                </a:lnTo>
                <a:lnTo>
                  <a:pt x="1562099" y="1664958"/>
                </a:lnTo>
                <a:lnTo>
                  <a:pt x="1560907" y="1651835"/>
                </a:lnTo>
                <a:lnTo>
                  <a:pt x="1559716" y="1638713"/>
                </a:lnTo>
                <a:lnTo>
                  <a:pt x="1557730" y="1625590"/>
                </a:lnTo>
                <a:lnTo>
                  <a:pt x="1555744" y="1612070"/>
                </a:lnTo>
                <a:lnTo>
                  <a:pt x="1553360" y="1599345"/>
                </a:lnTo>
                <a:lnTo>
                  <a:pt x="1550977" y="1586223"/>
                </a:lnTo>
                <a:lnTo>
                  <a:pt x="1547402" y="1572703"/>
                </a:lnTo>
                <a:lnTo>
                  <a:pt x="1543033" y="1559183"/>
                </a:lnTo>
                <a:lnTo>
                  <a:pt x="1538266" y="1546060"/>
                </a:lnTo>
                <a:lnTo>
                  <a:pt x="1533103" y="1532938"/>
                </a:lnTo>
                <a:lnTo>
                  <a:pt x="1526747" y="1520213"/>
                </a:lnTo>
                <a:lnTo>
                  <a:pt x="1519994" y="1507886"/>
                </a:lnTo>
                <a:lnTo>
                  <a:pt x="1512447" y="1495956"/>
                </a:lnTo>
                <a:lnTo>
                  <a:pt x="1504106" y="1484822"/>
                </a:lnTo>
                <a:lnTo>
                  <a:pt x="1495764" y="1473687"/>
                </a:lnTo>
                <a:lnTo>
                  <a:pt x="1487026" y="1462951"/>
                </a:lnTo>
                <a:lnTo>
                  <a:pt x="1477493" y="1452612"/>
                </a:lnTo>
                <a:lnTo>
                  <a:pt x="1467959" y="1443068"/>
                </a:lnTo>
                <a:lnTo>
                  <a:pt x="1458426" y="1433525"/>
                </a:lnTo>
                <a:lnTo>
                  <a:pt x="1447701" y="1424776"/>
                </a:lnTo>
                <a:lnTo>
                  <a:pt x="1437771" y="1416028"/>
                </a:lnTo>
                <a:lnTo>
                  <a:pt x="1427443" y="1407677"/>
                </a:lnTo>
                <a:lnTo>
                  <a:pt x="1416321" y="1399327"/>
                </a:lnTo>
                <a:lnTo>
                  <a:pt x="1405597" y="1391374"/>
                </a:lnTo>
                <a:lnTo>
                  <a:pt x="1394872" y="1384216"/>
                </a:lnTo>
                <a:lnTo>
                  <a:pt x="1372628" y="1369503"/>
                </a:lnTo>
                <a:lnTo>
                  <a:pt x="1350384" y="1355585"/>
                </a:lnTo>
                <a:lnTo>
                  <a:pt x="1327743" y="1342860"/>
                </a:lnTo>
                <a:lnTo>
                  <a:pt x="1305101" y="1330135"/>
                </a:lnTo>
                <a:lnTo>
                  <a:pt x="1281666" y="1318603"/>
                </a:lnTo>
                <a:lnTo>
                  <a:pt x="1235986" y="1294744"/>
                </a:lnTo>
                <a:lnTo>
                  <a:pt x="1189909" y="1271680"/>
                </a:lnTo>
                <a:lnTo>
                  <a:pt x="1144230" y="1248617"/>
                </a:lnTo>
                <a:lnTo>
                  <a:pt x="1121191" y="1236289"/>
                </a:lnTo>
                <a:lnTo>
                  <a:pt x="1098550" y="1223962"/>
                </a:lnTo>
                <a:close/>
                <a:moveTo>
                  <a:pt x="1005737" y="85725"/>
                </a:moveTo>
                <a:lnTo>
                  <a:pt x="999766" y="86121"/>
                </a:lnTo>
                <a:lnTo>
                  <a:pt x="993396" y="86913"/>
                </a:lnTo>
                <a:lnTo>
                  <a:pt x="987425" y="88100"/>
                </a:lnTo>
                <a:lnTo>
                  <a:pt x="999368" y="90476"/>
                </a:lnTo>
                <a:lnTo>
                  <a:pt x="1010912" y="93643"/>
                </a:lnTo>
                <a:lnTo>
                  <a:pt x="1022059" y="97602"/>
                </a:lnTo>
                <a:lnTo>
                  <a:pt x="1032409" y="102352"/>
                </a:lnTo>
                <a:lnTo>
                  <a:pt x="1042361" y="107895"/>
                </a:lnTo>
                <a:lnTo>
                  <a:pt x="1052313" y="113437"/>
                </a:lnTo>
                <a:lnTo>
                  <a:pt x="1061469" y="120563"/>
                </a:lnTo>
                <a:lnTo>
                  <a:pt x="1070227" y="128085"/>
                </a:lnTo>
                <a:lnTo>
                  <a:pt x="1078587" y="135211"/>
                </a:lnTo>
                <a:lnTo>
                  <a:pt x="1086151" y="143524"/>
                </a:lnTo>
                <a:lnTo>
                  <a:pt x="1093715" y="151838"/>
                </a:lnTo>
                <a:lnTo>
                  <a:pt x="1100880" y="160943"/>
                </a:lnTo>
                <a:lnTo>
                  <a:pt x="1107250" y="170049"/>
                </a:lnTo>
                <a:lnTo>
                  <a:pt x="1114017" y="179550"/>
                </a:lnTo>
                <a:lnTo>
                  <a:pt x="1119590" y="189051"/>
                </a:lnTo>
                <a:lnTo>
                  <a:pt x="1125562" y="198948"/>
                </a:lnTo>
                <a:lnTo>
                  <a:pt x="1136310" y="219138"/>
                </a:lnTo>
                <a:lnTo>
                  <a:pt x="1146262" y="239329"/>
                </a:lnTo>
                <a:lnTo>
                  <a:pt x="1155418" y="260706"/>
                </a:lnTo>
                <a:lnTo>
                  <a:pt x="1163778" y="282084"/>
                </a:lnTo>
                <a:lnTo>
                  <a:pt x="1171740" y="303858"/>
                </a:lnTo>
                <a:lnTo>
                  <a:pt x="1178906" y="326028"/>
                </a:lnTo>
                <a:lnTo>
                  <a:pt x="1184877" y="347801"/>
                </a:lnTo>
                <a:lnTo>
                  <a:pt x="1190848" y="369971"/>
                </a:lnTo>
                <a:lnTo>
                  <a:pt x="1193237" y="380660"/>
                </a:lnTo>
                <a:lnTo>
                  <a:pt x="1194829" y="390953"/>
                </a:lnTo>
                <a:lnTo>
                  <a:pt x="1196422" y="402037"/>
                </a:lnTo>
                <a:lnTo>
                  <a:pt x="1196820" y="412726"/>
                </a:lnTo>
                <a:lnTo>
                  <a:pt x="1197218" y="423019"/>
                </a:lnTo>
                <a:lnTo>
                  <a:pt x="1197218" y="434104"/>
                </a:lnTo>
                <a:lnTo>
                  <a:pt x="1196422" y="444793"/>
                </a:lnTo>
                <a:lnTo>
                  <a:pt x="1195227" y="455878"/>
                </a:lnTo>
                <a:lnTo>
                  <a:pt x="1194033" y="467359"/>
                </a:lnTo>
                <a:lnTo>
                  <a:pt x="1192043" y="478047"/>
                </a:lnTo>
                <a:lnTo>
                  <a:pt x="1190052" y="489132"/>
                </a:lnTo>
                <a:lnTo>
                  <a:pt x="1187664" y="499821"/>
                </a:lnTo>
                <a:lnTo>
                  <a:pt x="1184877" y="511302"/>
                </a:lnTo>
                <a:lnTo>
                  <a:pt x="1181294" y="521991"/>
                </a:lnTo>
                <a:lnTo>
                  <a:pt x="1174925" y="543765"/>
                </a:lnTo>
                <a:lnTo>
                  <a:pt x="1166963" y="565934"/>
                </a:lnTo>
                <a:lnTo>
                  <a:pt x="1158205" y="587708"/>
                </a:lnTo>
                <a:lnTo>
                  <a:pt x="1149447" y="609481"/>
                </a:lnTo>
                <a:lnTo>
                  <a:pt x="1139893" y="631651"/>
                </a:lnTo>
                <a:lnTo>
                  <a:pt x="1120785" y="675594"/>
                </a:lnTo>
                <a:lnTo>
                  <a:pt x="1111629" y="698160"/>
                </a:lnTo>
                <a:lnTo>
                  <a:pt x="1102473" y="720725"/>
                </a:lnTo>
                <a:lnTo>
                  <a:pt x="1118396" y="701723"/>
                </a:lnTo>
                <a:lnTo>
                  <a:pt x="1133125" y="683116"/>
                </a:lnTo>
                <a:lnTo>
                  <a:pt x="1148253" y="663718"/>
                </a:lnTo>
                <a:lnTo>
                  <a:pt x="1162186" y="643923"/>
                </a:lnTo>
                <a:lnTo>
                  <a:pt x="1175721" y="623337"/>
                </a:lnTo>
                <a:lnTo>
                  <a:pt x="1188858" y="602751"/>
                </a:lnTo>
                <a:lnTo>
                  <a:pt x="1200801" y="581374"/>
                </a:lnTo>
                <a:lnTo>
                  <a:pt x="1206772" y="570289"/>
                </a:lnTo>
                <a:lnTo>
                  <a:pt x="1211947" y="559204"/>
                </a:lnTo>
                <a:lnTo>
                  <a:pt x="1217122" y="547723"/>
                </a:lnTo>
                <a:lnTo>
                  <a:pt x="1222695" y="536243"/>
                </a:lnTo>
                <a:lnTo>
                  <a:pt x="1227074" y="524762"/>
                </a:lnTo>
                <a:lnTo>
                  <a:pt x="1231453" y="512885"/>
                </a:lnTo>
                <a:lnTo>
                  <a:pt x="1235434" y="500613"/>
                </a:lnTo>
                <a:lnTo>
                  <a:pt x="1238619" y="487945"/>
                </a:lnTo>
                <a:lnTo>
                  <a:pt x="1241406" y="476068"/>
                </a:lnTo>
                <a:lnTo>
                  <a:pt x="1244192" y="463004"/>
                </a:lnTo>
                <a:lnTo>
                  <a:pt x="1245785" y="450335"/>
                </a:lnTo>
                <a:lnTo>
                  <a:pt x="1246979" y="437271"/>
                </a:lnTo>
                <a:lnTo>
                  <a:pt x="1247775" y="424207"/>
                </a:lnTo>
                <a:lnTo>
                  <a:pt x="1247775" y="411143"/>
                </a:lnTo>
                <a:lnTo>
                  <a:pt x="1247377" y="397683"/>
                </a:lnTo>
                <a:lnTo>
                  <a:pt x="1246183" y="384619"/>
                </a:lnTo>
                <a:lnTo>
                  <a:pt x="1244192" y="371554"/>
                </a:lnTo>
                <a:lnTo>
                  <a:pt x="1241406" y="358490"/>
                </a:lnTo>
                <a:lnTo>
                  <a:pt x="1238221" y="346218"/>
                </a:lnTo>
                <a:lnTo>
                  <a:pt x="1234638" y="333945"/>
                </a:lnTo>
                <a:lnTo>
                  <a:pt x="1231453" y="322069"/>
                </a:lnTo>
                <a:lnTo>
                  <a:pt x="1227472" y="310588"/>
                </a:lnTo>
                <a:lnTo>
                  <a:pt x="1223093" y="298711"/>
                </a:lnTo>
                <a:lnTo>
                  <a:pt x="1218715" y="286835"/>
                </a:lnTo>
                <a:lnTo>
                  <a:pt x="1209558" y="263874"/>
                </a:lnTo>
                <a:lnTo>
                  <a:pt x="1203985" y="252393"/>
                </a:lnTo>
                <a:lnTo>
                  <a:pt x="1198412" y="241308"/>
                </a:lnTo>
                <a:lnTo>
                  <a:pt x="1192839" y="229827"/>
                </a:lnTo>
                <a:lnTo>
                  <a:pt x="1186867" y="219138"/>
                </a:lnTo>
                <a:lnTo>
                  <a:pt x="1180498" y="208054"/>
                </a:lnTo>
                <a:lnTo>
                  <a:pt x="1173731" y="197761"/>
                </a:lnTo>
                <a:lnTo>
                  <a:pt x="1166963" y="187072"/>
                </a:lnTo>
                <a:lnTo>
                  <a:pt x="1159399" y="176779"/>
                </a:lnTo>
                <a:lnTo>
                  <a:pt x="1151438" y="166882"/>
                </a:lnTo>
                <a:lnTo>
                  <a:pt x="1143078" y="156984"/>
                </a:lnTo>
                <a:lnTo>
                  <a:pt x="1135116" y="147483"/>
                </a:lnTo>
                <a:lnTo>
                  <a:pt x="1125562" y="138378"/>
                </a:lnTo>
                <a:lnTo>
                  <a:pt x="1116008" y="129668"/>
                </a:lnTo>
                <a:lnTo>
                  <a:pt x="1106454" y="121751"/>
                </a:lnTo>
                <a:lnTo>
                  <a:pt x="1096103" y="114625"/>
                </a:lnTo>
                <a:lnTo>
                  <a:pt x="1084957" y="107499"/>
                </a:lnTo>
                <a:lnTo>
                  <a:pt x="1073810" y="101561"/>
                </a:lnTo>
                <a:lnTo>
                  <a:pt x="1061868" y="96018"/>
                </a:lnTo>
                <a:lnTo>
                  <a:pt x="1049527" y="91663"/>
                </a:lnTo>
                <a:lnTo>
                  <a:pt x="1043556" y="90080"/>
                </a:lnTo>
                <a:lnTo>
                  <a:pt x="1037186" y="88892"/>
                </a:lnTo>
                <a:lnTo>
                  <a:pt x="1030817" y="87309"/>
                </a:lnTo>
                <a:lnTo>
                  <a:pt x="1024447" y="86517"/>
                </a:lnTo>
                <a:lnTo>
                  <a:pt x="1018476" y="86121"/>
                </a:lnTo>
                <a:lnTo>
                  <a:pt x="1012505" y="85725"/>
                </a:lnTo>
                <a:lnTo>
                  <a:pt x="1005737" y="85725"/>
                </a:lnTo>
                <a:close/>
                <a:moveTo>
                  <a:pt x="983853" y="0"/>
                </a:moveTo>
                <a:lnTo>
                  <a:pt x="992981" y="0"/>
                </a:lnTo>
                <a:lnTo>
                  <a:pt x="1002109" y="397"/>
                </a:lnTo>
                <a:lnTo>
                  <a:pt x="1010841" y="1191"/>
                </a:lnTo>
                <a:lnTo>
                  <a:pt x="1019572" y="1985"/>
                </a:lnTo>
                <a:lnTo>
                  <a:pt x="1027906" y="3573"/>
                </a:lnTo>
                <a:lnTo>
                  <a:pt x="1036241" y="4764"/>
                </a:lnTo>
                <a:lnTo>
                  <a:pt x="1044575" y="6351"/>
                </a:lnTo>
                <a:lnTo>
                  <a:pt x="1052909" y="8733"/>
                </a:lnTo>
                <a:lnTo>
                  <a:pt x="1060450" y="11115"/>
                </a:lnTo>
                <a:lnTo>
                  <a:pt x="1068387" y="13893"/>
                </a:lnTo>
                <a:lnTo>
                  <a:pt x="1076325" y="17069"/>
                </a:lnTo>
                <a:lnTo>
                  <a:pt x="1083866" y="19848"/>
                </a:lnTo>
                <a:lnTo>
                  <a:pt x="1091009" y="23420"/>
                </a:lnTo>
                <a:lnTo>
                  <a:pt x="1098550" y="26993"/>
                </a:lnTo>
                <a:lnTo>
                  <a:pt x="1105694" y="30962"/>
                </a:lnTo>
                <a:lnTo>
                  <a:pt x="1112441" y="35329"/>
                </a:lnTo>
                <a:lnTo>
                  <a:pt x="1119584" y="39695"/>
                </a:lnTo>
                <a:lnTo>
                  <a:pt x="1133078" y="49222"/>
                </a:lnTo>
                <a:lnTo>
                  <a:pt x="1146175" y="59543"/>
                </a:lnTo>
                <a:lnTo>
                  <a:pt x="1158875" y="70657"/>
                </a:lnTo>
                <a:lnTo>
                  <a:pt x="1170781" y="82566"/>
                </a:lnTo>
                <a:lnTo>
                  <a:pt x="1181894" y="95268"/>
                </a:lnTo>
                <a:lnTo>
                  <a:pt x="1193006" y="108764"/>
                </a:lnTo>
                <a:lnTo>
                  <a:pt x="1203722" y="122261"/>
                </a:lnTo>
                <a:lnTo>
                  <a:pt x="1213644" y="136948"/>
                </a:lnTo>
                <a:lnTo>
                  <a:pt x="1223169" y="152032"/>
                </a:lnTo>
                <a:lnTo>
                  <a:pt x="1232297" y="167116"/>
                </a:lnTo>
                <a:lnTo>
                  <a:pt x="1241028" y="183391"/>
                </a:lnTo>
                <a:lnTo>
                  <a:pt x="1249363" y="199269"/>
                </a:lnTo>
                <a:lnTo>
                  <a:pt x="1256506" y="215941"/>
                </a:lnTo>
                <a:lnTo>
                  <a:pt x="1264047" y="232613"/>
                </a:lnTo>
                <a:lnTo>
                  <a:pt x="1271191" y="249681"/>
                </a:lnTo>
                <a:lnTo>
                  <a:pt x="1277144" y="267147"/>
                </a:lnTo>
                <a:lnTo>
                  <a:pt x="1283494" y="284613"/>
                </a:lnTo>
                <a:lnTo>
                  <a:pt x="1289050" y="302079"/>
                </a:lnTo>
                <a:lnTo>
                  <a:pt x="1293813" y="319545"/>
                </a:lnTo>
                <a:lnTo>
                  <a:pt x="1298575" y="337010"/>
                </a:lnTo>
                <a:lnTo>
                  <a:pt x="1301750" y="349316"/>
                </a:lnTo>
                <a:lnTo>
                  <a:pt x="1303734" y="360827"/>
                </a:lnTo>
                <a:lnTo>
                  <a:pt x="1305719" y="372736"/>
                </a:lnTo>
                <a:lnTo>
                  <a:pt x="1307306" y="384644"/>
                </a:lnTo>
                <a:lnTo>
                  <a:pt x="1308100" y="396553"/>
                </a:lnTo>
                <a:lnTo>
                  <a:pt x="1308497" y="408064"/>
                </a:lnTo>
                <a:lnTo>
                  <a:pt x="1308894" y="419973"/>
                </a:lnTo>
                <a:lnTo>
                  <a:pt x="1308894" y="431087"/>
                </a:lnTo>
                <a:lnTo>
                  <a:pt x="1308100" y="442996"/>
                </a:lnTo>
                <a:lnTo>
                  <a:pt x="1307306" y="454507"/>
                </a:lnTo>
                <a:lnTo>
                  <a:pt x="1306116" y="465622"/>
                </a:lnTo>
                <a:lnTo>
                  <a:pt x="1304131" y="477134"/>
                </a:lnTo>
                <a:lnTo>
                  <a:pt x="1302544" y="487851"/>
                </a:lnTo>
                <a:lnTo>
                  <a:pt x="1300163" y="499363"/>
                </a:lnTo>
                <a:lnTo>
                  <a:pt x="1297781" y="510874"/>
                </a:lnTo>
                <a:lnTo>
                  <a:pt x="1294606" y="521592"/>
                </a:lnTo>
                <a:lnTo>
                  <a:pt x="1291431" y="532707"/>
                </a:lnTo>
                <a:lnTo>
                  <a:pt x="1288256" y="543424"/>
                </a:lnTo>
                <a:lnTo>
                  <a:pt x="1280716" y="565256"/>
                </a:lnTo>
                <a:lnTo>
                  <a:pt x="1271984" y="587089"/>
                </a:lnTo>
                <a:lnTo>
                  <a:pt x="1262856" y="608524"/>
                </a:lnTo>
                <a:lnTo>
                  <a:pt x="1252934" y="629959"/>
                </a:lnTo>
                <a:lnTo>
                  <a:pt x="1241822" y="650998"/>
                </a:lnTo>
                <a:lnTo>
                  <a:pt x="1231106" y="672433"/>
                </a:lnTo>
                <a:lnTo>
                  <a:pt x="1219200" y="692677"/>
                </a:lnTo>
                <a:lnTo>
                  <a:pt x="1207294" y="713716"/>
                </a:lnTo>
                <a:lnTo>
                  <a:pt x="1194991" y="734357"/>
                </a:lnTo>
                <a:lnTo>
                  <a:pt x="1170781" y="775640"/>
                </a:lnTo>
                <a:lnTo>
                  <a:pt x="1146572" y="816526"/>
                </a:lnTo>
                <a:lnTo>
                  <a:pt x="1135459" y="836770"/>
                </a:lnTo>
                <a:lnTo>
                  <a:pt x="1123950" y="857014"/>
                </a:lnTo>
                <a:lnTo>
                  <a:pt x="1112837" y="877656"/>
                </a:lnTo>
                <a:lnTo>
                  <a:pt x="1102916" y="897503"/>
                </a:lnTo>
                <a:lnTo>
                  <a:pt x="1093391" y="918145"/>
                </a:lnTo>
                <a:lnTo>
                  <a:pt x="1085056" y="938786"/>
                </a:lnTo>
                <a:lnTo>
                  <a:pt x="1077119" y="958634"/>
                </a:lnTo>
                <a:lnTo>
                  <a:pt x="1070769" y="979275"/>
                </a:lnTo>
                <a:lnTo>
                  <a:pt x="1067594" y="989199"/>
                </a:lnTo>
                <a:lnTo>
                  <a:pt x="1064816" y="999916"/>
                </a:lnTo>
                <a:lnTo>
                  <a:pt x="1062434" y="1009840"/>
                </a:lnTo>
                <a:lnTo>
                  <a:pt x="1060450" y="1020161"/>
                </a:lnTo>
                <a:lnTo>
                  <a:pt x="1064022" y="1020558"/>
                </a:lnTo>
                <a:lnTo>
                  <a:pt x="1067594" y="1022145"/>
                </a:lnTo>
                <a:lnTo>
                  <a:pt x="1071166" y="1023336"/>
                </a:lnTo>
                <a:lnTo>
                  <a:pt x="1074737" y="1024924"/>
                </a:lnTo>
                <a:lnTo>
                  <a:pt x="1077119" y="1026909"/>
                </a:lnTo>
                <a:lnTo>
                  <a:pt x="1080294" y="1029291"/>
                </a:lnTo>
                <a:lnTo>
                  <a:pt x="1083072" y="1032069"/>
                </a:lnTo>
                <a:lnTo>
                  <a:pt x="1085056" y="1034848"/>
                </a:lnTo>
                <a:lnTo>
                  <a:pt x="1092994" y="1028100"/>
                </a:lnTo>
                <a:lnTo>
                  <a:pt x="1100931" y="1021352"/>
                </a:lnTo>
                <a:lnTo>
                  <a:pt x="1108472" y="1013810"/>
                </a:lnTo>
                <a:lnTo>
                  <a:pt x="1116013" y="1006267"/>
                </a:lnTo>
                <a:lnTo>
                  <a:pt x="1131094" y="990786"/>
                </a:lnTo>
                <a:lnTo>
                  <a:pt x="1144984" y="974115"/>
                </a:lnTo>
                <a:lnTo>
                  <a:pt x="1158875" y="956649"/>
                </a:lnTo>
                <a:lnTo>
                  <a:pt x="1171972" y="938786"/>
                </a:lnTo>
                <a:lnTo>
                  <a:pt x="1185069" y="920129"/>
                </a:lnTo>
                <a:lnTo>
                  <a:pt x="1197769" y="901076"/>
                </a:lnTo>
                <a:lnTo>
                  <a:pt x="1210469" y="881625"/>
                </a:lnTo>
                <a:lnTo>
                  <a:pt x="1222772" y="861381"/>
                </a:lnTo>
                <a:lnTo>
                  <a:pt x="1246981" y="820892"/>
                </a:lnTo>
                <a:lnTo>
                  <a:pt x="1271587" y="779609"/>
                </a:lnTo>
                <a:lnTo>
                  <a:pt x="1283891" y="759365"/>
                </a:lnTo>
                <a:lnTo>
                  <a:pt x="1296591" y="738723"/>
                </a:lnTo>
                <a:lnTo>
                  <a:pt x="1308894" y="718479"/>
                </a:lnTo>
                <a:lnTo>
                  <a:pt x="1321991" y="698632"/>
                </a:lnTo>
                <a:lnTo>
                  <a:pt x="1335881" y="679181"/>
                </a:lnTo>
                <a:lnTo>
                  <a:pt x="1349772" y="660127"/>
                </a:lnTo>
                <a:lnTo>
                  <a:pt x="1364059" y="641868"/>
                </a:lnTo>
                <a:lnTo>
                  <a:pt x="1378744" y="624005"/>
                </a:lnTo>
                <a:lnTo>
                  <a:pt x="1394222" y="606936"/>
                </a:lnTo>
                <a:lnTo>
                  <a:pt x="1402556" y="598600"/>
                </a:lnTo>
                <a:lnTo>
                  <a:pt x="1410891" y="590264"/>
                </a:lnTo>
                <a:lnTo>
                  <a:pt x="1419225" y="582325"/>
                </a:lnTo>
                <a:lnTo>
                  <a:pt x="1427559" y="574783"/>
                </a:lnTo>
                <a:lnTo>
                  <a:pt x="1436291" y="567638"/>
                </a:lnTo>
                <a:lnTo>
                  <a:pt x="1445419" y="560493"/>
                </a:lnTo>
                <a:lnTo>
                  <a:pt x="1454547" y="553348"/>
                </a:lnTo>
                <a:lnTo>
                  <a:pt x="1463675" y="546997"/>
                </a:lnTo>
                <a:lnTo>
                  <a:pt x="1473200" y="541043"/>
                </a:lnTo>
                <a:lnTo>
                  <a:pt x="1483122" y="534691"/>
                </a:lnTo>
                <a:lnTo>
                  <a:pt x="1493441" y="529134"/>
                </a:lnTo>
                <a:lnTo>
                  <a:pt x="1503363" y="523974"/>
                </a:lnTo>
                <a:lnTo>
                  <a:pt x="1513681" y="518416"/>
                </a:lnTo>
                <a:lnTo>
                  <a:pt x="1524794" y="513653"/>
                </a:lnTo>
                <a:lnTo>
                  <a:pt x="1535906" y="509287"/>
                </a:lnTo>
                <a:lnTo>
                  <a:pt x="1547416" y="505317"/>
                </a:lnTo>
                <a:lnTo>
                  <a:pt x="1558925" y="502141"/>
                </a:lnTo>
                <a:lnTo>
                  <a:pt x="1570831" y="498569"/>
                </a:lnTo>
                <a:lnTo>
                  <a:pt x="1588294" y="494203"/>
                </a:lnTo>
                <a:lnTo>
                  <a:pt x="1606550" y="490233"/>
                </a:lnTo>
                <a:lnTo>
                  <a:pt x="1624409" y="486660"/>
                </a:lnTo>
                <a:lnTo>
                  <a:pt x="1642269" y="483485"/>
                </a:lnTo>
                <a:lnTo>
                  <a:pt x="1660525" y="481103"/>
                </a:lnTo>
                <a:lnTo>
                  <a:pt x="1678781" y="478721"/>
                </a:lnTo>
                <a:lnTo>
                  <a:pt x="1697037" y="477134"/>
                </a:lnTo>
                <a:lnTo>
                  <a:pt x="1715691" y="476340"/>
                </a:lnTo>
                <a:lnTo>
                  <a:pt x="1733550" y="475546"/>
                </a:lnTo>
                <a:lnTo>
                  <a:pt x="1751806" y="475546"/>
                </a:lnTo>
                <a:lnTo>
                  <a:pt x="1769666" y="476340"/>
                </a:lnTo>
                <a:lnTo>
                  <a:pt x="1787128" y="477134"/>
                </a:lnTo>
                <a:lnTo>
                  <a:pt x="1804591" y="479118"/>
                </a:lnTo>
                <a:lnTo>
                  <a:pt x="1822053" y="481897"/>
                </a:lnTo>
                <a:lnTo>
                  <a:pt x="1838722" y="485073"/>
                </a:lnTo>
                <a:lnTo>
                  <a:pt x="1855391" y="489042"/>
                </a:lnTo>
                <a:lnTo>
                  <a:pt x="1871663" y="493806"/>
                </a:lnTo>
                <a:lnTo>
                  <a:pt x="1887537" y="499363"/>
                </a:lnTo>
                <a:lnTo>
                  <a:pt x="1903016" y="506111"/>
                </a:lnTo>
                <a:lnTo>
                  <a:pt x="1917303" y="513256"/>
                </a:lnTo>
                <a:lnTo>
                  <a:pt x="1924844" y="517226"/>
                </a:lnTo>
                <a:lnTo>
                  <a:pt x="1931591" y="521195"/>
                </a:lnTo>
                <a:lnTo>
                  <a:pt x="1938734" y="525958"/>
                </a:lnTo>
                <a:lnTo>
                  <a:pt x="1945084" y="530325"/>
                </a:lnTo>
                <a:lnTo>
                  <a:pt x="1952228" y="535088"/>
                </a:lnTo>
                <a:lnTo>
                  <a:pt x="1958181" y="540249"/>
                </a:lnTo>
                <a:lnTo>
                  <a:pt x="1964928" y="545806"/>
                </a:lnTo>
                <a:lnTo>
                  <a:pt x="1970881" y="551363"/>
                </a:lnTo>
                <a:lnTo>
                  <a:pt x="1976437" y="557317"/>
                </a:lnTo>
                <a:lnTo>
                  <a:pt x="1982391" y="563669"/>
                </a:lnTo>
                <a:lnTo>
                  <a:pt x="1987947" y="569623"/>
                </a:lnTo>
                <a:lnTo>
                  <a:pt x="1993106" y="576371"/>
                </a:lnTo>
                <a:lnTo>
                  <a:pt x="1998266" y="583119"/>
                </a:lnTo>
                <a:lnTo>
                  <a:pt x="2003822" y="590264"/>
                </a:lnTo>
                <a:lnTo>
                  <a:pt x="2008584" y="597806"/>
                </a:lnTo>
                <a:lnTo>
                  <a:pt x="2012950" y="605348"/>
                </a:lnTo>
                <a:lnTo>
                  <a:pt x="2017316" y="613287"/>
                </a:lnTo>
                <a:lnTo>
                  <a:pt x="2021284" y="621623"/>
                </a:lnTo>
                <a:lnTo>
                  <a:pt x="2025253" y="630356"/>
                </a:lnTo>
                <a:lnTo>
                  <a:pt x="2028825" y="639089"/>
                </a:lnTo>
                <a:lnTo>
                  <a:pt x="2032397" y="647822"/>
                </a:lnTo>
                <a:lnTo>
                  <a:pt x="2035572" y="657349"/>
                </a:lnTo>
                <a:lnTo>
                  <a:pt x="2038747" y="666876"/>
                </a:lnTo>
                <a:lnTo>
                  <a:pt x="2041128" y="677196"/>
                </a:lnTo>
                <a:lnTo>
                  <a:pt x="2042716" y="683547"/>
                </a:lnTo>
                <a:lnTo>
                  <a:pt x="2043509" y="690296"/>
                </a:lnTo>
                <a:lnTo>
                  <a:pt x="2043906" y="696647"/>
                </a:lnTo>
                <a:lnTo>
                  <a:pt x="2043509" y="703395"/>
                </a:lnTo>
                <a:lnTo>
                  <a:pt x="2042716" y="709746"/>
                </a:lnTo>
                <a:lnTo>
                  <a:pt x="2041128" y="716494"/>
                </a:lnTo>
                <a:lnTo>
                  <a:pt x="2039541" y="722845"/>
                </a:lnTo>
                <a:lnTo>
                  <a:pt x="2037159" y="729594"/>
                </a:lnTo>
                <a:lnTo>
                  <a:pt x="2034381" y="735945"/>
                </a:lnTo>
                <a:lnTo>
                  <a:pt x="2031206" y="742296"/>
                </a:lnTo>
                <a:lnTo>
                  <a:pt x="2027237" y="748647"/>
                </a:lnTo>
                <a:lnTo>
                  <a:pt x="2022872" y="754998"/>
                </a:lnTo>
                <a:lnTo>
                  <a:pt x="2018109" y="760953"/>
                </a:lnTo>
                <a:lnTo>
                  <a:pt x="2013347" y="766907"/>
                </a:lnTo>
                <a:lnTo>
                  <a:pt x="2007791" y="773258"/>
                </a:lnTo>
                <a:lnTo>
                  <a:pt x="2001441" y="778815"/>
                </a:lnTo>
                <a:lnTo>
                  <a:pt x="1994694" y="784770"/>
                </a:lnTo>
                <a:lnTo>
                  <a:pt x="1987550" y="790724"/>
                </a:lnTo>
                <a:lnTo>
                  <a:pt x="1980009" y="795884"/>
                </a:lnTo>
                <a:lnTo>
                  <a:pt x="1972072" y="801441"/>
                </a:lnTo>
                <a:lnTo>
                  <a:pt x="1964531" y="806602"/>
                </a:lnTo>
                <a:lnTo>
                  <a:pt x="1955800" y="812159"/>
                </a:lnTo>
                <a:lnTo>
                  <a:pt x="1946672" y="816923"/>
                </a:lnTo>
                <a:lnTo>
                  <a:pt x="1936750" y="821686"/>
                </a:lnTo>
                <a:lnTo>
                  <a:pt x="1927225" y="826449"/>
                </a:lnTo>
                <a:lnTo>
                  <a:pt x="1916906" y="830816"/>
                </a:lnTo>
                <a:lnTo>
                  <a:pt x="1906191" y="835182"/>
                </a:lnTo>
                <a:lnTo>
                  <a:pt x="1895475" y="839549"/>
                </a:lnTo>
                <a:lnTo>
                  <a:pt x="1883966" y="843518"/>
                </a:lnTo>
                <a:lnTo>
                  <a:pt x="1872853" y="847091"/>
                </a:lnTo>
                <a:lnTo>
                  <a:pt x="1860550" y="850266"/>
                </a:lnTo>
                <a:lnTo>
                  <a:pt x="1848247" y="853839"/>
                </a:lnTo>
                <a:lnTo>
                  <a:pt x="1860550" y="851060"/>
                </a:lnTo>
                <a:lnTo>
                  <a:pt x="1872853" y="848282"/>
                </a:lnTo>
                <a:lnTo>
                  <a:pt x="1884759" y="845503"/>
                </a:lnTo>
                <a:lnTo>
                  <a:pt x="1896666" y="843915"/>
                </a:lnTo>
                <a:lnTo>
                  <a:pt x="1908175" y="842327"/>
                </a:lnTo>
                <a:lnTo>
                  <a:pt x="1919287" y="840740"/>
                </a:lnTo>
                <a:lnTo>
                  <a:pt x="1930797" y="839946"/>
                </a:lnTo>
                <a:lnTo>
                  <a:pt x="1941513" y="839549"/>
                </a:lnTo>
                <a:lnTo>
                  <a:pt x="1952228" y="839152"/>
                </a:lnTo>
                <a:lnTo>
                  <a:pt x="1962547" y="839152"/>
                </a:lnTo>
                <a:lnTo>
                  <a:pt x="1972866" y="839549"/>
                </a:lnTo>
                <a:lnTo>
                  <a:pt x="1982391" y="840343"/>
                </a:lnTo>
                <a:lnTo>
                  <a:pt x="1991916" y="841136"/>
                </a:lnTo>
                <a:lnTo>
                  <a:pt x="2001044" y="842724"/>
                </a:lnTo>
                <a:lnTo>
                  <a:pt x="2009775" y="844312"/>
                </a:lnTo>
                <a:lnTo>
                  <a:pt x="2018506" y="845900"/>
                </a:lnTo>
                <a:lnTo>
                  <a:pt x="2026841" y="848282"/>
                </a:lnTo>
                <a:lnTo>
                  <a:pt x="2034778" y="851060"/>
                </a:lnTo>
                <a:lnTo>
                  <a:pt x="2041922" y="853839"/>
                </a:lnTo>
                <a:lnTo>
                  <a:pt x="2049066" y="857014"/>
                </a:lnTo>
                <a:lnTo>
                  <a:pt x="2056209" y="860587"/>
                </a:lnTo>
                <a:lnTo>
                  <a:pt x="2062163" y="864160"/>
                </a:lnTo>
                <a:lnTo>
                  <a:pt x="2068116" y="868526"/>
                </a:lnTo>
                <a:lnTo>
                  <a:pt x="2074069" y="872099"/>
                </a:lnTo>
                <a:lnTo>
                  <a:pt x="2078831" y="877259"/>
                </a:lnTo>
                <a:lnTo>
                  <a:pt x="2083594" y="882022"/>
                </a:lnTo>
                <a:lnTo>
                  <a:pt x="2087959" y="887183"/>
                </a:lnTo>
                <a:lnTo>
                  <a:pt x="2091928" y="892343"/>
                </a:lnTo>
                <a:lnTo>
                  <a:pt x="2095103" y="897900"/>
                </a:lnTo>
                <a:lnTo>
                  <a:pt x="2097881" y="904251"/>
                </a:lnTo>
                <a:lnTo>
                  <a:pt x="2100263" y="910206"/>
                </a:lnTo>
                <a:lnTo>
                  <a:pt x="2102247" y="916557"/>
                </a:lnTo>
                <a:lnTo>
                  <a:pt x="2104628" y="926481"/>
                </a:lnTo>
                <a:lnTo>
                  <a:pt x="2106613" y="936404"/>
                </a:lnTo>
                <a:lnTo>
                  <a:pt x="2108597" y="945931"/>
                </a:lnTo>
                <a:lnTo>
                  <a:pt x="2109787" y="955855"/>
                </a:lnTo>
                <a:lnTo>
                  <a:pt x="2110581" y="965382"/>
                </a:lnTo>
                <a:lnTo>
                  <a:pt x="2111375" y="974908"/>
                </a:lnTo>
                <a:lnTo>
                  <a:pt x="2111375" y="984038"/>
                </a:lnTo>
                <a:lnTo>
                  <a:pt x="2111375" y="992771"/>
                </a:lnTo>
                <a:lnTo>
                  <a:pt x="2111375" y="1001901"/>
                </a:lnTo>
                <a:lnTo>
                  <a:pt x="2110581" y="1010634"/>
                </a:lnTo>
                <a:lnTo>
                  <a:pt x="2109787" y="1019367"/>
                </a:lnTo>
                <a:lnTo>
                  <a:pt x="2108597" y="1027703"/>
                </a:lnTo>
                <a:lnTo>
                  <a:pt x="2106613" y="1036039"/>
                </a:lnTo>
                <a:lnTo>
                  <a:pt x="2105025" y="1044375"/>
                </a:lnTo>
                <a:lnTo>
                  <a:pt x="2102644" y="1052711"/>
                </a:lnTo>
                <a:lnTo>
                  <a:pt x="2100659" y="1060650"/>
                </a:lnTo>
                <a:lnTo>
                  <a:pt x="2097881" y="1068192"/>
                </a:lnTo>
                <a:lnTo>
                  <a:pt x="2095103" y="1076131"/>
                </a:lnTo>
                <a:lnTo>
                  <a:pt x="2091928" y="1083673"/>
                </a:lnTo>
                <a:lnTo>
                  <a:pt x="2088356" y="1091215"/>
                </a:lnTo>
                <a:lnTo>
                  <a:pt x="2084387" y="1098360"/>
                </a:lnTo>
                <a:lnTo>
                  <a:pt x="2080419" y="1105505"/>
                </a:lnTo>
                <a:lnTo>
                  <a:pt x="2076450" y="1112650"/>
                </a:lnTo>
                <a:lnTo>
                  <a:pt x="2072084" y="1119398"/>
                </a:lnTo>
                <a:lnTo>
                  <a:pt x="2062559" y="1132894"/>
                </a:lnTo>
                <a:lnTo>
                  <a:pt x="2052241" y="1145994"/>
                </a:lnTo>
                <a:lnTo>
                  <a:pt x="2041128" y="1158696"/>
                </a:lnTo>
                <a:lnTo>
                  <a:pt x="2028825" y="1170605"/>
                </a:lnTo>
                <a:lnTo>
                  <a:pt x="2016522" y="1181719"/>
                </a:lnTo>
                <a:lnTo>
                  <a:pt x="2003425" y="1193231"/>
                </a:lnTo>
                <a:lnTo>
                  <a:pt x="1989137" y="1203551"/>
                </a:lnTo>
                <a:lnTo>
                  <a:pt x="1974850" y="1213872"/>
                </a:lnTo>
                <a:lnTo>
                  <a:pt x="1960166" y="1223002"/>
                </a:lnTo>
                <a:lnTo>
                  <a:pt x="1944687" y="1232132"/>
                </a:lnTo>
                <a:lnTo>
                  <a:pt x="1928416" y="1240865"/>
                </a:lnTo>
                <a:lnTo>
                  <a:pt x="1912541" y="1249201"/>
                </a:lnTo>
                <a:lnTo>
                  <a:pt x="1895872" y="1256346"/>
                </a:lnTo>
                <a:lnTo>
                  <a:pt x="1879203" y="1263888"/>
                </a:lnTo>
                <a:lnTo>
                  <a:pt x="1861741" y="1271033"/>
                </a:lnTo>
                <a:lnTo>
                  <a:pt x="1844675" y="1276987"/>
                </a:lnTo>
                <a:lnTo>
                  <a:pt x="1827213" y="1282941"/>
                </a:lnTo>
                <a:lnTo>
                  <a:pt x="1809750" y="1288896"/>
                </a:lnTo>
                <a:lnTo>
                  <a:pt x="1792287" y="1293659"/>
                </a:lnTo>
                <a:lnTo>
                  <a:pt x="1774825" y="1298422"/>
                </a:lnTo>
                <a:lnTo>
                  <a:pt x="1762522" y="1301598"/>
                </a:lnTo>
                <a:lnTo>
                  <a:pt x="1751013" y="1303583"/>
                </a:lnTo>
                <a:lnTo>
                  <a:pt x="1738709" y="1305567"/>
                </a:lnTo>
                <a:lnTo>
                  <a:pt x="1726803" y="1307155"/>
                </a:lnTo>
                <a:lnTo>
                  <a:pt x="1714897" y="1307949"/>
                </a:lnTo>
                <a:lnTo>
                  <a:pt x="1703784" y="1308743"/>
                </a:lnTo>
                <a:lnTo>
                  <a:pt x="1691878" y="1308743"/>
                </a:lnTo>
                <a:lnTo>
                  <a:pt x="1680766" y="1308743"/>
                </a:lnTo>
                <a:lnTo>
                  <a:pt x="1668859" y="1307949"/>
                </a:lnTo>
                <a:lnTo>
                  <a:pt x="1657350" y="1307155"/>
                </a:lnTo>
                <a:lnTo>
                  <a:pt x="1646237" y="1305964"/>
                </a:lnTo>
                <a:lnTo>
                  <a:pt x="1634728" y="1303980"/>
                </a:lnTo>
                <a:lnTo>
                  <a:pt x="1623219" y="1302392"/>
                </a:lnTo>
                <a:lnTo>
                  <a:pt x="1612503" y="1300010"/>
                </a:lnTo>
                <a:lnTo>
                  <a:pt x="1600994" y="1297628"/>
                </a:lnTo>
                <a:lnTo>
                  <a:pt x="1590278" y="1294453"/>
                </a:lnTo>
                <a:lnTo>
                  <a:pt x="1579166" y="1291277"/>
                </a:lnTo>
                <a:lnTo>
                  <a:pt x="1568053" y="1288102"/>
                </a:lnTo>
                <a:lnTo>
                  <a:pt x="1546225" y="1280560"/>
                </a:lnTo>
                <a:lnTo>
                  <a:pt x="1524794" y="1271827"/>
                </a:lnTo>
                <a:lnTo>
                  <a:pt x="1503363" y="1262697"/>
                </a:lnTo>
                <a:lnTo>
                  <a:pt x="1481931" y="1252376"/>
                </a:lnTo>
                <a:lnTo>
                  <a:pt x="1460500" y="1241659"/>
                </a:lnTo>
                <a:lnTo>
                  <a:pt x="1439466" y="1230544"/>
                </a:lnTo>
                <a:lnTo>
                  <a:pt x="1418828" y="1219032"/>
                </a:lnTo>
                <a:lnTo>
                  <a:pt x="1398191" y="1207124"/>
                </a:lnTo>
                <a:lnTo>
                  <a:pt x="1377156" y="1194819"/>
                </a:lnTo>
                <a:lnTo>
                  <a:pt x="1336278" y="1170605"/>
                </a:lnTo>
                <a:lnTo>
                  <a:pt x="1295400" y="1146391"/>
                </a:lnTo>
                <a:lnTo>
                  <a:pt x="1275159" y="1135276"/>
                </a:lnTo>
                <a:lnTo>
                  <a:pt x="1254522" y="1123765"/>
                </a:lnTo>
                <a:lnTo>
                  <a:pt x="1234281" y="1112650"/>
                </a:lnTo>
                <a:lnTo>
                  <a:pt x="1214041" y="1102726"/>
                </a:lnTo>
                <a:lnTo>
                  <a:pt x="1193800" y="1093199"/>
                </a:lnTo>
                <a:lnTo>
                  <a:pt x="1173163" y="1084863"/>
                </a:lnTo>
                <a:lnTo>
                  <a:pt x="1153319" y="1076924"/>
                </a:lnTo>
                <a:lnTo>
                  <a:pt x="1132681" y="1070573"/>
                </a:lnTo>
                <a:lnTo>
                  <a:pt x="1122363" y="1067398"/>
                </a:lnTo>
                <a:lnTo>
                  <a:pt x="1112044" y="1065016"/>
                </a:lnTo>
                <a:lnTo>
                  <a:pt x="1101725" y="1062237"/>
                </a:lnTo>
                <a:lnTo>
                  <a:pt x="1091803" y="1060650"/>
                </a:lnTo>
                <a:lnTo>
                  <a:pt x="1090613" y="1063825"/>
                </a:lnTo>
                <a:lnTo>
                  <a:pt x="1089819" y="1067398"/>
                </a:lnTo>
                <a:lnTo>
                  <a:pt x="1088628" y="1070970"/>
                </a:lnTo>
                <a:lnTo>
                  <a:pt x="1086644" y="1074543"/>
                </a:lnTo>
                <a:lnTo>
                  <a:pt x="1084659" y="1077321"/>
                </a:lnTo>
                <a:lnTo>
                  <a:pt x="1082278" y="1080100"/>
                </a:lnTo>
                <a:lnTo>
                  <a:pt x="1079897" y="1082879"/>
                </a:lnTo>
                <a:lnTo>
                  <a:pt x="1077119" y="1084863"/>
                </a:lnTo>
                <a:lnTo>
                  <a:pt x="1083866" y="1092802"/>
                </a:lnTo>
                <a:lnTo>
                  <a:pt x="1090613" y="1100741"/>
                </a:lnTo>
                <a:lnTo>
                  <a:pt x="1098153" y="1108284"/>
                </a:lnTo>
                <a:lnTo>
                  <a:pt x="1105694" y="1115826"/>
                </a:lnTo>
                <a:lnTo>
                  <a:pt x="1121172" y="1130910"/>
                </a:lnTo>
                <a:lnTo>
                  <a:pt x="1137841" y="1145200"/>
                </a:lnTo>
                <a:lnTo>
                  <a:pt x="1154906" y="1158696"/>
                </a:lnTo>
                <a:lnTo>
                  <a:pt x="1173163" y="1172192"/>
                </a:lnTo>
                <a:lnTo>
                  <a:pt x="1191816" y="1184895"/>
                </a:lnTo>
                <a:lnTo>
                  <a:pt x="1210866" y="1197597"/>
                </a:lnTo>
                <a:lnTo>
                  <a:pt x="1230313" y="1210300"/>
                </a:lnTo>
                <a:lnTo>
                  <a:pt x="1250553" y="1222605"/>
                </a:lnTo>
                <a:lnTo>
                  <a:pt x="1291034" y="1246819"/>
                </a:lnTo>
                <a:lnTo>
                  <a:pt x="1332309" y="1271430"/>
                </a:lnTo>
                <a:lnTo>
                  <a:pt x="1352550" y="1283735"/>
                </a:lnTo>
                <a:lnTo>
                  <a:pt x="1373187" y="1296041"/>
                </a:lnTo>
                <a:lnTo>
                  <a:pt x="1393428" y="1308743"/>
                </a:lnTo>
                <a:lnTo>
                  <a:pt x="1412875" y="1321842"/>
                </a:lnTo>
                <a:lnTo>
                  <a:pt x="1432719" y="1335339"/>
                </a:lnTo>
                <a:lnTo>
                  <a:pt x="1451769" y="1349629"/>
                </a:lnTo>
                <a:lnTo>
                  <a:pt x="1470025" y="1363919"/>
                </a:lnTo>
                <a:lnTo>
                  <a:pt x="1487884" y="1378606"/>
                </a:lnTo>
                <a:lnTo>
                  <a:pt x="1504950" y="1394484"/>
                </a:lnTo>
                <a:lnTo>
                  <a:pt x="1513284" y="1402423"/>
                </a:lnTo>
                <a:lnTo>
                  <a:pt x="1521222" y="1410759"/>
                </a:lnTo>
                <a:lnTo>
                  <a:pt x="1529159" y="1419095"/>
                </a:lnTo>
                <a:lnTo>
                  <a:pt x="1537097" y="1427034"/>
                </a:lnTo>
                <a:lnTo>
                  <a:pt x="1544241" y="1435767"/>
                </a:lnTo>
                <a:lnTo>
                  <a:pt x="1551384" y="1445294"/>
                </a:lnTo>
                <a:lnTo>
                  <a:pt x="1557734" y="1454424"/>
                </a:lnTo>
                <a:lnTo>
                  <a:pt x="1564481" y="1463553"/>
                </a:lnTo>
                <a:lnTo>
                  <a:pt x="1570831" y="1473080"/>
                </a:lnTo>
                <a:lnTo>
                  <a:pt x="1577181" y="1483004"/>
                </a:lnTo>
                <a:lnTo>
                  <a:pt x="1582737" y="1493325"/>
                </a:lnTo>
                <a:lnTo>
                  <a:pt x="1587897" y="1503248"/>
                </a:lnTo>
                <a:lnTo>
                  <a:pt x="1593453" y="1513569"/>
                </a:lnTo>
                <a:lnTo>
                  <a:pt x="1597819" y="1524684"/>
                </a:lnTo>
                <a:lnTo>
                  <a:pt x="1602184" y="1535798"/>
                </a:lnTo>
                <a:lnTo>
                  <a:pt x="1606550" y="1547310"/>
                </a:lnTo>
                <a:lnTo>
                  <a:pt x="1609725" y="1558821"/>
                </a:lnTo>
                <a:lnTo>
                  <a:pt x="1612900" y="1570730"/>
                </a:lnTo>
                <a:lnTo>
                  <a:pt x="1617266" y="1588196"/>
                </a:lnTo>
                <a:lnTo>
                  <a:pt x="1621234" y="1606058"/>
                </a:lnTo>
                <a:lnTo>
                  <a:pt x="1624806" y="1624318"/>
                </a:lnTo>
                <a:lnTo>
                  <a:pt x="1627584" y="1642578"/>
                </a:lnTo>
                <a:lnTo>
                  <a:pt x="1630759" y="1660440"/>
                </a:lnTo>
                <a:lnTo>
                  <a:pt x="1633141" y="1678700"/>
                </a:lnTo>
                <a:lnTo>
                  <a:pt x="1634331" y="1696960"/>
                </a:lnTo>
                <a:lnTo>
                  <a:pt x="1635522" y="1715219"/>
                </a:lnTo>
                <a:lnTo>
                  <a:pt x="1635919" y="1733479"/>
                </a:lnTo>
                <a:lnTo>
                  <a:pt x="1635919" y="1751739"/>
                </a:lnTo>
                <a:lnTo>
                  <a:pt x="1635522" y="1769602"/>
                </a:lnTo>
                <a:lnTo>
                  <a:pt x="1634331" y="1787067"/>
                </a:lnTo>
                <a:lnTo>
                  <a:pt x="1632744" y="1804533"/>
                </a:lnTo>
                <a:lnTo>
                  <a:pt x="1629966" y="1821999"/>
                </a:lnTo>
                <a:lnTo>
                  <a:pt x="1626394" y="1839068"/>
                </a:lnTo>
                <a:lnTo>
                  <a:pt x="1622425" y="1855343"/>
                </a:lnTo>
                <a:lnTo>
                  <a:pt x="1617663" y="1871618"/>
                </a:lnTo>
                <a:lnTo>
                  <a:pt x="1612106" y="1887496"/>
                </a:lnTo>
                <a:lnTo>
                  <a:pt x="1605756" y="1902580"/>
                </a:lnTo>
                <a:lnTo>
                  <a:pt x="1598613" y="1917664"/>
                </a:lnTo>
                <a:lnTo>
                  <a:pt x="1594644" y="1924412"/>
                </a:lnTo>
                <a:lnTo>
                  <a:pt x="1590278" y="1931557"/>
                </a:lnTo>
                <a:lnTo>
                  <a:pt x="1585913" y="1938305"/>
                </a:lnTo>
                <a:lnTo>
                  <a:pt x="1581150" y="1945450"/>
                </a:lnTo>
                <a:lnTo>
                  <a:pt x="1576387" y="1952198"/>
                </a:lnTo>
                <a:lnTo>
                  <a:pt x="1571625" y="1958153"/>
                </a:lnTo>
                <a:lnTo>
                  <a:pt x="1565672" y="1964504"/>
                </a:lnTo>
                <a:lnTo>
                  <a:pt x="1560116" y="1970855"/>
                </a:lnTo>
                <a:lnTo>
                  <a:pt x="1554559" y="1976412"/>
                </a:lnTo>
                <a:lnTo>
                  <a:pt x="1548209" y="1981970"/>
                </a:lnTo>
                <a:lnTo>
                  <a:pt x="1541859" y="1987924"/>
                </a:lnTo>
                <a:lnTo>
                  <a:pt x="1535113" y="1993481"/>
                </a:lnTo>
                <a:lnTo>
                  <a:pt x="1528763" y="1998245"/>
                </a:lnTo>
                <a:lnTo>
                  <a:pt x="1521222" y="2003405"/>
                </a:lnTo>
                <a:lnTo>
                  <a:pt x="1513681" y="2008168"/>
                </a:lnTo>
                <a:lnTo>
                  <a:pt x="1506537" y="2012535"/>
                </a:lnTo>
                <a:lnTo>
                  <a:pt x="1498600" y="2016901"/>
                </a:lnTo>
                <a:lnTo>
                  <a:pt x="1490266" y="2021268"/>
                </a:lnTo>
                <a:lnTo>
                  <a:pt x="1481534" y="2024840"/>
                </a:lnTo>
                <a:lnTo>
                  <a:pt x="1472803" y="2028810"/>
                </a:lnTo>
                <a:lnTo>
                  <a:pt x="1463675" y="2032382"/>
                </a:lnTo>
                <a:lnTo>
                  <a:pt x="1454547" y="2035558"/>
                </a:lnTo>
                <a:lnTo>
                  <a:pt x="1445022" y="2038336"/>
                </a:lnTo>
                <a:lnTo>
                  <a:pt x="1434703" y="2041115"/>
                </a:lnTo>
                <a:lnTo>
                  <a:pt x="1428353" y="2042306"/>
                </a:lnTo>
                <a:lnTo>
                  <a:pt x="1421606" y="2043100"/>
                </a:lnTo>
                <a:lnTo>
                  <a:pt x="1415256" y="2043894"/>
                </a:lnTo>
                <a:lnTo>
                  <a:pt x="1408509" y="2043100"/>
                </a:lnTo>
                <a:lnTo>
                  <a:pt x="1402159" y="2042306"/>
                </a:lnTo>
                <a:lnTo>
                  <a:pt x="1395413" y="2041512"/>
                </a:lnTo>
                <a:lnTo>
                  <a:pt x="1389063" y="2039527"/>
                </a:lnTo>
                <a:lnTo>
                  <a:pt x="1382316" y="2037146"/>
                </a:lnTo>
                <a:lnTo>
                  <a:pt x="1375966" y="2034367"/>
                </a:lnTo>
                <a:lnTo>
                  <a:pt x="1369616" y="2031191"/>
                </a:lnTo>
                <a:lnTo>
                  <a:pt x="1363266" y="2027222"/>
                </a:lnTo>
                <a:lnTo>
                  <a:pt x="1356916" y="2022855"/>
                </a:lnTo>
                <a:lnTo>
                  <a:pt x="1350963" y="2018489"/>
                </a:lnTo>
                <a:lnTo>
                  <a:pt x="1345009" y="2013329"/>
                </a:lnTo>
                <a:lnTo>
                  <a:pt x="1338659" y="2007374"/>
                </a:lnTo>
                <a:lnTo>
                  <a:pt x="1333103" y="2001420"/>
                </a:lnTo>
                <a:lnTo>
                  <a:pt x="1327150" y="1994672"/>
                </a:lnTo>
                <a:lnTo>
                  <a:pt x="1321197" y="1987527"/>
                </a:lnTo>
                <a:lnTo>
                  <a:pt x="1315641" y="1979985"/>
                </a:lnTo>
                <a:lnTo>
                  <a:pt x="1310481" y="1972046"/>
                </a:lnTo>
                <a:lnTo>
                  <a:pt x="1305322" y="1964107"/>
                </a:lnTo>
                <a:lnTo>
                  <a:pt x="1299766" y="1955374"/>
                </a:lnTo>
                <a:lnTo>
                  <a:pt x="1295003" y="1946244"/>
                </a:lnTo>
                <a:lnTo>
                  <a:pt x="1290241" y="1936717"/>
                </a:lnTo>
                <a:lnTo>
                  <a:pt x="1285478" y="1927191"/>
                </a:lnTo>
                <a:lnTo>
                  <a:pt x="1281113" y="1916473"/>
                </a:lnTo>
                <a:lnTo>
                  <a:pt x="1276747" y="1906152"/>
                </a:lnTo>
                <a:lnTo>
                  <a:pt x="1272381" y="1895435"/>
                </a:lnTo>
                <a:lnTo>
                  <a:pt x="1268413" y="1883923"/>
                </a:lnTo>
                <a:lnTo>
                  <a:pt x="1264841" y="1872412"/>
                </a:lnTo>
                <a:lnTo>
                  <a:pt x="1261666" y="1860503"/>
                </a:lnTo>
                <a:lnTo>
                  <a:pt x="1258094" y="1848198"/>
                </a:lnTo>
                <a:lnTo>
                  <a:pt x="1260872" y="1860503"/>
                </a:lnTo>
                <a:lnTo>
                  <a:pt x="1263650" y="1872412"/>
                </a:lnTo>
                <a:lnTo>
                  <a:pt x="1266031" y="1884717"/>
                </a:lnTo>
                <a:lnTo>
                  <a:pt x="1268016" y="1896625"/>
                </a:lnTo>
                <a:lnTo>
                  <a:pt x="1269206" y="1907740"/>
                </a:lnTo>
                <a:lnTo>
                  <a:pt x="1270794" y="1919252"/>
                </a:lnTo>
                <a:lnTo>
                  <a:pt x="1271984" y="1930763"/>
                </a:lnTo>
                <a:lnTo>
                  <a:pt x="1272381" y="1941481"/>
                </a:lnTo>
                <a:lnTo>
                  <a:pt x="1272778" y="1952198"/>
                </a:lnTo>
                <a:lnTo>
                  <a:pt x="1272381" y="1962519"/>
                </a:lnTo>
                <a:lnTo>
                  <a:pt x="1272381" y="1972443"/>
                </a:lnTo>
                <a:lnTo>
                  <a:pt x="1271587" y="1981970"/>
                </a:lnTo>
                <a:lnTo>
                  <a:pt x="1270794" y="1991893"/>
                </a:lnTo>
                <a:lnTo>
                  <a:pt x="1269206" y="2001023"/>
                </a:lnTo>
                <a:lnTo>
                  <a:pt x="1267619" y="2009756"/>
                </a:lnTo>
                <a:lnTo>
                  <a:pt x="1265237" y="2018489"/>
                </a:lnTo>
                <a:lnTo>
                  <a:pt x="1263253" y="2026825"/>
                </a:lnTo>
                <a:lnTo>
                  <a:pt x="1260475" y="2034367"/>
                </a:lnTo>
                <a:lnTo>
                  <a:pt x="1258094" y="2041909"/>
                </a:lnTo>
                <a:lnTo>
                  <a:pt x="1254919" y="2049054"/>
                </a:lnTo>
                <a:lnTo>
                  <a:pt x="1251347" y="2055802"/>
                </a:lnTo>
                <a:lnTo>
                  <a:pt x="1247378" y="2062153"/>
                </a:lnTo>
                <a:lnTo>
                  <a:pt x="1243409" y="2068108"/>
                </a:lnTo>
                <a:lnTo>
                  <a:pt x="1239044" y="2073268"/>
                </a:lnTo>
                <a:lnTo>
                  <a:pt x="1234678" y="2078825"/>
                </a:lnTo>
                <a:lnTo>
                  <a:pt x="1229916" y="2083589"/>
                </a:lnTo>
                <a:lnTo>
                  <a:pt x="1224756" y="2087955"/>
                </a:lnTo>
                <a:lnTo>
                  <a:pt x="1219597" y="2091925"/>
                </a:lnTo>
                <a:lnTo>
                  <a:pt x="1214041" y="2094703"/>
                </a:lnTo>
                <a:lnTo>
                  <a:pt x="1207691" y="2097879"/>
                </a:lnTo>
                <a:lnTo>
                  <a:pt x="1201737" y="2099864"/>
                </a:lnTo>
                <a:lnTo>
                  <a:pt x="1194991" y="2102245"/>
                </a:lnTo>
                <a:lnTo>
                  <a:pt x="1185069" y="2104230"/>
                </a:lnTo>
                <a:lnTo>
                  <a:pt x="1175544" y="2106612"/>
                </a:lnTo>
                <a:lnTo>
                  <a:pt x="1165225" y="2108200"/>
                </a:lnTo>
                <a:lnTo>
                  <a:pt x="1155700" y="2109787"/>
                </a:lnTo>
                <a:lnTo>
                  <a:pt x="1146572" y="2110581"/>
                </a:lnTo>
                <a:lnTo>
                  <a:pt x="1137047" y="2111375"/>
                </a:lnTo>
                <a:lnTo>
                  <a:pt x="1127919" y="2111375"/>
                </a:lnTo>
                <a:lnTo>
                  <a:pt x="1118791" y="2111375"/>
                </a:lnTo>
                <a:lnTo>
                  <a:pt x="1110059" y="2111375"/>
                </a:lnTo>
                <a:lnTo>
                  <a:pt x="1101328" y="2110581"/>
                </a:lnTo>
                <a:lnTo>
                  <a:pt x="1092597" y="2109787"/>
                </a:lnTo>
                <a:lnTo>
                  <a:pt x="1084263" y="2108200"/>
                </a:lnTo>
                <a:lnTo>
                  <a:pt x="1075531" y="2106612"/>
                </a:lnTo>
                <a:lnTo>
                  <a:pt x="1067197" y="2105024"/>
                </a:lnTo>
                <a:lnTo>
                  <a:pt x="1059259" y="2102642"/>
                </a:lnTo>
                <a:lnTo>
                  <a:pt x="1051322" y="2100657"/>
                </a:lnTo>
                <a:lnTo>
                  <a:pt x="1043781" y="2097879"/>
                </a:lnTo>
                <a:lnTo>
                  <a:pt x="1035844" y="2094703"/>
                </a:lnTo>
                <a:lnTo>
                  <a:pt x="1028303" y="2091925"/>
                </a:lnTo>
                <a:lnTo>
                  <a:pt x="1020763" y="2088352"/>
                </a:lnTo>
                <a:lnTo>
                  <a:pt x="1013619" y="2084383"/>
                </a:lnTo>
                <a:lnTo>
                  <a:pt x="1006078" y="2080413"/>
                </a:lnTo>
                <a:lnTo>
                  <a:pt x="998934" y="2076444"/>
                </a:lnTo>
                <a:lnTo>
                  <a:pt x="992187" y="2072077"/>
                </a:lnTo>
                <a:lnTo>
                  <a:pt x="978694" y="2062550"/>
                </a:lnTo>
                <a:lnTo>
                  <a:pt x="965994" y="2051833"/>
                </a:lnTo>
                <a:lnTo>
                  <a:pt x="953294" y="2041115"/>
                </a:lnTo>
                <a:lnTo>
                  <a:pt x="941387" y="2028810"/>
                </a:lnTo>
                <a:lnTo>
                  <a:pt x="929481" y="2016504"/>
                </a:lnTo>
                <a:lnTo>
                  <a:pt x="918766" y="2003008"/>
                </a:lnTo>
                <a:lnTo>
                  <a:pt x="908447" y="1989115"/>
                </a:lnTo>
                <a:lnTo>
                  <a:pt x="898128" y="1974825"/>
                </a:lnTo>
                <a:lnTo>
                  <a:pt x="888603" y="1959740"/>
                </a:lnTo>
                <a:lnTo>
                  <a:pt x="879475" y="1944656"/>
                </a:lnTo>
                <a:lnTo>
                  <a:pt x="871141" y="1928381"/>
                </a:lnTo>
                <a:lnTo>
                  <a:pt x="862806" y="1912106"/>
                </a:lnTo>
                <a:lnTo>
                  <a:pt x="854869" y="1895832"/>
                </a:lnTo>
                <a:lnTo>
                  <a:pt x="848122" y="1879160"/>
                </a:lnTo>
                <a:lnTo>
                  <a:pt x="840978" y="1861694"/>
                </a:lnTo>
                <a:lnTo>
                  <a:pt x="834628" y="1844625"/>
                </a:lnTo>
                <a:lnTo>
                  <a:pt x="828675" y="1827159"/>
                </a:lnTo>
                <a:lnTo>
                  <a:pt x="823119" y="1809693"/>
                </a:lnTo>
                <a:lnTo>
                  <a:pt x="817959" y="1792228"/>
                </a:lnTo>
                <a:lnTo>
                  <a:pt x="813594" y="1774762"/>
                </a:lnTo>
                <a:lnTo>
                  <a:pt x="810419" y="1762456"/>
                </a:lnTo>
                <a:lnTo>
                  <a:pt x="808434" y="1750945"/>
                </a:lnTo>
                <a:lnTo>
                  <a:pt x="806053" y="1738639"/>
                </a:lnTo>
                <a:lnTo>
                  <a:pt x="804863" y="1726731"/>
                </a:lnTo>
                <a:lnTo>
                  <a:pt x="804069" y="1714823"/>
                </a:lnTo>
                <a:lnTo>
                  <a:pt x="802878" y="1703708"/>
                </a:lnTo>
                <a:lnTo>
                  <a:pt x="802878" y="1691799"/>
                </a:lnTo>
                <a:lnTo>
                  <a:pt x="802878" y="1680288"/>
                </a:lnTo>
                <a:lnTo>
                  <a:pt x="803672" y="1668776"/>
                </a:lnTo>
                <a:lnTo>
                  <a:pt x="804863" y="1657265"/>
                </a:lnTo>
                <a:lnTo>
                  <a:pt x="806053" y="1646150"/>
                </a:lnTo>
                <a:lnTo>
                  <a:pt x="807244" y="1634639"/>
                </a:lnTo>
                <a:lnTo>
                  <a:pt x="809625" y="1623127"/>
                </a:lnTo>
                <a:lnTo>
                  <a:pt x="811609" y="1612410"/>
                </a:lnTo>
                <a:lnTo>
                  <a:pt x="814387" y="1600898"/>
                </a:lnTo>
                <a:lnTo>
                  <a:pt x="817563" y="1590180"/>
                </a:lnTo>
                <a:lnTo>
                  <a:pt x="820341" y="1579066"/>
                </a:lnTo>
                <a:lnTo>
                  <a:pt x="823913" y="1567951"/>
                </a:lnTo>
                <a:lnTo>
                  <a:pt x="831453" y="1546119"/>
                </a:lnTo>
                <a:lnTo>
                  <a:pt x="840184" y="1524684"/>
                </a:lnTo>
                <a:lnTo>
                  <a:pt x="849313" y="1503248"/>
                </a:lnTo>
                <a:lnTo>
                  <a:pt x="859234" y="1481813"/>
                </a:lnTo>
                <a:lnTo>
                  <a:pt x="869950" y="1460378"/>
                </a:lnTo>
                <a:lnTo>
                  <a:pt x="881063" y="1439339"/>
                </a:lnTo>
                <a:lnTo>
                  <a:pt x="892572" y="1418301"/>
                </a:lnTo>
                <a:lnTo>
                  <a:pt x="904875" y="1398057"/>
                </a:lnTo>
                <a:lnTo>
                  <a:pt x="916384" y="1377018"/>
                </a:lnTo>
                <a:lnTo>
                  <a:pt x="940991" y="1336133"/>
                </a:lnTo>
                <a:lnTo>
                  <a:pt x="965200" y="1295247"/>
                </a:lnTo>
                <a:lnTo>
                  <a:pt x="976709" y="1275002"/>
                </a:lnTo>
                <a:lnTo>
                  <a:pt x="988219" y="1254361"/>
                </a:lnTo>
                <a:lnTo>
                  <a:pt x="998537" y="1234117"/>
                </a:lnTo>
                <a:lnTo>
                  <a:pt x="1009253" y="1213872"/>
                </a:lnTo>
                <a:lnTo>
                  <a:pt x="1018381" y="1193628"/>
                </a:lnTo>
                <a:lnTo>
                  <a:pt x="1027113" y="1172986"/>
                </a:lnTo>
                <a:lnTo>
                  <a:pt x="1035050" y="1153139"/>
                </a:lnTo>
                <a:lnTo>
                  <a:pt x="1041400" y="1132497"/>
                </a:lnTo>
                <a:lnTo>
                  <a:pt x="1044575" y="1122177"/>
                </a:lnTo>
                <a:lnTo>
                  <a:pt x="1046956" y="1111856"/>
                </a:lnTo>
                <a:lnTo>
                  <a:pt x="1049337" y="1101932"/>
                </a:lnTo>
                <a:lnTo>
                  <a:pt x="1051322" y="1091612"/>
                </a:lnTo>
                <a:lnTo>
                  <a:pt x="1047353" y="1090421"/>
                </a:lnTo>
                <a:lnTo>
                  <a:pt x="1044178" y="1089627"/>
                </a:lnTo>
                <a:lnTo>
                  <a:pt x="1041003" y="1088436"/>
                </a:lnTo>
                <a:lnTo>
                  <a:pt x="1037431" y="1086848"/>
                </a:lnTo>
                <a:lnTo>
                  <a:pt x="1034256" y="1084467"/>
                </a:lnTo>
                <a:lnTo>
                  <a:pt x="1031875" y="1082482"/>
                </a:lnTo>
                <a:lnTo>
                  <a:pt x="1029097" y="1079703"/>
                </a:lnTo>
                <a:lnTo>
                  <a:pt x="1027113" y="1076924"/>
                </a:lnTo>
                <a:lnTo>
                  <a:pt x="1018778" y="1083673"/>
                </a:lnTo>
                <a:lnTo>
                  <a:pt x="1010841" y="1090421"/>
                </a:lnTo>
                <a:lnTo>
                  <a:pt x="1003300" y="1097963"/>
                </a:lnTo>
                <a:lnTo>
                  <a:pt x="995759" y="1105505"/>
                </a:lnTo>
                <a:lnTo>
                  <a:pt x="981075" y="1120986"/>
                </a:lnTo>
                <a:lnTo>
                  <a:pt x="966787" y="1137658"/>
                </a:lnTo>
                <a:lnTo>
                  <a:pt x="953294" y="1154727"/>
                </a:lnTo>
                <a:lnTo>
                  <a:pt x="939800" y="1172986"/>
                </a:lnTo>
                <a:lnTo>
                  <a:pt x="926703" y="1191246"/>
                </a:lnTo>
                <a:lnTo>
                  <a:pt x="914003" y="1210697"/>
                </a:lnTo>
                <a:lnTo>
                  <a:pt x="901700" y="1230147"/>
                </a:lnTo>
                <a:lnTo>
                  <a:pt x="889397" y="1250391"/>
                </a:lnTo>
                <a:lnTo>
                  <a:pt x="865187" y="1290880"/>
                </a:lnTo>
                <a:lnTo>
                  <a:pt x="840581" y="1332163"/>
                </a:lnTo>
                <a:lnTo>
                  <a:pt x="828278" y="1352408"/>
                </a:lnTo>
                <a:lnTo>
                  <a:pt x="815578" y="1373049"/>
                </a:lnTo>
                <a:lnTo>
                  <a:pt x="802878" y="1393293"/>
                </a:lnTo>
                <a:lnTo>
                  <a:pt x="789781" y="1412744"/>
                </a:lnTo>
                <a:lnTo>
                  <a:pt x="776287" y="1432591"/>
                </a:lnTo>
                <a:lnTo>
                  <a:pt x="762397" y="1451645"/>
                </a:lnTo>
                <a:lnTo>
                  <a:pt x="748109" y="1469905"/>
                </a:lnTo>
                <a:lnTo>
                  <a:pt x="733028" y="1487767"/>
                </a:lnTo>
                <a:lnTo>
                  <a:pt x="717550" y="1504836"/>
                </a:lnTo>
                <a:lnTo>
                  <a:pt x="709613" y="1513172"/>
                </a:lnTo>
                <a:lnTo>
                  <a:pt x="701278" y="1521111"/>
                </a:lnTo>
                <a:lnTo>
                  <a:pt x="692944" y="1529050"/>
                </a:lnTo>
                <a:lnTo>
                  <a:pt x="684213" y="1536989"/>
                </a:lnTo>
                <a:lnTo>
                  <a:pt x="675481" y="1544134"/>
                </a:lnTo>
                <a:lnTo>
                  <a:pt x="666750" y="1551279"/>
                </a:lnTo>
                <a:lnTo>
                  <a:pt x="657622" y="1558027"/>
                </a:lnTo>
                <a:lnTo>
                  <a:pt x="648494" y="1564776"/>
                </a:lnTo>
                <a:lnTo>
                  <a:pt x="638969" y="1570730"/>
                </a:lnTo>
                <a:lnTo>
                  <a:pt x="629047" y="1577081"/>
                </a:lnTo>
                <a:lnTo>
                  <a:pt x="618728" y="1582638"/>
                </a:lnTo>
                <a:lnTo>
                  <a:pt x="608409" y="1587799"/>
                </a:lnTo>
                <a:lnTo>
                  <a:pt x="597694" y="1592959"/>
                </a:lnTo>
                <a:lnTo>
                  <a:pt x="586978" y="1597325"/>
                </a:lnTo>
                <a:lnTo>
                  <a:pt x="575866" y="1601692"/>
                </a:lnTo>
                <a:lnTo>
                  <a:pt x="564753" y="1606058"/>
                </a:lnTo>
                <a:lnTo>
                  <a:pt x="552847" y="1609631"/>
                </a:lnTo>
                <a:lnTo>
                  <a:pt x="540941" y="1613203"/>
                </a:lnTo>
                <a:lnTo>
                  <a:pt x="523478" y="1617173"/>
                </a:lnTo>
                <a:lnTo>
                  <a:pt x="505619" y="1621142"/>
                </a:lnTo>
                <a:lnTo>
                  <a:pt x="487759" y="1624715"/>
                </a:lnTo>
                <a:lnTo>
                  <a:pt x="469503" y="1627891"/>
                </a:lnTo>
                <a:lnTo>
                  <a:pt x="451247" y="1630669"/>
                </a:lnTo>
                <a:lnTo>
                  <a:pt x="433387" y="1633051"/>
                </a:lnTo>
                <a:lnTo>
                  <a:pt x="414734" y="1634242"/>
                </a:lnTo>
                <a:lnTo>
                  <a:pt x="396478" y="1635433"/>
                </a:lnTo>
                <a:lnTo>
                  <a:pt x="378222" y="1636226"/>
                </a:lnTo>
                <a:lnTo>
                  <a:pt x="360363" y="1636226"/>
                </a:lnTo>
                <a:lnTo>
                  <a:pt x="342503" y="1635433"/>
                </a:lnTo>
                <a:lnTo>
                  <a:pt x="324644" y="1634242"/>
                </a:lnTo>
                <a:lnTo>
                  <a:pt x="307181" y="1632257"/>
                </a:lnTo>
                <a:lnTo>
                  <a:pt x="290116" y="1629875"/>
                </a:lnTo>
                <a:lnTo>
                  <a:pt x="273050" y="1626700"/>
                </a:lnTo>
                <a:lnTo>
                  <a:pt x="256381" y="1622333"/>
                </a:lnTo>
                <a:lnTo>
                  <a:pt x="240109" y="1617570"/>
                </a:lnTo>
                <a:lnTo>
                  <a:pt x="224631" y="1612013"/>
                </a:lnTo>
                <a:lnTo>
                  <a:pt x="209153" y="1605661"/>
                </a:lnTo>
                <a:lnTo>
                  <a:pt x="194469" y="1598516"/>
                </a:lnTo>
                <a:lnTo>
                  <a:pt x="187325" y="1594547"/>
                </a:lnTo>
                <a:lnTo>
                  <a:pt x="180578" y="1590180"/>
                </a:lnTo>
                <a:lnTo>
                  <a:pt x="173434" y="1585814"/>
                </a:lnTo>
                <a:lnTo>
                  <a:pt x="166687" y="1581447"/>
                </a:lnTo>
                <a:lnTo>
                  <a:pt x="159941" y="1576287"/>
                </a:lnTo>
                <a:lnTo>
                  <a:pt x="153591" y="1571127"/>
                </a:lnTo>
                <a:lnTo>
                  <a:pt x="147241" y="1565569"/>
                </a:lnTo>
                <a:lnTo>
                  <a:pt x="141287" y="1560012"/>
                </a:lnTo>
                <a:lnTo>
                  <a:pt x="134937" y="1554455"/>
                </a:lnTo>
                <a:lnTo>
                  <a:pt x="129381" y="1548104"/>
                </a:lnTo>
                <a:lnTo>
                  <a:pt x="124222" y="1542149"/>
                </a:lnTo>
                <a:lnTo>
                  <a:pt x="118666" y="1535004"/>
                </a:lnTo>
                <a:lnTo>
                  <a:pt x="113109" y="1528653"/>
                </a:lnTo>
                <a:lnTo>
                  <a:pt x="108347" y="1521111"/>
                </a:lnTo>
                <a:lnTo>
                  <a:pt x="103584" y="1513569"/>
                </a:lnTo>
                <a:lnTo>
                  <a:pt x="99219" y="1506424"/>
                </a:lnTo>
                <a:lnTo>
                  <a:pt x="94853" y="1498485"/>
                </a:lnTo>
                <a:lnTo>
                  <a:pt x="90487" y="1490149"/>
                </a:lnTo>
                <a:lnTo>
                  <a:pt x="86519" y="1481416"/>
                </a:lnTo>
                <a:lnTo>
                  <a:pt x="82947" y="1472683"/>
                </a:lnTo>
                <a:lnTo>
                  <a:pt x="79772" y="1463553"/>
                </a:lnTo>
                <a:lnTo>
                  <a:pt x="76597" y="1454424"/>
                </a:lnTo>
                <a:lnTo>
                  <a:pt x="73422" y="1444500"/>
                </a:lnTo>
                <a:lnTo>
                  <a:pt x="71041" y="1434576"/>
                </a:lnTo>
                <a:lnTo>
                  <a:pt x="69453" y="1428225"/>
                </a:lnTo>
                <a:lnTo>
                  <a:pt x="68659" y="1421477"/>
                </a:lnTo>
                <a:lnTo>
                  <a:pt x="68263" y="1415126"/>
                </a:lnTo>
                <a:lnTo>
                  <a:pt x="68263" y="1408377"/>
                </a:lnTo>
                <a:lnTo>
                  <a:pt x="69056" y="1402026"/>
                </a:lnTo>
                <a:lnTo>
                  <a:pt x="70644" y="1395278"/>
                </a:lnTo>
                <a:lnTo>
                  <a:pt x="72231" y="1388927"/>
                </a:lnTo>
                <a:lnTo>
                  <a:pt x="75009" y="1382179"/>
                </a:lnTo>
                <a:lnTo>
                  <a:pt x="77391" y="1375828"/>
                </a:lnTo>
                <a:lnTo>
                  <a:pt x="80963" y="1369476"/>
                </a:lnTo>
                <a:lnTo>
                  <a:pt x="84534" y="1363125"/>
                </a:lnTo>
                <a:lnTo>
                  <a:pt x="88900" y="1356774"/>
                </a:lnTo>
                <a:lnTo>
                  <a:pt x="93663" y="1350820"/>
                </a:lnTo>
                <a:lnTo>
                  <a:pt x="98822" y="1344865"/>
                </a:lnTo>
                <a:lnTo>
                  <a:pt x="104378" y="1338514"/>
                </a:lnTo>
                <a:lnTo>
                  <a:pt x="110728" y="1332560"/>
                </a:lnTo>
                <a:lnTo>
                  <a:pt x="117078" y="1326606"/>
                </a:lnTo>
                <a:lnTo>
                  <a:pt x="124222" y="1321049"/>
                </a:lnTo>
                <a:lnTo>
                  <a:pt x="131763" y="1315491"/>
                </a:lnTo>
                <a:lnTo>
                  <a:pt x="139303" y="1310331"/>
                </a:lnTo>
                <a:lnTo>
                  <a:pt x="147637" y="1304774"/>
                </a:lnTo>
                <a:lnTo>
                  <a:pt x="156369" y="1299613"/>
                </a:lnTo>
                <a:lnTo>
                  <a:pt x="165497" y="1294850"/>
                </a:lnTo>
                <a:lnTo>
                  <a:pt x="174625" y="1290086"/>
                </a:lnTo>
                <a:lnTo>
                  <a:pt x="184944" y="1285323"/>
                </a:lnTo>
                <a:lnTo>
                  <a:pt x="194866" y="1280957"/>
                </a:lnTo>
                <a:lnTo>
                  <a:pt x="205978" y="1276590"/>
                </a:lnTo>
                <a:lnTo>
                  <a:pt x="216694" y="1272224"/>
                </a:lnTo>
                <a:lnTo>
                  <a:pt x="227806" y="1268254"/>
                </a:lnTo>
                <a:lnTo>
                  <a:pt x="239316" y="1264682"/>
                </a:lnTo>
                <a:lnTo>
                  <a:pt x="251222" y="1261109"/>
                </a:lnTo>
                <a:lnTo>
                  <a:pt x="263922" y="1257934"/>
                </a:lnTo>
                <a:lnTo>
                  <a:pt x="251222" y="1260712"/>
                </a:lnTo>
                <a:lnTo>
                  <a:pt x="238919" y="1263491"/>
                </a:lnTo>
                <a:lnTo>
                  <a:pt x="227013" y="1265476"/>
                </a:lnTo>
                <a:lnTo>
                  <a:pt x="215503" y="1267857"/>
                </a:lnTo>
                <a:lnTo>
                  <a:pt x="203597" y="1269048"/>
                </a:lnTo>
                <a:lnTo>
                  <a:pt x="192087" y="1270636"/>
                </a:lnTo>
                <a:lnTo>
                  <a:pt x="181372" y="1271827"/>
                </a:lnTo>
                <a:lnTo>
                  <a:pt x="170259" y="1272224"/>
                </a:lnTo>
                <a:lnTo>
                  <a:pt x="159941" y="1272621"/>
                </a:lnTo>
                <a:lnTo>
                  <a:pt x="149622" y="1272224"/>
                </a:lnTo>
                <a:lnTo>
                  <a:pt x="139303" y="1272224"/>
                </a:lnTo>
                <a:lnTo>
                  <a:pt x="129778" y="1271430"/>
                </a:lnTo>
                <a:lnTo>
                  <a:pt x="120253" y="1270636"/>
                </a:lnTo>
                <a:lnTo>
                  <a:pt x="111125" y="1269048"/>
                </a:lnTo>
                <a:lnTo>
                  <a:pt x="101997" y="1267460"/>
                </a:lnTo>
                <a:lnTo>
                  <a:pt x="93663" y="1265079"/>
                </a:lnTo>
                <a:lnTo>
                  <a:pt x="85328" y="1263094"/>
                </a:lnTo>
                <a:lnTo>
                  <a:pt x="77391" y="1260712"/>
                </a:lnTo>
                <a:lnTo>
                  <a:pt x="69850" y="1257934"/>
                </a:lnTo>
                <a:lnTo>
                  <a:pt x="63103" y="1254758"/>
                </a:lnTo>
                <a:lnTo>
                  <a:pt x="55959" y="1251185"/>
                </a:lnTo>
                <a:lnTo>
                  <a:pt x="50006" y="1247216"/>
                </a:lnTo>
                <a:lnTo>
                  <a:pt x="43656" y="1243246"/>
                </a:lnTo>
                <a:lnTo>
                  <a:pt x="38100" y="1238880"/>
                </a:lnTo>
                <a:lnTo>
                  <a:pt x="32941" y="1234513"/>
                </a:lnTo>
                <a:lnTo>
                  <a:pt x="28575" y="1229750"/>
                </a:lnTo>
                <a:lnTo>
                  <a:pt x="24209" y="1224590"/>
                </a:lnTo>
                <a:lnTo>
                  <a:pt x="20241" y="1219429"/>
                </a:lnTo>
                <a:lnTo>
                  <a:pt x="16669" y="1213872"/>
                </a:lnTo>
                <a:lnTo>
                  <a:pt x="14287" y="1207521"/>
                </a:lnTo>
                <a:lnTo>
                  <a:pt x="11509" y="1201567"/>
                </a:lnTo>
                <a:lnTo>
                  <a:pt x="9922" y="1194819"/>
                </a:lnTo>
                <a:lnTo>
                  <a:pt x="7144" y="1184895"/>
                </a:lnTo>
                <a:lnTo>
                  <a:pt x="5556" y="1175368"/>
                </a:lnTo>
                <a:lnTo>
                  <a:pt x="3572" y="1165047"/>
                </a:lnTo>
                <a:lnTo>
                  <a:pt x="2381" y="1155521"/>
                </a:lnTo>
                <a:lnTo>
                  <a:pt x="1587" y="1146391"/>
                </a:lnTo>
                <a:lnTo>
                  <a:pt x="794" y="1136864"/>
                </a:lnTo>
                <a:lnTo>
                  <a:pt x="0" y="1127734"/>
                </a:lnTo>
                <a:lnTo>
                  <a:pt x="0" y="1118604"/>
                </a:lnTo>
                <a:lnTo>
                  <a:pt x="794" y="1109871"/>
                </a:lnTo>
                <a:lnTo>
                  <a:pt x="1587" y="1101138"/>
                </a:lnTo>
                <a:lnTo>
                  <a:pt x="2381" y="1092406"/>
                </a:lnTo>
                <a:lnTo>
                  <a:pt x="3572" y="1084070"/>
                </a:lnTo>
                <a:lnTo>
                  <a:pt x="5159" y="1075337"/>
                </a:lnTo>
                <a:lnTo>
                  <a:pt x="6747" y="1067398"/>
                </a:lnTo>
                <a:lnTo>
                  <a:pt x="8731" y="1059062"/>
                </a:lnTo>
                <a:lnTo>
                  <a:pt x="11509" y="1051123"/>
                </a:lnTo>
                <a:lnTo>
                  <a:pt x="14287" y="1043581"/>
                </a:lnTo>
                <a:lnTo>
                  <a:pt x="17066" y="1035642"/>
                </a:lnTo>
                <a:lnTo>
                  <a:pt x="20241" y="1028100"/>
                </a:lnTo>
                <a:lnTo>
                  <a:pt x="23813" y="1020558"/>
                </a:lnTo>
                <a:lnTo>
                  <a:pt x="27384" y="1013413"/>
                </a:lnTo>
                <a:lnTo>
                  <a:pt x="31353" y="1005871"/>
                </a:lnTo>
                <a:lnTo>
                  <a:pt x="35719" y="998725"/>
                </a:lnTo>
                <a:lnTo>
                  <a:pt x="40084" y="991977"/>
                </a:lnTo>
                <a:lnTo>
                  <a:pt x="49609" y="978481"/>
                </a:lnTo>
                <a:lnTo>
                  <a:pt x="59531" y="965779"/>
                </a:lnTo>
                <a:lnTo>
                  <a:pt x="71041" y="953076"/>
                </a:lnTo>
                <a:lnTo>
                  <a:pt x="82550" y="941168"/>
                </a:lnTo>
                <a:lnTo>
                  <a:pt x="95250" y="929656"/>
                </a:lnTo>
                <a:lnTo>
                  <a:pt x="108744" y="918542"/>
                </a:lnTo>
                <a:lnTo>
                  <a:pt x="122237" y="908221"/>
                </a:lnTo>
                <a:lnTo>
                  <a:pt x="136922" y="897900"/>
                </a:lnTo>
                <a:lnTo>
                  <a:pt x="152003" y="888373"/>
                </a:lnTo>
                <a:lnTo>
                  <a:pt x="167481" y="879244"/>
                </a:lnTo>
                <a:lnTo>
                  <a:pt x="182959" y="870908"/>
                </a:lnTo>
                <a:lnTo>
                  <a:pt x="199628" y="862572"/>
                </a:lnTo>
                <a:lnTo>
                  <a:pt x="216297" y="854633"/>
                </a:lnTo>
                <a:lnTo>
                  <a:pt x="232966" y="847885"/>
                </a:lnTo>
                <a:lnTo>
                  <a:pt x="250031" y="840740"/>
                </a:lnTo>
                <a:lnTo>
                  <a:pt x="267494" y="834388"/>
                </a:lnTo>
                <a:lnTo>
                  <a:pt x="284956" y="828434"/>
                </a:lnTo>
                <a:lnTo>
                  <a:pt x="302419" y="822877"/>
                </a:lnTo>
                <a:lnTo>
                  <a:pt x="319881" y="817716"/>
                </a:lnTo>
                <a:lnTo>
                  <a:pt x="337344" y="813350"/>
                </a:lnTo>
                <a:lnTo>
                  <a:pt x="349250" y="810174"/>
                </a:lnTo>
                <a:lnTo>
                  <a:pt x="361156" y="808190"/>
                </a:lnTo>
                <a:lnTo>
                  <a:pt x="373063" y="805808"/>
                </a:lnTo>
                <a:lnTo>
                  <a:pt x="384969" y="804617"/>
                </a:lnTo>
                <a:lnTo>
                  <a:pt x="396478" y="803823"/>
                </a:lnTo>
                <a:lnTo>
                  <a:pt x="408384" y="803029"/>
                </a:lnTo>
                <a:lnTo>
                  <a:pt x="420291" y="803029"/>
                </a:lnTo>
                <a:lnTo>
                  <a:pt x="431403" y="803029"/>
                </a:lnTo>
                <a:lnTo>
                  <a:pt x="442913" y="803823"/>
                </a:lnTo>
                <a:lnTo>
                  <a:pt x="454819" y="804617"/>
                </a:lnTo>
                <a:lnTo>
                  <a:pt x="465931" y="805808"/>
                </a:lnTo>
                <a:lnTo>
                  <a:pt x="477441" y="807396"/>
                </a:lnTo>
                <a:lnTo>
                  <a:pt x="488156" y="809380"/>
                </a:lnTo>
                <a:lnTo>
                  <a:pt x="499666" y="811762"/>
                </a:lnTo>
                <a:lnTo>
                  <a:pt x="510381" y="814144"/>
                </a:lnTo>
                <a:lnTo>
                  <a:pt x="521891" y="817319"/>
                </a:lnTo>
                <a:lnTo>
                  <a:pt x="532606" y="820495"/>
                </a:lnTo>
                <a:lnTo>
                  <a:pt x="543719" y="823671"/>
                </a:lnTo>
                <a:lnTo>
                  <a:pt x="565547" y="831213"/>
                </a:lnTo>
                <a:lnTo>
                  <a:pt x="587375" y="839946"/>
                </a:lnTo>
                <a:lnTo>
                  <a:pt x="608806" y="849075"/>
                </a:lnTo>
                <a:lnTo>
                  <a:pt x="630237" y="858999"/>
                </a:lnTo>
                <a:lnTo>
                  <a:pt x="651272" y="869717"/>
                </a:lnTo>
                <a:lnTo>
                  <a:pt x="671909" y="880831"/>
                </a:lnTo>
                <a:lnTo>
                  <a:pt x="692944" y="892740"/>
                </a:lnTo>
                <a:lnTo>
                  <a:pt x="713978" y="904648"/>
                </a:lnTo>
                <a:lnTo>
                  <a:pt x="734616" y="916954"/>
                </a:lnTo>
                <a:lnTo>
                  <a:pt x="775494" y="941168"/>
                </a:lnTo>
                <a:lnTo>
                  <a:pt x="816769" y="965382"/>
                </a:lnTo>
                <a:lnTo>
                  <a:pt x="837009" y="976496"/>
                </a:lnTo>
                <a:lnTo>
                  <a:pt x="857250" y="988008"/>
                </a:lnTo>
                <a:lnTo>
                  <a:pt x="877887" y="998725"/>
                </a:lnTo>
                <a:lnTo>
                  <a:pt x="897731" y="1009046"/>
                </a:lnTo>
                <a:lnTo>
                  <a:pt x="918369" y="1018176"/>
                </a:lnTo>
                <a:lnTo>
                  <a:pt x="938213" y="1026909"/>
                </a:lnTo>
                <a:lnTo>
                  <a:pt x="958850" y="1034848"/>
                </a:lnTo>
                <a:lnTo>
                  <a:pt x="979487" y="1041199"/>
                </a:lnTo>
                <a:lnTo>
                  <a:pt x="989409" y="1044375"/>
                </a:lnTo>
                <a:lnTo>
                  <a:pt x="1000125" y="1046756"/>
                </a:lnTo>
                <a:lnTo>
                  <a:pt x="1010047" y="1049138"/>
                </a:lnTo>
                <a:lnTo>
                  <a:pt x="1020366" y="1051123"/>
                </a:lnTo>
                <a:lnTo>
                  <a:pt x="1020763" y="1047947"/>
                </a:lnTo>
                <a:lnTo>
                  <a:pt x="1022350" y="1043978"/>
                </a:lnTo>
                <a:lnTo>
                  <a:pt x="1023541" y="1040802"/>
                </a:lnTo>
                <a:lnTo>
                  <a:pt x="1025128" y="1037230"/>
                </a:lnTo>
                <a:lnTo>
                  <a:pt x="1027113" y="1034451"/>
                </a:lnTo>
                <a:lnTo>
                  <a:pt x="1029494" y="1031672"/>
                </a:lnTo>
                <a:lnTo>
                  <a:pt x="1031875" y="1028894"/>
                </a:lnTo>
                <a:lnTo>
                  <a:pt x="1035050" y="1026909"/>
                </a:lnTo>
                <a:lnTo>
                  <a:pt x="1027906" y="1018573"/>
                </a:lnTo>
                <a:lnTo>
                  <a:pt x="1020763" y="1010634"/>
                </a:lnTo>
                <a:lnTo>
                  <a:pt x="1014016" y="1003092"/>
                </a:lnTo>
                <a:lnTo>
                  <a:pt x="1006475" y="995550"/>
                </a:lnTo>
                <a:lnTo>
                  <a:pt x="990600" y="980863"/>
                </a:lnTo>
                <a:lnTo>
                  <a:pt x="974328" y="966573"/>
                </a:lnTo>
                <a:lnTo>
                  <a:pt x="956866" y="953076"/>
                </a:lnTo>
                <a:lnTo>
                  <a:pt x="939006" y="939580"/>
                </a:lnTo>
                <a:lnTo>
                  <a:pt x="920353" y="926878"/>
                </a:lnTo>
                <a:lnTo>
                  <a:pt x="901303" y="913778"/>
                </a:lnTo>
                <a:lnTo>
                  <a:pt x="881459" y="901473"/>
                </a:lnTo>
                <a:lnTo>
                  <a:pt x="861616" y="889167"/>
                </a:lnTo>
                <a:lnTo>
                  <a:pt x="821134" y="864953"/>
                </a:lnTo>
                <a:lnTo>
                  <a:pt x="779859" y="840343"/>
                </a:lnTo>
                <a:lnTo>
                  <a:pt x="759222" y="828037"/>
                </a:lnTo>
                <a:lnTo>
                  <a:pt x="738981" y="815335"/>
                </a:lnTo>
                <a:lnTo>
                  <a:pt x="718741" y="803029"/>
                </a:lnTo>
                <a:lnTo>
                  <a:pt x="698897" y="789930"/>
                </a:lnTo>
                <a:lnTo>
                  <a:pt x="679450" y="776037"/>
                </a:lnTo>
                <a:lnTo>
                  <a:pt x="660400" y="762143"/>
                </a:lnTo>
                <a:lnTo>
                  <a:pt x="642144" y="747853"/>
                </a:lnTo>
                <a:lnTo>
                  <a:pt x="623887" y="733166"/>
                </a:lnTo>
                <a:lnTo>
                  <a:pt x="607219" y="717288"/>
                </a:lnTo>
                <a:lnTo>
                  <a:pt x="598884" y="709349"/>
                </a:lnTo>
                <a:lnTo>
                  <a:pt x="590550" y="701013"/>
                </a:lnTo>
                <a:lnTo>
                  <a:pt x="582613" y="692677"/>
                </a:lnTo>
                <a:lnTo>
                  <a:pt x="575072" y="683944"/>
                </a:lnTo>
                <a:lnTo>
                  <a:pt x="567531" y="675212"/>
                </a:lnTo>
                <a:lnTo>
                  <a:pt x="560784" y="666479"/>
                </a:lnTo>
                <a:lnTo>
                  <a:pt x="553641" y="657349"/>
                </a:lnTo>
                <a:lnTo>
                  <a:pt x="547291" y="648219"/>
                </a:lnTo>
                <a:lnTo>
                  <a:pt x="540941" y="638692"/>
                </a:lnTo>
                <a:lnTo>
                  <a:pt x="534987" y="628768"/>
                </a:lnTo>
                <a:lnTo>
                  <a:pt x="529431" y="618448"/>
                </a:lnTo>
                <a:lnTo>
                  <a:pt x="523875" y="608127"/>
                </a:lnTo>
                <a:lnTo>
                  <a:pt x="518716" y="597806"/>
                </a:lnTo>
                <a:lnTo>
                  <a:pt x="513953" y="587089"/>
                </a:lnTo>
                <a:lnTo>
                  <a:pt x="509587" y="575974"/>
                </a:lnTo>
                <a:lnTo>
                  <a:pt x="505619" y="564463"/>
                </a:lnTo>
                <a:lnTo>
                  <a:pt x="502047" y="552554"/>
                </a:lnTo>
                <a:lnTo>
                  <a:pt x="498872" y="541043"/>
                </a:lnTo>
                <a:lnTo>
                  <a:pt x="494506" y="523577"/>
                </a:lnTo>
                <a:lnTo>
                  <a:pt x="490537" y="505317"/>
                </a:lnTo>
                <a:lnTo>
                  <a:pt x="486966" y="487454"/>
                </a:lnTo>
                <a:lnTo>
                  <a:pt x="483791" y="469195"/>
                </a:lnTo>
                <a:lnTo>
                  <a:pt x="481409" y="450935"/>
                </a:lnTo>
                <a:lnTo>
                  <a:pt x="479028" y="433072"/>
                </a:lnTo>
                <a:lnTo>
                  <a:pt x="477441" y="414812"/>
                </a:lnTo>
                <a:lnTo>
                  <a:pt x="476647" y="396553"/>
                </a:lnTo>
                <a:lnTo>
                  <a:pt x="475456" y="377896"/>
                </a:lnTo>
                <a:lnTo>
                  <a:pt x="475456" y="360033"/>
                </a:lnTo>
                <a:lnTo>
                  <a:pt x="476647" y="342171"/>
                </a:lnTo>
                <a:lnTo>
                  <a:pt x="477441" y="324308"/>
                </a:lnTo>
                <a:lnTo>
                  <a:pt x="479425" y="306842"/>
                </a:lnTo>
                <a:lnTo>
                  <a:pt x="482203" y="289773"/>
                </a:lnTo>
                <a:lnTo>
                  <a:pt x="485378" y="272705"/>
                </a:lnTo>
                <a:lnTo>
                  <a:pt x="488950" y="256033"/>
                </a:lnTo>
                <a:lnTo>
                  <a:pt x="494109" y="240155"/>
                </a:lnTo>
                <a:lnTo>
                  <a:pt x="499666" y="224277"/>
                </a:lnTo>
                <a:lnTo>
                  <a:pt x="506016" y="209193"/>
                </a:lnTo>
                <a:lnTo>
                  <a:pt x="513556" y="194108"/>
                </a:lnTo>
                <a:lnTo>
                  <a:pt x="517525" y="187360"/>
                </a:lnTo>
                <a:lnTo>
                  <a:pt x="521494" y="180215"/>
                </a:lnTo>
                <a:lnTo>
                  <a:pt x="526256" y="173070"/>
                </a:lnTo>
                <a:lnTo>
                  <a:pt x="530622" y="166322"/>
                </a:lnTo>
                <a:lnTo>
                  <a:pt x="535384" y="159574"/>
                </a:lnTo>
                <a:lnTo>
                  <a:pt x="540544" y="153223"/>
                </a:lnTo>
                <a:lnTo>
                  <a:pt x="545703" y="146871"/>
                </a:lnTo>
                <a:lnTo>
                  <a:pt x="551656" y="140917"/>
                </a:lnTo>
                <a:lnTo>
                  <a:pt x="557609" y="134963"/>
                </a:lnTo>
                <a:lnTo>
                  <a:pt x="563959" y="129009"/>
                </a:lnTo>
                <a:lnTo>
                  <a:pt x="569913" y="123848"/>
                </a:lnTo>
                <a:lnTo>
                  <a:pt x="576263" y="118291"/>
                </a:lnTo>
                <a:lnTo>
                  <a:pt x="583406" y="113131"/>
                </a:lnTo>
                <a:lnTo>
                  <a:pt x="590550" y="108367"/>
                </a:lnTo>
                <a:lnTo>
                  <a:pt x="597694" y="103207"/>
                </a:lnTo>
                <a:lnTo>
                  <a:pt x="605631" y="98841"/>
                </a:lnTo>
                <a:lnTo>
                  <a:pt x="613569" y="94474"/>
                </a:lnTo>
                <a:lnTo>
                  <a:pt x="621903" y="90108"/>
                </a:lnTo>
                <a:lnTo>
                  <a:pt x="630237" y="86535"/>
                </a:lnTo>
                <a:lnTo>
                  <a:pt x="639366" y="82963"/>
                </a:lnTo>
                <a:lnTo>
                  <a:pt x="648097" y="79390"/>
                </a:lnTo>
                <a:lnTo>
                  <a:pt x="657622" y="76214"/>
                </a:lnTo>
                <a:lnTo>
                  <a:pt x="667147" y="73436"/>
                </a:lnTo>
                <a:lnTo>
                  <a:pt x="677466" y="70657"/>
                </a:lnTo>
                <a:lnTo>
                  <a:pt x="683816" y="69466"/>
                </a:lnTo>
                <a:lnTo>
                  <a:pt x="690563" y="68275"/>
                </a:lnTo>
                <a:lnTo>
                  <a:pt x="696913" y="67879"/>
                </a:lnTo>
                <a:lnTo>
                  <a:pt x="703659" y="68275"/>
                </a:lnTo>
                <a:lnTo>
                  <a:pt x="710009" y="69069"/>
                </a:lnTo>
                <a:lnTo>
                  <a:pt x="716756" y="70260"/>
                </a:lnTo>
                <a:lnTo>
                  <a:pt x="723106" y="71848"/>
                </a:lnTo>
                <a:lnTo>
                  <a:pt x="729853" y="74627"/>
                </a:lnTo>
                <a:lnTo>
                  <a:pt x="735806" y="77008"/>
                </a:lnTo>
                <a:lnTo>
                  <a:pt x="742553" y="80581"/>
                </a:lnTo>
                <a:lnTo>
                  <a:pt x="748903" y="84550"/>
                </a:lnTo>
                <a:lnTo>
                  <a:pt x="754856" y="88520"/>
                </a:lnTo>
                <a:lnTo>
                  <a:pt x="761206" y="93283"/>
                </a:lnTo>
                <a:lnTo>
                  <a:pt x="767159" y="98444"/>
                </a:lnTo>
                <a:lnTo>
                  <a:pt x="773509" y="104398"/>
                </a:lnTo>
                <a:lnTo>
                  <a:pt x="779066" y="110352"/>
                </a:lnTo>
                <a:lnTo>
                  <a:pt x="784622" y="117100"/>
                </a:lnTo>
                <a:lnTo>
                  <a:pt x="790972" y="123848"/>
                </a:lnTo>
                <a:lnTo>
                  <a:pt x="796131" y="131390"/>
                </a:lnTo>
                <a:lnTo>
                  <a:pt x="801687" y="139329"/>
                </a:lnTo>
                <a:lnTo>
                  <a:pt x="806847" y="147665"/>
                </a:lnTo>
                <a:lnTo>
                  <a:pt x="812403" y="156398"/>
                </a:lnTo>
                <a:lnTo>
                  <a:pt x="817166" y="165528"/>
                </a:lnTo>
                <a:lnTo>
                  <a:pt x="821928" y="174658"/>
                </a:lnTo>
                <a:lnTo>
                  <a:pt x="826691" y="184582"/>
                </a:lnTo>
                <a:lnTo>
                  <a:pt x="831056" y="194505"/>
                </a:lnTo>
                <a:lnTo>
                  <a:pt x="835422" y="205620"/>
                </a:lnTo>
                <a:lnTo>
                  <a:pt x="839787" y="216338"/>
                </a:lnTo>
                <a:lnTo>
                  <a:pt x="843756" y="227849"/>
                </a:lnTo>
                <a:lnTo>
                  <a:pt x="847328" y="239361"/>
                </a:lnTo>
                <a:lnTo>
                  <a:pt x="850503" y="251269"/>
                </a:lnTo>
                <a:lnTo>
                  <a:pt x="854075" y="263575"/>
                </a:lnTo>
                <a:lnTo>
                  <a:pt x="850900" y="250872"/>
                </a:lnTo>
                <a:lnTo>
                  <a:pt x="848519" y="239361"/>
                </a:lnTo>
                <a:lnTo>
                  <a:pt x="845741" y="227055"/>
                </a:lnTo>
                <a:lnTo>
                  <a:pt x="844153" y="215147"/>
                </a:lnTo>
                <a:lnTo>
                  <a:pt x="842169" y="203635"/>
                </a:lnTo>
                <a:lnTo>
                  <a:pt x="840978" y="192124"/>
                </a:lnTo>
                <a:lnTo>
                  <a:pt x="840184" y="181009"/>
                </a:lnTo>
                <a:lnTo>
                  <a:pt x="839787" y="170292"/>
                </a:lnTo>
                <a:lnTo>
                  <a:pt x="839391" y="159574"/>
                </a:lnTo>
                <a:lnTo>
                  <a:pt x="839391" y="149253"/>
                </a:lnTo>
                <a:lnTo>
                  <a:pt x="839787" y="139329"/>
                </a:lnTo>
                <a:lnTo>
                  <a:pt x="840581" y="129406"/>
                </a:lnTo>
                <a:lnTo>
                  <a:pt x="841375" y="119879"/>
                </a:lnTo>
                <a:lnTo>
                  <a:pt x="842963" y="110749"/>
                </a:lnTo>
                <a:lnTo>
                  <a:pt x="844550" y="101619"/>
                </a:lnTo>
                <a:lnTo>
                  <a:pt x="846137" y="93283"/>
                </a:lnTo>
                <a:lnTo>
                  <a:pt x="848519" y="84947"/>
                </a:lnTo>
                <a:lnTo>
                  <a:pt x="850900" y="77008"/>
                </a:lnTo>
                <a:lnTo>
                  <a:pt x="854075" y="69863"/>
                </a:lnTo>
                <a:lnTo>
                  <a:pt x="857250" y="62718"/>
                </a:lnTo>
                <a:lnTo>
                  <a:pt x="860822" y="55970"/>
                </a:lnTo>
                <a:lnTo>
                  <a:pt x="863997" y="49619"/>
                </a:lnTo>
                <a:lnTo>
                  <a:pt x="868363" y="43665"/>
                </a:lnTo>
                <a:lnTo>
                  <a:pt x="872331" y="37710"/>
                </a:lnTo>
                <a:lnTo>
                  <a:pt x="877094" y="32550"/>
                </a:lnTo>
                <a:lnTo>
                  <a:pt x="882253" y="28184"/>
                </a:lnTo>
                <a:lnTo>
                  <a:pt x="887413" y="23817"/>
                </a:lnTo>
                <a:lnTo>
                  <a:pt x="892572" y="19848"/>
                </a:lnTo>
                <a:lnTo>
                  <a:pt x="898128" y="16672"/>
                </a:lnTo>
                <a:lnTo>
                  <a:pt x="904081" y="13893"/>
                </a:lnTo>
                <a:lnTo>
                  <a:pt x="910431" y="11115"/>
                </a:lnTo>
                <a:lnTo>
                  <a:pt x="916384" y="9527"/>
                </a:lnTo>
                <a:lnTo>
                  <a:pt x="926703" y="6748"/>
                </a:lnTo>
                <a:lnTo>
                  <a:pt x="936625" y="5160"/>
                </a:lnTo>
                <a:lnTo>
                  <a:pt x="946150" y="3573"/>
                </a:lnTo>
                <a:lnTo>
                  <a:pt x="955675" y="1985"/>
                </a:lnTo>
                <a:lnTo>
                  <a:pt x="965597" y="1191"/>
                </a:lnTo>
                <a:lnTo>
                  <a:pt x="974725" y="397"/>
                </a:lnTo>
                <a:lnTo>
                  <a:pt x="98385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叶子"/>
          <p:cNvSpPr/>
          <p:nvPr/>
        </p:nvSpPr>
        <p:spPr bwMode="auto">
          <a:xfrm>
            <a:off x="1601470" y="1326191"/>
            <a:ext cx="548640" cy="548640"/>
          </a:xfrm>
          <a:custGeom>
            <a:avLst/>
            <a:gdLst>
              <a:gd name="T0" fmla="*/ 131779585 w 12600"/>
              <a:gd name="T1" fmla="*/ 176296350 h 9505"/>
              <a:gd name="T2" fmla="*/ 126659217 w 12600"/>
              <a:gd name="T3" fmla="*/ 185424592 h 9505"/>
              <a:gd name="T4" fmla="*/ 115184313 w 12600"/>
              <a:gd name="T5" fmla="*/ 191281345 h 9505"/>
              <a:gd name="T6" fmla="*/ 105766507 w 12600"/>
              <a:gd name="T7" fmla="*/ 195056117 h 9505"/>
              <a:gd name="T8" fmla="*/ 94337263 w 12600"/>
              <a:gd name="T9" fmla="*/ 177325916 h 9505"/>
              <a:gd name="T10" fmla="*/ 85239527 w 12600"/>
              <a:gd name="T11" fmla="*/ 172155540 h 9505"/>
              <a:gd name="T12" fmla="*/ 77970592 w 12600"/>
              <a:gd name="T13" fmla="*/ 203063397 h 9505"/>
              <a:gd name="T14" fmla="*/ 72827394 w 12600"/>
              <a:gd name="T15" fmla="*/ 215142940 h 9505"/>
              <a:gd name="T16" fmla="*/ 77719162 w 12600"/>
              <a:gd name="T17" fmla="*/ 174443313 h 9505"/>
              <a:gd name="T18" fmla="*/ 74518913 w 12600"/>
              <a:gd name="T19" fmla="*/ 164354204 h 9505"/>
              <a:gd name="T20" fmla="*/ 55591982 w 12600"/>
              <a:gd name="T21" fmla="*/ 173688389 h 9505"/>
              <a:gd name="T22" fmla="*/ 37968011 w 12600"/>
              <a:gd name="T23" fmla="*/ 165200675 h 9505"/>
              <a:gd name="T24" fmla="*/ 32344935 w 12600"/>
              <a:gd name="T25" fmla="*/ 158085716 h 9505"/>
              <a:gd name="T26" fmla="*/ 17441031 w 12600"/>
              <a:gd name="T27" fmla="*/ 141247533 h 9505"/>
              <a:gd name="T28" fmla="*/ 8891965 w 12600"/>
              <a:gd name="T29" fmla="*/ 130014613 h 9505"/>
              <a:gd name="T30" fmla="*/ 1371449 w 12600"/>
              <a:gd name="T31" fmla="*/ 117202995 h 9505"/>
              <a:gd name="T32" fmla="*/ 7703306 w 12600"/>
              <a:gd name="T33" fmla="*/ 112398657 h 9505"/>
              <a:gd name="T34" fmla="*/ 24207258 w 12600"/>
              <a:gd name="T35" fmla="*/ 112375808 h 9505"/>
              <a:gd name="T36" fmla="*/ 37670921 w 12600"/>
              <a:gd name="T37" fmla="*/ 112009770 h 9505"/>
              <a:gd name="T38" fmla="*/ 57054901 w 12600"/>
              <a:gd name="T39" fmla="*/ 116173580 h 9505"/>
              <a:gd name="T40" fmla="*/ 72713094 w 12600"/>
              <a:gd name="T41" fmla="*/ 126216840 h 9505"/>
              <a:gd name="T42" fmla="*/ 82839379 w 12600"/>
              <a:gd name="T43" fmla="*/ 138593722 h 9505"/>
              <a:gd name="T44" fmla="*/ 82496479 w 12600"/>
              <a:gd name="T45" fmla="*/ 159732809 h 9505"/>
              <a:gd name="T46" fmla="*/ 87959746 w 12600"/>
              <a:gd name="T47" fmla="*/ 142208400 h 9505"/>
              <a:gd name="T48" fmla="*/ 77170492 w 12600"/>
              <a:gd name="T49" fmla="*/ 114205996 h 9505"/>
              <a:gd name="T50" fmla="*/ 81239330 w 12600"/>
              <a:gd name="T51" fmla="*/ 81216159 h 9505"/>
              <a:gd name="T52" fmla="*/ 89034106 w 12600"/>
              <a:gd name="T53" fmla="*/ 62593637 h 9505"/>
              <a:gd name="T54" fmla="*/ 95365963 w 12600"/>
              <a:gd name="T55" fmla="*/ 47013964 h 9505"/>
              <a:gd name="T56" fmla="*/ 98451761 w 12600"/>
              <a:gd name="T57" fmla="*/ 40699627 h 9505"/>
              <a:gd name="T58" fmla="*/ 117904381 w 12600"/>
              <a:gd name="T59" fmla="*/ 14664655 h 9505"/>
              <a:gd name="T60" fmla="*/ 129310946 w 12600"/>
              <a:gd name="T61" fmla="*/ 983717 h 9505"/>
              <a:gd name="T62" fmla="*/ 140305820 w 12600"/>
              <a:gd name="T63" fmla="*/ 24570821 h 9505"/>
              <a:gd name="T64" fmla="*/ 146409077 w 12600"/>
              <a:gd name="T65" fmla="*/ 44405852 h 9505"/>
              <a:gd name="T66" fmla="*/ 149632156 w 12600"/>
              <a:gd name="T67" fmla="*/ 62319147 h 9505"/>
              <a:gd name="T68" fmla="*/ 152992364 w 12600"/>
              <a:gd name="T69" fmla="*/ 78379405 h 9505"/>
              <a:gd name="T70" fmla="*/ 151643745 w 12600"/>
              <a:gd name="T71" fmla="*/ 96795983 h 9505"/>
              <a:gd name="T72" fmla="*/ 145860407 w 12600"/>
              <a:gd name="T73" fmla="*/ 113039185 h 9505"/>
              <a:gd name="T74" fmla="*/ 139734320 w 12600"/>
              <a:gd name="T75" fmla="*/ 126102444 h 9505"/>
              <a:gd name="T76" fmla="*/ 122933279 w 12600"/>
              <a:gd name="T77" fmla="*/ 143581155 h 9505"/>
              <a:gd name="T78" fmla="*/ 98131842 w 12600"/>
              <a:gd name="T79" fmla="*/ 146463757 h 9505"/>
              <a:gd name="T80" fmla="*/ 87753976 w 12600"/>
              <a:gd name="T81" fmla="*/ 163736525 h 9505"/>
              <a:gd name="T82" fmla="*/ 96737412 w 12600"/>
              <a:gd name="T83" fmla="*/ 171034427 h 9505"/>
              <a:gd name="T84" fmla="*/ 107298067 w 12600"/>
              <a:gd name="T85" fmla="*/ 166870769 h 9505"/>
              <a:gd name="T86" fmla="*/ 125013508 w 12600"/>
              <a:gd name="T87" fmla="*/ 174077276 h 9505"/>
              <a:gd name="T88" fmla="*/ 133699704 w 12600"/>
              <a:gd name="T89" fmla="*/ 157856923 h 9505"/>
              <a:gd name="T90" fmla="*/ 145106118 w 12600"/>
              <a:gd name="T91" fmla="*/ 141545023 h 9505"/>
              <a:gd name="T92" fmla="*/ 159735611 w 12600"/>
              <a:gd name="T93" fmla="*/ 144633570 h 9505"/>
              <a:gd name="T94" fmla="*/ 150775005 w 12600"/>
              <a:gd name="T95" fmla="*/ 163141695 h 9505"/>
              <a:gd name="T96" fmla="*/ 146203307 w 12600"/>
              <a:gd name="T97" fmla="*/ 173139257 h 9505"/>
              <a:gd name="T98" fmla="*/ 161907160 w 12600"/>
              <a:gd name="T99" fmla="*/ 163072996 h 9505"/>
              <a:gd name="T100" fmla="*/ 172033595 w 12600"/>
              <a:gd name="T101" fmla="*/ 133286102 h 9505"/>
              <a:gd name="T102" fmla="*/ 205658508 w 12600"/>
              <a:gd name="T103" fmla="*/ 113885656 h 9505"/>
              <a:gd name="T104" fmla="*/ 239374892 w 12600"/>
              <a:gd name="T105" fmla="*/ 110660016 h 9505"/>
              <a:gd name="T106" fmla="*/ 255330174 w 12600"/>
              <a:gd name="T107" fmla="*/ 107983205 h 9505"/>
              <a:gd name="T108" fmla="*/ 271742505 w 12600"/>
              <a:gd name="T109" fmla="*/ 105741282 h 9505"/>
              <a:gd name="T110" fmla="*/ 288017857 w 12600"/>
              <a:gd name="T111" fmla="*/ 101302982 h 9505"/>
              <a:gd name="T112" fmla="*/ 245981008 w 12600"/>
              <a:gd name="T113" fmla="*/ 161700393 h 9505"/>
              <a:gd name="T114" fmla="*/ 228379867 w 12600"/>
              <a:gd name="T115" fmla="*/ 177691953 h 9505"/>
              <a:gd name="T116" fmla="*/ 210275865 w 12600"/>
              <a:gd name="T117" fmla="*/ 186980290 h 9505"/>
              <a:gd name="T118" fmla="*/ 194640654 w 12600"/>
              <a:gd name="T119" fmla="*/ 189862892 h 9505"/>
              <a:gd name="T120" fmla="*/ 170159136 w 12600"/>
              <a:gd name="T121" fmla="*/ 182038707 h 950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2600" h="9505">
                <a:moveTo>
                  <a:pt x="7155" y="7617"/>
                </a:moveTo>
                <a:lnTo>
                  <a:pt x="7155" y="7617"/>
                </a:lnTo>
                <a:lnTo>
                  <a:pt x="7091" y="7633"/>
                </a:lnTo>
                <a:lnTo>
                  <a:pt x="7028" y="7649"/>
                </a:lnTo>
                <a:lnTo>
                  <a:pt x="6964" y="7663"/>
                </a:lnTo>
                <a:lnTo>
                  <a:pt x="6899" y="7675"/>
                </a:lnTo>
                <a:lnTo>
                  <a:pt x="6836" y="7688"/>
                </a:lnTo>
                <a:lnTo>
                  <a:pt x="6771" y="7699"/>
                </a:lnTo>
                <a:lnTo>
                  <a:pt x="6706" y="7708"/>
                </a:lnTo>
                <a:lnTo>
                  <a:pt x="6641" y="7717"/>
                </a:lnTo>
                <a:lnTo>
                  <a:pt x="6575" y="7724"/>
                </a:lnTo>
                <a:lnTo>
                  <a:pt x="6510" y="7730"/>
                </a:lnTo>
                <a:lnTo>
                  <a:pt x="6444" y="7735"/>
                </a:lnTo>
                <a:lnTo>
                  <a:pt x="6380" y="7738"/>
                </a:lnTo>
                <a:lnTo>
                  <a:pt x="6314" y="7739"/>
                </a:lnTo>
                <a:lnTo>
                  <a:pt x="6249" y="7739"/>
                </a:lnTo>
                <a:lnTo>
                  <a:pt x="6183" y="7738"/>
                </a:lnTo>
                <a:lnTo>
                  <a:pt x="6118" y="7734"/>
                </a:lnTo>
                <a:lnTo>
                  <a:pt x="6076" y="7732"/>
                </a:lnTo>
                <a:lnTo>
                  <a:pt x="6032" y="7727"/>
                </a:lnTo>
                <a:lnTo>
                  <a:pt x="5944" y="7716"/>
                </a:lnTo>
                <a:lnTo>
                  <a:pt x="5899" y="7711"/>
                </a:lnTo>
                <a:lnTo>
                  <a:pt x="5854" y="7707"/>
                </a:lnTo>
                <a:lnTo>
                  <a:pt x="5810" y="7706"/>
                </a:lnTo>
                <a:lnTo>
                  <a:pt x="5765" y="7706"/>
                </a:lnTo>
                <a:lnTo>
                  <a:pt x="5743" y="7706"/>
                </a:lnTo>
                <a:lnTo>
                  <a:pt x="5721" y="7708"/>
                </a:lnTo>
                <a:lnTo>
                  <a:pt x="5700" y="7711"/>
                </a:lnTo>
                <a:lnTo>
                  <a:pt x="5678" y="7715"/>
                </a:lnTo>
                <a:lnTo>
                  <a:pt x="5657" y="7718"/>
                </a:lnTo>
                <a:lnTo>
                  <a:pt x="5636" y="7723"/>
                </a:lnTo>
                <a:lnTo>
                  <a:pt x="5617" y="7729"/>
                </a:lnTo>
                <a:lnTo>
                  <a:pt x="5597" y="7737"/>
                </a:lnTo>
                <a:lnTo>
                  <a:pt x="5578" y="7745"/>
                </a:lnTo>
                <a:lnTo>
                  <a:pt x="5558" y="7755"/>
                </a:lnTo>
                <a:lnTo>
                  <a:pt x="5540" y="7766"/>
                </a:lnTo>
                <a:lnTo>
                  <a:pt x="5523" y="7779"/>
                </a:lnTo>
                <a:lnTo>
                  <a:pt x="5506" y="7793"/>
                </a:lnTo>
                <a:lnTo>
                  <a:pt x="5488" y="7809"/>
                </a:lnTo>
                <a:lnTo>
                  <a:pt x="5473" y="7825"/>
                </a:lnTo>
                <a:lnTo>
                  <a:pt x="5458" y="7844"/>
                </a:lnTo>
                <a:lnTo>
                  <a:pt x="5487" y="7905"/>
                </a:lnTo>
                <a:lnTo>
                  <a:pt x="5501" y="7937"/>
                </a:lnTo>
                <a:lnTo>
                  <a:pt x="5514" y="7970"/>
                </a:lnTo>
                <a:lnTo>
                  <a:pt x="5525" y="8005"/>
                </a:lnTo>
                <a:lnTo>
                  <a:pt x="5529" y="8024"/>
                </a:lnTo>
                <a:lnTo>
                  <a:pt x="5534" y="8042"/>
                </a:lnTo>
                <a:lnTo>
                  <a:pt x="5536" y="8062"/>
                </a:lnTo>
                <a:lnTo>
                  <a:pt x="5539" y="8083"/>
                </a:lnTo>
                <a:lnTo>
                  <a:pt x="5541" y="8105"/>
                </a:lnTo>
                <a:lnTo>
                  <a:pt x="5541" y="8128"/>
                </a:lnTo>
                <a:lnTo>
                  <a:pt x="5518" y="8130"/>
                </a:lnTo>
                <a:lnTo>
                  <a:pt x="5495" y="8133"/>
                </a:lnTo>
                <a:lnTo>
                  <a:pt x="5471" y="8133"/>
                </a:lnTo>
                <a:lnTo>
                  <a:pt x="5448" y="8134"/>
                </a:lnTo>
                <a:lnTo>
                  <a:pt x="5402" y="8131"/>
                </a:lnTo>
                <a:lnTo>
                  <a:pt x="5355" y="8128"/>
                </a:lnTo>
                <a:lnTo>
                  <a:pt x="5310" y="8122"/>
                </a:lnTo>
                <a:lnTo>
                  <a:pt x="5265" y="8114"/>
                </a:lnTo>
                <a:lnTo>
                  <a:pt x="5219" y="8106"/>
                </a:lnTo>
                <a:lnTo>
                  <a:pt x="5174" y="8096"/>
                </a:lnTo>
                <a:lnTo>
                  <a:pt x="5087" y="8076"/>
                </a:lnTo>
                <a:lnTo>
                  <a:pt x="5045" y="8067"/>
                </a:lnTo>
                <a:lnTo>
                  <a:pt x="5003" y="8058"/>
                </a:lnTo>
                <a:lnTo>
                  <a:pt x="4962" y="8052"/>
                </a:lnTo>
                <a:lnTo>
                  <a:pt x="4921" y="8047"/>
                </a:lnTo>
                <a:lnTo>
                  <a:pt x="4882" y="8043"/>
                </a:lnTo>
                <a:lnTo>
                  <a:pt x="4844" y="8043"/>
                </a:lnTo>
                <a:lnTo>
                  <a:pt x="4865" y="8085"/>
                </a:lnTo>
                <a:lnTo>
                  <a:pt x="4887" y="8127"/>
                </a:lnTo>
                <a:lnTo>
                  <a:pt x="4910" y="8166"/>
                </a:lnTo>
                <a:lnTo>
                  <a:pt x="4935" y="8205"/>
                </a:lnTo>
                <a:lnTo>
                  <a:pt x="4987" y="8283"/>
                </a:lnTo>
                <a:lnTo>
                  <a:pt x="5039" y="8361"/>
                </a:lnTo>
                <a:lnTo>
                  <a:pt x="5063" y="8400"/>
                </a:lnTo>
                <a:lnTo>
                  <a:pt x="5086" y="8442"/>
                </a:lnTo>
                <a:lnTo>
                  <a:pt x="5108" y="8482"/>
                </a:lnTo>
                <a:lnTo>
                  <a:pt x="5128" y="8525"/>
                </a:lnTo>
                <a:lnTo>
                  <a:pt x="5136" y="8547"/>
                </a:lnTo>
                <a:lnTo>
                  <a:pt x="5144" y="8569"/>
                </a:lnTo>
                <a:lnTo>
                  <a:pt x="5151" y="8591"/>
                </a:lnTo>
                <a:lnTo>
                  <a:pt x="5158" y="8614"/>
                </a:lnTo>
                <a:lnTo>
                  <a:pt x="5164" y="8637"/>
                </a:lnTo>
                <a:lnTo>
                  <a:pt x="5168" y="8662"/>
                </a:lnTo>
                <a:lnTo>
                  <a:pt x="5173" y="8686"/>
                </a:lnTo>
                <a:lnTo>
                  <a:pt x="5175" y="8711"/>
                </a:lnTo>
                <a:lnTo>
                  <a:pt x="5108" y="8699"/>
                </a:lnTo>
                <a:lnTo>
                  <a:pt x="5041" y="8684"/>
                </a:lnTo>
                <a:lnTo>
                  <a:pt x="4975" y="8667"/>
                </a:lnTo>
                <a:lnTo>
                  <a:pt x="4909" y="8647"/>
                </a:lnTo>
                <a:lnTo>
                  <a:pt x="4876" y="8637"/>
                </a:lnTo>
                <a:lnTo>
                  <a:pt x="4843" y="8625"/>
                </a:lnTo>
                <a:lnTo>
                  <a:pt x="4811" y="8614"/>
                </a:lnTo>
                <a:lnTo>
                  <a:pt x="4779" y="8601"/>
                </a:lnTo>
                <a:lnTo>
                  <a:pt x="4748" y="8587"/>
                </a:lnTo>
                <a:lnTo>
                  <a:pt x="4717" y="8574"/>
                </a:lnTo>
                <a:lnTo>
                  <a:pt x="4686" y="8558"/>
                </a:lnTo>
                <a:lnTo>
                  <a:pt x="4656" y="8543"/>
                </a:lnTo>
                <a:lnTo>
                  <a:pt x="4627" y="8526"/>
                </a:lnTo>
                <a:lnTo>
                  <a:pt x="4597" y="8509"/>
                </a:lnTo>
                <a:lnTo>
                  <a:pt x="4569" y="8491"/>
                </a:lnTo>
                <a:lnTo>
                  <a:pt x="4541" y="8471"/>
                </a:lnTo>
                <a:lnTo>
                  <a:pt x="4514" y="8452"/>
                </a:lnTo>
                <a:lnTo>
                  <a:pt x="4488" y="8431"/>
                </a:lnTo>
                <a:lnTo>
                  <a:pt x="4463" y="8409"/>
                </a:lnTo>
                <a:lnTo>
                  <a:pt x="4437" y="8386"/>
                </a:lnTo>
                <a:lnTo>
                  <a:pt x="4414" y="8362"/>
                </a:lnTo>
                <a:lnTo>
                  <a:pt x="4389" y="8338"/>
                </a:lnTo>
                <a:lnTo>
                  <a:pt x="4367" y="8312"/>
                </a:lnTo>
                <a:lnTo>
                  <a:pt x="4347" y="8285"/>
                </a:lnTo>
                <a:lnTo>
                  <a:pt x="4326" y="8257"/>
                </a:lnTo>
                <a:lnTo>
                  <a:pt x="4306" y="8229"/>
                </a:lnTo>
                <a:lnTo>
                  <a:pt x="4288" y="8200"/>
                </a:lnTo>
                <a:lnTo>
                  <a:pt x="4270" y="8168"/>
                </a:lnTo>
                <a:lnTo>
                  <a:pt x="4257" y="8144"/>
                </a:lnTo>
                <a:lnTo>
                  <a:pt x="4246" y="8118"/>
                </a:lnTo>
                <a:lnTo>
                  <a:pt x="4235" y="8091"/>
                </a:lnTo>
                <a:lnTo>
                  <a:pt x="4226" y="8063"/>
                </a:lnTo>
                <a:lnTo>
                  <a:pt x="4207" y="8002"/>
                </a:lnTo>
                <a:lnTo>
                  <a:pt x="4188" y="7939"/>
                </a:lnTo>
                <a:lnTo>
                  <a:pt x="4169" y="7876"/>
                </a:lnTo>
                <a:lnTo>
                  <a:pt x="4150" y="7812"/>
                </a:lnTo>
                <a:lnTo>
                  <a:pt x="4139" y="7782"/>
                </a:lnTo>
                <a:lnTo>
                  <a:pt x="4127" y="7751"/>
                </a:lnTo>
                <a:lnTo>
                  <a:pt x="4114" y="7722"/>
                </a:lnTo>
                <a:lnTo>
                  <a:pt x="4102" y="7693"/>
                </a:lnTo>
                <a:lnTo>
                  <a:pt x="4087" y="7666"/>
                </a:lnTo>
                <a:lnTo>
                  <a:pt x="4072" y="7640"/>
                </a:lnTo>
                <a:lnTo>
                  <a:pt x="4056" y="7617"/>
                </a:lnTo>
                <a:lnTo>
                  <a:pt x="4037" y="7595"/>
                </a:lnTo>
                <a:lnTo>
                  <a:pt x="4018" y="7574"/>
                </a:lnTo>
                <a:lnTo>
                  <a:pt x="4007" y="7565"/>
                </a:lnTo>
                <a:lnTo>
                  <a:pt x="3996" y="7557"/>
                </a:lnTo>
                <a:lnTo>
                  <a:pt x="3985" y="7548"/>
                </a:lnTo>
                <a:lnTo>
                  <a:pt x="3972" y="7541"/>
                </a:lnTo>
                <a:lnTo>
                  <a:pt x="3960" y="7535"/>
                </a:lnTo>
                <a:lnTo>
                  <a:pt x="3948" y="7529"/>
                </a:lnTo>
                <a:lnTo>
                  <a:pt x="3935" y="7524"/>
                </a:lnTo>
                <a:lnTo>
                  <a:pt x="3920" y="7519"/>
                </a:lnTo>
                <a:lnTo>
                  <a:pt x="3906" y="7515"/>
                </a:lnTo>
                <a:lnTo>
                  <a:pt x="3891" y="7512"/>
                </a:lnTo>
                <a:lnTo>
                  <a:pt x="3876" y="7510"/>
                </a:lnTo>
                <a:lnTo>
                  <a:pt x="3860" y="7509"/>
                </a:lnTo>
                <a:lnTo>
                  <a:pt x="3843" y="7508"/>
                </a:lnTo>
                <a:lnTo>
                  <a:pt x="3826" y="7509"/>
                </a:lnTo>
                <a:lnTo>
                  <a:pt x="3807" y="7510"/>
                </a:lnTo>
                <a:lnTo>
                  <a:pt x="3789" y="7512"/>
                </a:lnTo>
                <a:lnTo>
                  <a:pt x="3770" y="7515"/>
                </a:lnTo>
                <a:lnTo>
                  <a:pt x="3750" y="7519"/>
                </a:lnTo>
                <a:lnTo>
                  <a:pt x="3729" y="7525"/>
                </a:lnTo>
                <a:lnTo>
                  <a:pt x="3708" y="7531"/>
                </a:lnTo>
                <a:lnTo>
                  <a:pt x="3686" y="7539"/>
                </a:lnTo>
                <a:lnTo>
                  <a:pt x="3663" y="7547"/>
                </a:lnTo>
                <a:lnTo>
                  <a:pt x="3636" y="7606"/>
                </a:lnTo>
                <a:lnTo>
                  <a:pt x="3611" y="7664"/>
                </a:lnTo>
                <a:lnTo>
                  <a:pt x="3587" y="7724"/>
                </a:lnTo>
                <a:lnTo>
                  <a:pt x="3567" y="7783"/>
                </a:lnTo>
                <a:lnTo>
                  <a:pt x="3546" y="7843"/>
                </a:lnTo>
                <a:lnTo>
                  <a:pt x="3527" y="7903"/>
                </a:lnTo>
                <a:lnTo>
                  <a:pt x="3512" y="7963"/>
                </a:lnTo>
                <a:lnTo>
                  <a:pt x="3496" y="8023"/>
                </a:lnTo>
                <a:lnTo>
                  <a:pt x="3482" y="8083"/>
                </a:lnTo>
                <a:lnTo>
                  <a:pt x="3470" y="8142"/>
                </a:lnTo>
                <a:lnTo>
                  <a:pt x="3459" y="8204"/>
                </a:lnTo>
                <a:lnTo>
                  <a:pt x="3449" y="8263"/>
                </a:lnTo>
                <a:lnTo>
                  <a:pt x="3441" y="8325"/>
                </a:lnTo>
                <a:lnTo>
                  <a:pt x="3433" y="8386"/>
                </a:lnTo>
                <a:lnTo>
                  <a:pt x="3428" y="8447"/>
                </a:lnTo>
                <a:lnTo>
                  <a:pt x="3422" y="8507"/>
                </a:lnTo>
                <a:lnTo>
                  <a:pt x="3419" y="8568"/>
                </a:lnTo>
                <a:lnTo>
                  <a:pt x="3416" y="8630"/>
                </a:lnTo>
                <a:lnTo>
                  <a:pt x="3414" y="8691"/>
                </a:lnTo>
                <a:lnTo>
                  <a:pt x="3413" y="8752"/>
                </a:lnTo>
                <a:lnTo>
                  <a:pt x="3411" y="8815"/>
                </a:lnTo>
                <a:lnTo>
                  <a:pt x="3411" y="8876"/>
                </a:lnTo>
                <a:lnTo>
                  <a:pt x="3414" y="8999"/>
                </a:lnTo>
                <a:lnTo>
                  <a:pt x="3419" y="9124"/>
                </a:lnTo>
                <a:lnTo>
                  <a:pt x="3425" y="9249"/>
                </a:lnTo>
                <a:lnTo>
                  <a:pt x="3432" y="9375"/>
                </a:lnTo>
                <a:lnTo>
                  <a:pt x="3441" y="9499"/>
                </a:lnTo>
                <a:lnTo>
                  <a:pt x="3422" y="9502"/>
                </a:lnTo>
                <a:lnTo>
                  <a:pt x="3404" y="9504"/>
                </a:lnTo>
                <a:lnTo>
                  <a:pt x="3387" y="9505"/>
                </a:lnTo>
                <a:lnTo>
                  <a:pt x="3370" y="9505"/>
                </a:lnTo>
                <a:lnTo>
                  <a:pt x="3354" y="9505"/>
                </a:lnTo>
                <a:lnTo>
                  <a:pt x="3339" y="9503"/>
                </a:lnTo>
                <a:lnTo>
                  <a:pt x="3325" y="9500"/>
                </a:lnTo>
                <a:lnTo>
                  <a:pt x="3310" y="9498"/>
                </a:lnTo>
                <a:lnTo>
                  <a:pt x="3296" y="9494"/>
                </a:lnTo>
                <a:lnTo>
                  <a:pt x="3284" y="9489"/>
                </a:lnTo>
                <a:lnTo>
                  <a:pt x="3272" y="9485"/>
                </a:lnTo>
                <a:lnTo>
                  <a:pt x="3260" y="9478"/>
                </a:lnTo>
                <a:lnTo>
                  <a:pt x="3249" y="9471"/>
                </a:lnTo>
                <a:lnTo>
                  <a:pt x="3239" y="9464"/>
                </a:lnTo>
                <a:lnTo>
                  <a:pt x="3229" y="9455"/>
                </a:lnTo>
                <a:lnTo>
                  <a:pt x="3219" y="9447"/>
                </a:lnTo>
                <a:lnTo>
                  <a:pt x="3211" y="9437"/>
                </a:lnTo>
                <a:lnTo>
                  <a:pt x="3202" y="9426"/>
                </a:lnTo>
                <a:lnTo>
                  <a:pt x="3194" y="9415"/>
                </a:lnTo>
                <a:lnTo>
                  <a:pt x="3186" y="9404"/>
                </a:lnTo>
                <a:lnTo>
                  <a:pt x="3174" y="9378"/>
                </a:lnTo>
                <a:lnTo>
                  <a:pt x="3162" y="9351"/>
                </a:lnTo>
                <a:lnTo>
                  <a:pt x="3153" y="9321"/>
                </a:lnTo>
                <a:lnTo>
                  <a:pt x="3145" y="9289"/>
                </a:lnTo>
                <a:lnTo>
                  <a:pt x="3139" y="9255"/>
                </a:lnTo>
                <a:lnTo>
                  <a:pt x="3135" y="9218"/>
                </a:lnTo>
                <a:lnTo>
                  <a:pt x="3133" y="9180"/>
                </a:lnTo>
                <a:lnTo>
                  <a:pt x="3130" y="9141"/>
                </a:lnTo>
                <a:lnTo>
                  <a:pt x="3130" y="9100"/>
                </a:lnTo>
                <a:lnTo>
                  <a:pt x="3131" y="9056"/>
                </a:lnTo>
                <a:lnTo>
                  <a:pt x="3135" y="9012"/>
                </a:lnTo>
                <a:lnTo>
                  <a:pt x="3139" y="8965"/>
                </a:lnTo>
                <a:lnTo>
                  <a:pt x="3144" y="8919"/>
                </a:lnTo>
                <a:lnTo>
                  <a:pt x="3148" y="8870"/>
                </a:lnTo>
                <a:lnTo>
                  <a:pt x="3156" y="8820"/>
                </a:lnTo>
                <a:lnTo>
                  <a:pt x="3163" y="8769"/>
                </a:lnTo>
                <a:lnTo>
                  <a:pt x="3180" y="8667"/>
                </a:lnTo>
                <a:lnTo>
                  <a:pt x="3201" y="8560"/>
                </a:lnTo>
                <a:lnTo>
                  <a:pt x="3223" y="8453"/>
                </a:lnTo>
                <a:lnTo>
                  <a:pt x="3246" y="8344"/>
                </a:lnTo>
                <a:lnTo>
                  <a:pt x="3271" y="8235"/>
                </a:lnTo>
                <a:lnTo>
                  <a:pt x="3320" y="8020"/>
                </a:lnTo>
                <a:lnTo>
                  <a:pt x="3343" y="7916"/>
                </a:lnTo>
                <a:lnTo>
                  <a:pt x="3364" y="7815"/>
                </a:lnTo>
                <a:lnTo>
                  <a:pt x="3383" y="7718"/>
                </a:lnTo>
                <a:lnTo>
                  <a:pt x="3400" y="7625"/>
                </a:lnTo>
                <a:lnTo>
                  <a:pt x="3414" y="7540"/>
                </a:lnTo>
                <a:lnTo>
                  <a:pt x="3419" y="7498"/>
                </a:lnTo>
                <a:lnTo>
                  <a:pt x="3422" y="7459"/>
                </a:lnTo>
                <a:lnTo>
                  <a:pt x="3426" y="7422"/>
                </a:lnTo>
                <a:lnTo>
                  <a:pt x="3427" y="7387"/>
                </a:lnTo>
                <a:lnTo>
                  <a:pt x="3427" y="7353"/>
                </a:lnTo>
                <a:lnTo>
                  <a:pt x="3427" y="7322"/>
                </a:lnTo>
                <a:lnTo>
                  <a:pt x="3425" y="7293"/>
                </a:lnTo>
                <a:lnTo>
                  <a:pt x="3420" y="7267"/>
                </a:lnTo>
                <a:lnTo>
                  <a:pt x="3415" y="7243"/>
                </a:lnTo>
                <a:lnTo>
                  <a:pt x="3408" y="7221"/>
                </a:lnTo>
                <a:lnTo>
                  <a:pt x="3399" y="7202"/>
                </a:lnTo>
                <a:lnTo>
                  <a:pt x="3394" y="7194"/>
                </a:lnTo>
                <a:lnTo>
                  <a:pt x="3388" y="7185"/>
                </a:lnTo>
                <a:lnTo>
                  <a:pt x="3382" y="7179"/>
                </a:lnTo>
                <a:lnTo>
                  <a:pt x="3376" y="7173"/>
                </a:lnTo>
                <a:lnTo>
                  <a:pt x="3369" y="7167"/>
                </a:lnTo>
                <a:lnTo>
                  <a:pt x="3361" y="7162"/>
                </a:lnTo>
                <a:lnTo>
                  <a:pt x="3345" y="7161"/>
                </a:lnTo>
                <a:lnTo>
                  <a:pt x="3331" y="7162"/>
                </a:lnTo>
                <a:lnTo>
                  <a:pt x="3316" y="7164"/>
                </a:lnTo>
                <a:lnTo>
                  <a:pt x="3301" y="7167"/>
                </a:lnTo>
                <a:lnTo>
                  <a:pt x="3287" y="7172"/>
                </a:lnTo>
                <a:lnTo>
                  <a:pt x="3273" y="7178"/>
                </a:lnTo>
                <a:lnTo>
                  <a:pt x="3260" y="7184"/>
                </a:lnTo>
                <a:lnTo>
                  <a:pt x="3248" y="7193"/>
                </a:lnTo>
                <a:lnTo>
                  <a:pt x="3234" y="7201"/>
                </a:lnTo>
                <a:lnTo>
                  <a:pt x="3222" y="7210"/>
                </a:lnTo>
                <a:lnTo>
                  <a:pt x="3197" y="7230"/>
                </a:lnTo>
                <a:lnTo>
                  <a:pt x="3174" y="7254"/>
                </a:lnTo>
                <a:lnTo>
                  <a:pt x="3151" y="7278"/>
                </a:lnTo>
                <a:lnTo>
                  <a:pt x="3107" y="7331"/>
                </a:lnTo>
                <a:lnTo>
                  <a:pt x="3085" y="7356"/>
                </a:lnTo>
                <a:lnTo>
                  <a:pt x="3063" y="7382"/>
                </a:lnTo>
                <a:lnTo>
                  <a:pt x="3041" y="7405"/>
                </a:lnTo>
                <a:lnTo>
                  <a:pt x="3019" y="7426"/>
                </a:lnTo>
                <a:lnTo>
                  <a:pt x="2996" y="7446"/>
                </a:lnTo>
                <a:lnTo>
                  <a:pt x="2985" y="7453"/>
                </a:lnTo>
                <a:lnTo>
                  <a:pt x="2972" y="7460"/>
                </a:lnTo>
                <a:lnTo>
                  <a:pt x="2935" y="7480"/>
                </a:lnTo>
                <a:lnTo>
                  <a:pt x="2892" y="7498"/>
                </a:lnTo>
                <a:lnTo>
                  <a:pt x="2845" y="7515"/>
                </a:lnTo>
                <a:lnTo>
                  <a:pt x="2795" y="7531"/>
                </a:lnTo>
                <a:lnTo>
                  <a:pt x="2743" y="7546"/>
                </a:lnTo>
                <a:lnTo>
                  <a:pt x="2688" y="7559"/>
                </a:lnTo>
                <a:lnTo>
                  <a:pt x="2631" y="7570"/>
                </a:lnTo>
                <a:lnTo>
                  <a:pt x="2574" y="7580"/>
                </a:lnTo>
                <a:lnTo>
                  <a:pt x="2516" y="7587"/>
                </a:lnTo>
                <a:lnTo>
                  <a:pt x="2459" y="7591"/>
                </a:lnTo>
                <a:lnTo>
                  <a:pt x="2432" y="7592"/>
                </a:lnTo>
                <a:lnTo>
                  <a:pt x="2404" y="7592"/>
                </a:lnTo>
                <a:lnTo>
                  <a:pt x="2377" y="7592"/>
                </a:lnTo>
                <a:lnTo>
                  <a:pt x="2350" y="7591"/>
                </a:lnTo>
                <a:lnTo>
                  <a:pt x="2324" y="7589"/>
                </a:lnTo>
                <a:lnTo>
                  <a:pt x="2300" y="7586"/>
                </a:lnTo>
                <a:lnTo>
                  <a:pt x="2276" y="7583"/>
                </a:lnTo>
                <a:lnTo>
                  <a:pt x="2252" y="7578"/>
                </a:lnTo>
                <a:lnTo>
                  <a:pt x="2229" y="7572"/>
                </a:lnTo>
                <a:lnTo>
                  <a:pt x="2208" y="7565"/>
                </a:lnTo>
                <a:lnTo>
                  <a:pt x="2188" y="7557"/>
                </a:lnTo>
                <a:lnTo>
                  <a:pt x="2169" y="7548"/>
                </a:lnTo>
                <a:lnTo>
                  <a:pt x="2135" y="7530"/>
                </a:lnTo>
                <a:lnTo>
                  <a:pt x="2102" y="7510"/>
                </a:lnTo>
                <a:lnTo>
                  <a:pt x="2070" y="7488"/>
                </a:lnTo>
                <a:lnTo>
                  <a:pt x="2037" y="7465"/>
                </a:lnTo>
                <a:lnTo>
                  <a:pt x="1974" y="7418"/>
                </a:lnTo>
                <a:lnTo>
                  <a:pt x="1910" y="7369"/>
                </a:lnTo>
                <a:lnTo>
                  <a:pt x="1878" y="7344"/>
                </a:lnTo>
                <a:lnTo>
                  <a:pt x="1846" y="7321"/>
                </a:lnTo>
                <a:lnTo>
                  <a:pt x="1815" y="7299"/>
                </a:lnTo>
                <a:lnTo>
                  <a:pt x="1782" y="7278"/>
                </a:lnTo>
                <a:lnTo>
                  <a:pt x="1747" y="7260"/>
                </a:lnTo>
                <a:lnTo>
                  <a:pt x="1713" y="7241"/>
                </a:lnTo>
                <a:lnTo>
                  <a:pt x="1679" y="7227"/>
                </a:lnTo>
                <a:lnTo>
                  <a:pt x="1661" y="7221"/>
                </a:lnTo>
                <a:lnTo>
                  <a:pt x="1644" y="7215"/>
                </a:lnTo>
                <a:lnTo>
                  <a:pt x="1624" y="7208"/>
                </a:lnTo>
                <a:lnTo>
                  <a:pt x="1607" y="7202"/>
                </a:lnTo>
                <a:lnTo>
                  <a:pt x="1592" y="7195"/>
                </a:lnTo>
                <a:lnTo>
                  <a:pt x="1579" y="7188"/>
                </a:lnTo>
                <a:lnTo>
                  <a:pt x="1567" y="7179"/>
                </a:lnTo>
                <a:lnTo>
                  <a:pt x="1556" y="7171"/>
                </a:lnTo>
                <a:lnTo>
                  <a:pt x="1547" y="7162"/>
                </a:lnTo>
                <a:lnTo>
                  <a:pt x="1538" y="7152"/>
                </a:lnTo>
                <a:lnTo>
                  <a:pt x="1532" y="7142"/>
                </a:lnTo>
                <a:lnTo>
                  <a:pt x="1526" y="7133"/>
                </a:lnTo>
                <a:lnTo>
                  <a:pt x="1520" y="7123"/>
                </a:lnTo>
                <a:lnTo>
                  <a:pt x="1516" y="7112"/>
                </a:lnTo>
                <a:lnTo>
                  <a:pt x="1508" y="7090"/>
                </a:lnTo>
                <a:lnTo>
                  <a:pt x="1502" y="7068"/>
                </a:lnTo>
                <a:lnTo>
                  <a:pt x="1496" y="7043"/>
                </a:lnTo>
                <a:lnTo>
                  <a:pt x="1487" y="7020"/>
                </a:lnTo>
                <a:lnTo>
                  <a:pt x="1478" y="6996"/>
                </a:lnTo>
                <a:lnTo>
                  <a:pt x="1472" y="6984"/>
                </a:lnTo>
                <a:lnTo>
                  <a:pt x="1466" y="6971"/>
                </a:lnTo>
                <a:lnTo>
                  <a:pt x="1459" y="6959"/>
                </a:lnTo>
                <a:lnTo>
                  <a:pt x="1449" y="6947"/>
                </a:lnTo>
                <a:lnTo>
                  <a:pt x="1439" y="6935"/>
                </a:lnTo>
                <a:lnTo>
                  <a:pt x="1428" y="6922"/>
                </a:lnTo>
                <a:lnTo>
                  <a:pt x="1415" y="6910"/>
                </a:lnTo>
                <a:lnTo>
                  <a:pt x="1401" y="6898"/>
                </a:lnTo>
                <a:lnTo>
                  <a:pt x="1384" y="6887"/>
                </a:lnTo>
                <a:lnTo>
                  <a:pt x="1366" y="6875"/>
                </a:lnTo>
                <a:lnTo>
                  <a:pt x="1351" y="6865"/>
                </a:lnTo>
                <a:lnTo>
                  <a:pt x="1335" y="6854"/>
                </a:lnTo>
                <a:lnTo>
                  <a:pt x="1320" y="6842"/>
                </a:lnTo>
                <a:lnTo>
                  <a:pt x="1304" y="6828"/>
                </a:lnTo>
                <a:lnTo>
                  <a:pt x="1272" y="6799"/>
                </a:lnTo>
                <a:lnTo>
                  <a:pt x="1240" y="6766"/>
                </a:lnTo>
                <a:lnTo>
                  <a:pt x="1208" y="6732"/>
                </a:lnTo>
                <a:lnTo>
                  <a:pt x="1178" y="6694"/>
                </a:lnTo>
                <a:lnTo>
                  <a:pt x="1147" y="6655"/>
                </a:lnTo>
                <a:lnTo>
                  <a:pt x="1117" y="6614"/>
                </a:lnTo>
                <a:lnTo>
                  <a:pt x="1087" y="6574"/>
                </a:lnTo>
                <a:lnTo>
                  <a:pt x="1059" y="6533"/>
                </a:lnTo>
                <a:lnTo>
                  <a:pt x="1004" y="6449"/>
                </a:lnTo>
                <a:lnTo>
                  <a:pt x="909" y="6301"/>
                </a:lnTo>
                <a:lnTo>
                  <a:pt x="893" y="6279"/>
                </a:lnTo>
                <a:lnTo>
                  <a:pt x="877" y="6261"/>
                </a:lnTo>
                <a:lnTo>
                  <a:pt x="859" y="6244"/>
                </a:lnTo>
                <a:lnTo>
                  <a:pt x="840" y="6228"/>
                </a:lnTo>
                <a:lnTo>
                  <a:pt x="822" y="6213"/>
                </a:lnTo>
                <a:lnTo>
                  <a:pt x="802" y="6200"/>
                </a:lnTo>
                <a:lnTo>
                  <a:pt x="763" y="6174"/>
                </a:lnTo>
                <a:lnTo>
                  <a:pt x="745" y="6161"/>
                </a:lnTo>
                <a:lnTo>
                  <a:pt x="725" y="6147"/>
                </a:lnTo>
                <a:lnTo>
                  <a:pt x="708" y="6133"/>
                </a:lnTo>
                <a:lnTo>
                  <a:pt x="691" y="6116"/>
                </a:lnTo>
                <a:lnTo>
                  <a:pt x="675" y="6099"/>
                </a:lnTo>
                <a:lnTo>
                  <a:pt x="661" y="6078"/>
                </a:lnTo>
                <a:lnTo>
                  <a:pt x="648" y="6056"/>
                </a:lnTo>
                <a:lnTo>
                  <a:pt x="642" y="6042"/>
                </a:lnTo>
                <a:lnTo>
                  <a:pt x="637" y="6030"/>
                </a:lnTo>
                <a:lnTo>
                  <a:pt x="615" y="5971"/>
                </a:lnTo>
                <a:lnTo>
                  <a:pt x="603" y="5937"/>
                </a:lnTo>
                <a:lnTo>
                  <a:pt x="588" y="5902"/>
                </a:lnTo>
                <a:lnTo>
                  <a:pt x="573" y="5868"/>
                </a:lnTo>
                <a:lnTo>
                  <a:pt x="557" y="5835"/>
                </a:lnTo>
                <a:lnTo>
                  <a:pt x="548" y="5820"/>
                </a:lnTo>
                <a:lnTo>
                  <a:pt x="538" y="5806"/>
                </a:lnTo>
                <a:lnTo>
                  <a:pt x="530" y="5794"/>
                </a:lnTo>
                <a:lnTo>
                  <a:pt x="521" y="5783"/>
                </a:lnTo>
                <a:lnTo>
                  <a:pt x="507" y="5769"/>
                </a:lnTo>
                <a:lnTo>
                  <a:pt x="491" y="5755"/>
                </a:lnTo>
                <a:lnTo>
                  <a:pt x="475" y="5742"/>
                </a:lnTo>
                <a:lnTo>
                  <a:pt x="458" y="5729"/>
                </a:lnTo>
                <a:lnTo>
                  <a:pt x="425" y="5705"/>
                </a:lnTo>
                <a:lnTo>
                  <a:pt x="389" y="5683"/>
                </a:lnTo>
                <a:lnTo>
                  <a:pt x="355" y="5660"/>
                </a:lnTo>
                <a:lnTo>
                  <a:pt x="321" y="5636"/>
                </a:lnTo>
                <a:lnTo>
                  <a:pt x="305" y="5623"/>
                </a:lnTo>
                <a:lnTo>
                  <a:pt x="289" y="5610"/>
                </a:lnTo>
                <a:lnTo>
                  <a:pt x="274" y="5595"/>
                </a:lnTo>
                <a:lnTo>
                  <a:pt x="261" y="5580"/>
                </a:lnTo>
                <a:lnTo>
                  <a:pt x="245" y="5561"/>
                </a:lnTo>
                <a:lnTo>
                  <a:pt x="232" y="5540"/>
                </a:lnTo>
                <a:lnTo>
                  <a:pt x="221" y="5520"/>
                </a:lnTo>
                <a:lnTo>
                  <a:pt x="211" y="5498"/>
                </a:lnTo>
                <a:lnTo>
                  <a:pt x="203" y="5478"/>
                </a:lnTo>
                <a:lnTo>
                  <a:pt x="196" y="5456"/>
                </a:lnTo>
                <a:lnTo>
                  <a:pt x="185" y="5413"/>
                </a:lnTo>
                <a:lnTo>
                  <a:pt x="173" y="5368"/>
                </a:lnTo>
                <a:lnTo>
                  <a:pt x="167" y="5346"/>
                </a:lnTo>
                <a:lnTo>
                  <a:pt x="159" y="5324"/>
                </a:lnTo>
                <a:lnTo>
                  <a:pt x="151" y="5302"/>
                </a:lnTo>
                <a:lnTo>
                  <a:pt x="141" y="5278"/>
                </a:lnTo>
                <a:lnTo>
                  <a:pt x="130" y="5256"/>
                </a:lnTo>
                <a:lnTo>
                  <a:pt x="115" y="5234"/>
                </a:lnTo>
                <a:lnTo>
                  <a:pt x="104" y="5216"/>
                </a:lnTo>
                <a:lnTo>
                  <a:pt x="91" y="5190"/>
                </a:lnTo>
                <a:lnTo>
                  <a:pt x="76" y="5159"/>
                </a:lnTo>
                <a:lnTo>
                  <a:pt x="60" y="5123"/>
                </a:lnTo>
                <a:lnTo>
                  <a:pt x="46" y="5084"/>
                </a:lnTo>
                <a:lnTo>
                  <a:pt x="32" y="5042"/>
                </a:lnTo>
                <a:lnTo>
                  <a:pt x="20" y="4998"/>
                </a:lnTo>
                <a:lnTo>
                  <a:pt x="10" y="4954"/>
                </a:lnTo>
                <a:lnTo>
                  <a:pt x="7" y="4932"/>
                </a:lnTo>
                <a:lnTo>
                  <a:pt x="3" y="4910"/>
                </a:lnTo>
                <a:lnTo>
                  <a:pt x="0" y="4890"/>
                </a:lnTo>
                <a:lnTo>
                  <a:pt x="0" y="4868"/>
                </a:lnTo>
                <a:lnTo>
                  <a:pt x="0" y="4848"/>
                </a:lnTo>
                <a:lnTo>
                  <a:pt x="2" y="4828"/>
                </a:lnTo>
                <a:lnTo>
                  <a:pt x="4" y="4809"/>
                </a:lnTo>
                <a:lnTo>
                  <a:pt x="8" y="4792"/>
                </a:lnTo>
                <a:lnTo>
                  <a:pt x="14" y="4775"/>
                </a:lnTo>
                <a:lnTo>
                  <a:pt x="21" y="4759"/>
                </a:lnTo>
                <a:lnTo>
                  <a:pt x="30" y="4745"/>
                </a:lnTo>
                <a:lnTo>
                  <a:pt x="40" y="4733"/>
                </a:lnTo>
                <a:lnTo>
                  <a:pt x="52" y="4722"/>
                </a:lnTo>
                <a:lnTo>
                  <a:pt x="66" y="4712"/>
                </a:lnTo>
                <a:lnTo>
                  <a:pt x="82" y="4705"/>
                </a:lnTo>
                <a:lnTo>
                  <a:pt x="101" y="4699"/>
                </a:lnTo>
                <a:lnTo>
                  <a:pt x="157" y="4755"/>
                </a:lnTo>
                <a:lnTo>
                  <a:pt x="216" y="4810"/>
                </a:lnTo>
                <a:lnTo>
                  <a:pt x="276" y="4863"/>
                </a:lnTo>
                <a:lnTo>
                  <a:pt x="337" y="4913"/>
                </a:lnTo>
                <a:lnTo>
                  <a:pt x="356" y="4919"/>
                </a:lnTo>
                <a:lnTo>
                  <a:pt x="376" y="4923"/>
                </a:lnTo>
                <a:lnTo>
                  <a:pt x="395" y="4925"/>
                </a:lnTo>
                <a:lnTo>
                  <a:pt x="416" y="4926"/>
                </a:lnTo>
                <a:lnTo>
                  <a:pt x="459" y="4926"/>
                </a:lnTo>
                <a:lnTo>
                  <a:pt x="502" y="4926"/>
                </a:lnTo>
                <a:lnTo>
                  <a:pt x="522" y="4926"/>
                </a:lnTo>
                <a:lnTo>
                  <a:pt x="543" y="4929"/>
                </a:lnTo>
                <a:lnTo>
                  <a:pt x="564" y="4931"/>
                </a:lnTo>
                <a:lnTo>
                  <a:pt x="584" y="4936"/>
                </a:lnTo>
                <a:lnTo>
                  <a:pt x="603" y="4942"/>
                </a:lnTo>
                <a:lnTo>
                  <a:pt x="621" y="4951"/>
                </a:lnTo>
                <a:lnTo>
                  <a:pt x="630" y="4957"/>
                </a:lnTo>
                <a:lnTo>
                  <a:pt x="639" y="4963"/>
                </a:lnTo>
                <a:lnTo>
                  <a:pt x="646" y="4970"/>
                </a:lnTo>
                <a:lnTo>
                  <a:pt x="655" y="4978"/>
                </a:lnTo>
                <a:lnTo>
                  <a:pt x="684" y="4969"/>
                </a:lnTo>
                <a:lnTo>
                  <a:pt x="718" y="4960"/>
                </a:lnTo>
                <a:lnTo>
                  <a:pt x="758" y="4952"/>
                </a:lnTo>
                <a:lnTo>
                  <a:pt x="804" y="4943"/>
                </a:lnTo>
                <a:lnTo>
                  <a:pt x="851" y="4935"/>
                </a:lnTo>
                <a:lnTo>
                  <a:pt x="903" y="4927"/>
                </a:lnTo>
                <a:lnTo>
                  <a:pt x="954" y="4920"/>
                </a:lnTo>
                <a:lnTo>
                  <a:pt x="1007" y="4915"/>
                </a:lnTo>
                <a:lnTo>
                  <a:pt x="1059" y="4912"/>
                </a:lnTo>
                <a:lnTo>
                  <a:pt x="1111" y="4909"/>
                </a:lnTo>
                <a:lnTo>
                  <a:pt x="1159" y="4909"/>
                </a:lnTo>
                <a:lnTo>
                  <a:pt x="1206" y="4912"/>
                </a:lnTo>
                <a:lnTo>
                  <a:pt x="1228" y="4914"/>
                </a:lnTo>
                <a:lnTo>
                  <a:pt x="1249" y="4916"/>
                </a:lnTo>
                <a:lnTo>
                  <a:pt x="1268" y="4920"/>
                </a:lnTo>
                <a:lnTo>
                  <a:pt x="1287" y="4924"/>
                </a:lnTo>
                <a:lnTo>
                  <a:pt x="1304" y="4930"/>
                </a:lnTo>
                <a:lnTo>
                  <a:pt x="1318" y="4935"/>
                </a:lnTo>
                <a:lnTo>
                  <a:pt x="1332" y="4942"/>
                </a:lnTo>
                <a:lnTo>
                  <a:pt x="1344" y="4949"/>
                </a:lnTo>
                <a:lnTo>
                  <a:pt x="1366" y="4956"/>
                </a:lnTo>
                <a:lnTo>
                  <a:pt x="1387" y="4958"/>
                </a:lnTo>
                <a:lnTo>
                  <a:pt x="1408" y="4958"/>
                </a:lnTo>
                <a:lnTo>
                  <a:pt x="1428" y="4956"/>
                </a:lnTo>
                <a:lnTo>
                  <a:pt x="1449" y="4953"/>
                </a:lnTo>
                <a:lnTo>
                  <a:pt x="1469" y="4948"/>
                </a:lnTo>
                <a:lnTo>
                  <a:pt x="1488" y="4942"/>
                </a:lnTo>
                <a:lnTo>
                  <a:pt x="1508" y="4935"/>
                </a:lnTo>
                <a:lnTo>
                  <a:pt x="1547" y="4921"/>
                </a:lnTo>
                <a:lnTo>
                  <a:pt x="1567" y="4914"/>
                </a:lnTo>
                <a:lnTo>
                  <a:pt x="1587" y="4908"/>
                </a:lnTo>
                <a:lnTo>
                  <a:pt x="1607" y="4902"/>
                </a:lnTo>
                <a:lnTo>
                  <a:pt x="1628" y="4898"/>
                </a:lnTo>
                <a:lnTo>
                  <a:pt x="1648" y="4896"/>
                </a:lnTo>
                <a:lnTo>
                  <a:pt x="1670" y="4896"/>
                </a:lnTo>
                <a:lnTo>
                  <a:pt x="1691" y="4897"/>
                </a:lnTo>
                <a:lnTo>
                  <a:pt x="1713" y="4902"/>
                </a:lnTo>
                <a:lnTo>
                  <a:pt x="1733" y="4907"/>
                </a:lnTo>
                <a:lnTo>
                  <a:pt x="1752" y="4915"/>
                </a:lnTo>
                <a:lnTo>
                  <a:pt x="1772" y="4924"/>
                </a:lnTo>
                <a:lnTo>
                  <a:pt x="1790" y="4934"/>
                </a:lnTo>
                <a:lnTo>
                  <a:pt x="1827" y="4954"/>
                </a:lnTo>
                <a:lnTo>
                  <a:pt x="1864" y="4976"/>
                </a:lnTo>
                <a:lnTo>
                  <a:pt x="1883" y="4986"/>
                </a:lnTo>
                <a:lnTo>
                  <a:pt x="1901" y="4996"/>
                </a:lnTo>
                <a:lnTo>
                  <a:pt x="1921" y="5005"/>
                </a:lnTo>
                <a:lnTo>
                  <a:pt x="1941" y="5011"/>
                </a:lnTo>
                <a:lnTo>
                  <a:pt x="1961" y="5016"/>
                </a:lnTo>
                <a:lnTo>
                  <a:pt x="1982" y="5019"/>
                </a:lnTo>
                <a:lnTo>
                  <a:pt x="2069" y="5024"/>
                </a:lnTo>
                <a:lnTo>
                  <a:pt x="2156" y="5029"/>
                </a:lnTo>
                <a:lnTo>
                  <a:pt x="2241" y="5036"/>
                </a:lnTo>
                <a:lnTo>
                  <a:pt x="2284" y="5040"/>
                </a:lnTo>
                <a:lnTo>
                  <a:pt x="2327" y="5046"/>
                </a:lnTo>
                <a:lnTo>
                  <a:pt x="2370" y="5052"/>
                </a:lnTo>
                <a:lnTo>
                  <a:pt x="2411" y="5060"/>
                </a:lnTo>
                <a:lnTo>
                  <a:pt x="2454" y="5068"/>
                </a:lnTo>
                <a:lnTo>
                  <a:pt x="2496" y="5078"/>
                </a:lnTo>
                <a:lnTo>
                  <a:pt x="2537" y="5090"/>
                </a:lnTo>
                <a:lnTo>
                  <a:pt x="2579" y="5102"/>
                </a:lnTo>
                <a:lnTo>
                  <a:pt x="2619" y="5117"/>
                </a:lnTo>
                <a:lnTo>
                  <a:pt x="2661" y="5134"/>
                </a:lnTo>
                <a:lnTo>
                  <a:pt x="2854" y="5314"/>
                </a:lnTo>
                <a:lnTo>
                  <a:pt x="2880" y="5311"/>
                </a:lnTo>
                <a:lnTo>
                  <a:pt x="2904" y="5313"/>
                </a:lnTo>
                <a:lnTo>
                  <a:pt x="2930" y="5314"/>
                </a:lnTo>
                <a:lnTo>
                  <a:pt x="2953" y="5319"/>
                </a:lnTo>
                <a:lnTo>
                  <a:pt x="2977" y="5325"/>
                </a:lnTo>
                <a:lnTo>
                  <a:pt x="2999" y="5333"/>
                </a:lnTo>
                <a:lnTo>
                  <a:pt x="3021" y="5343"/>
                </a:lnTo>
                <a:lnTo>
                  <a:pt x="3043" y="5355"/>
                </a:lnTo>
                <a:lnTo>
                  <a:pt x="3064" y="5368"/>
                </a:lnTo>
                <a:lnTo>
                  <a:pt x="3084" y="5382"/>
                </a:lnTo>
                <a:lnTo>
                  <a:pt x="3102" y="5399"/>
                </a:lnTo>
                <a:lnTo>
                  <a:pt x="3119" y="5416"/>
                </a:lnTo>
                <a:lnTo>
                  <a:pt x="3136" y="5435"/>
                </a:lnTo>
                <a:lnTo>
                  <a:pt x="3151" y="5454"/>
                </a:lnTo>
                <a:lnTo>
                  <a:pt x="3166" y="5474"/>
                </a:lnTo>
                <a:lnTo>
                  <a:pt x="3178" y="5495"/>
                </a:lnTo>
                <a:lnTo>
                  <a:pt x="3179" y="5506"/>
                </a:lnTo>
                <a:lnTo>
                  <a:pt x="3181" y="5517"/>
                </a:lnTo>
                <a:lnTo>
                  <a:pt x="3186" y="5529"/>
                </a:lnTo>
                <a:lnTo>
                  <a:pt x="3191" y="5544"/>
                </a:lnTo>
                <a:lnTo>
                  <a:pt x="3199" y="5558"/>
                </a:lnTo>
                <a:lnTo>
                  <a:pt x="3208" y="5574"/>
                </a:lnTo>
                <a:lnTo>
                  <a:pt x="3229" y="5608"/>
                </a:lnTo>
                <a:lnTo>
                  <a:pt x="3255" y="5645"/>
                </a:lnTo>
                <a:lnTo>
                  <a:pt x="3284" y="5683"/>
                </a:lnTo>
                <a:lnTo>
                  <a:pt x="3315" y="5722"/>
                </a:lnTo>
                <a:lnTo>
                  <a:pt x="3349" y="5760"/>
                </a:lnTo>
                <a:lnTo>
                  <a:pt x="3382" y="5798"/>
                </a:lnTo>
                <a:lnTo>
                  <a:pt x="3416" y="5833"/>
                </a:lnTo>
                <a:lnTo>
                  <a:pt x="3448" y="5865"/>
                </a:lnTo>
                <a:lnTo>
                  <a:pt x="3480" y="5893"/>
                </a:lnTo>
                <a:lnTo>
                  <a:pt x="3507" y="5918"/>
                </a:lnTo>
                <a:lnTo>
                  <a:pt x="3531" y="5935"/>
                </a:lnTo>
                <a:lnTo>
                  <a:pt x="3542" y="5942"/>
                </a:lnTo>
                <a:lnTo>
                  <a:pt x="3551" y="5947"/>
                </a:lnTo>
                <a:lnTo>
                  <a:pt x="3558" y="5949"/>
                </a:lnTo>
                <a:lnTo>
                  <a:pt x="3565" y="5951"/>
                </a:lnTo>
                <a:lnTo>
                  <a:pt x="3574" y="5962"/>
                </a:lnTo>
                <a:lnTo>
                  <a:pt x="3582" y="5975"/>
                </a:lnTo>
                <a:lnTo>
                  <a:pt x="3591" y="5987"/>
                </a:lnTo>
                <a:lnTo>
                  <a:pt x="3598" y="6001"/>
                </a:lnTo>
                <a:lnTo>
                  <a:pt x="3612" y="6029"/>
                </a:lnTo>
                <a:lnTo>
                  <a:pt x="3624" y="6058"/>
                </a:lnTo>
                <a:lnTo>
                  <a:pt x="3634" y="6090"/>
                </a:lnTo>
                <a:lnTo>
                  <a:pt x="3641" y="6122"/>
                </a:lnTo>
                <a:lnTo>
                  <a:pt x="3649" y="6155"/>
                </a:lnTo>
                <a:lnTo>
                  <a:pt x="3655" y="6189"/>
                </a:lnTo>
                <a:lnTo>
                  <a:pt x="3664" y="6257"/>
                </a:lnTo>
                <a:lnTo>
                  <a:pt x="3672" y="6325"/>
                </a:lnTo>
                <a:lnTo>
                  <a:pt x="3680" y="6391"/>
                </a:lnTo>
                <a:lnTo>
                  <a:pt x="3685" y="6422"/>
                </a:lnTo>
                <a:lnTo>
                  <a:pt x="3691" y="6453"/>
                </a:lnTo>
                <a:lnTo>
                  <a:pt x="3694" y="6466"/>
                </a:lnTo>
                <a:lnTo>
                  <a:pt x="3694" y="6482"/>
                </a:lnTo>
                <a:lnTo>
                  <a:pt x="3694" y="6499"/>
                </a:lnTo>
                <a:lnTo>
                  <a:pt x="3693" y="6518"/>
                </a:lnTo>
                <a:lnTo>
                  <a:pt x="3688" y="6557"/>
                </a:lnTo>
                <a:lnTo>
                  <a:pt x="3679" y="6600"/>
                </a:lnTo>
                <a:lnTo>
                  <a:pt x="3669" y="6644"/>
                </a:lnTo>
                <a:lnTo>
                  <a:pt x="3658" y="6690"/>
                </a:lnTo>
                <a:lnTo>
                  <a:pt x="3635" y="6784"/>
                </a:lnTo>
                <a:lnTo>
                  <a:pt x="3624" y="6830"/>
                </a:lnTo>
                <a:lnTo>
                  <a:pt x="3615" y="6874"/>
                </a:lnTo>
                <a:lnTo>
                  <a:pt x="3609" y="6914"/>
                </a:lnTo>
                <a:lnTo>
                  <a:pt x="3608" y="6932"/>
                </a:lnTo>
                <a:lnTo>
                  <a:pt x="3607" y="6951"/>
                </a:lnTo>
                <a:lnTo>
                  <a:pt x="3608" y="6966"/>
                </a:lnTo>
                <a:lnTo>
                  <a:pt x="3609" y="6982"/>
                </a:lnTo>
                <a:lnTo>
                  <a:pt x="3612" y="6996"/>
                </a:lnTo>
                <a:lnTo>
                  <a:pt x="3617" y="7008"/>
                </a:lnTo>
                <a:lnTo>
                  <a:pt x="3622" y="7018"/>
                </a:lnTo>
                <a:lnTo>
                  <a:pt x="3629" y="7026"/>
                </a:lnTo>
                <a:lnTo>
                  <a:pt x="3639" y="7034"/>
                </a:lnTo>
                <a:lnTo>
                  <a:pt x="3649" y="7039"/>
                </a:lnTo>
                <a:lnTo>
                  <a:pt x="3649" y="7025"/>
                </a:lnTo>
                <a:lnTo>
                  <a:pt x="3650" y="7012"/>
                </a:lnTo>
                <a:lnTo>
                  <a:pt x="3651" y="6996"/>
                </a:lnTo>
                <a:lnTo>
                  <a:pt x="3653" y="6981"/>
                </a:lnTo>
                <a:lnTo>
                  <a:pt x="3661" y="6947"/>
                </a:lnTo>
                <a:lnTo>
                  <a:pt x="3671" y="6911"/>
                </a:lnTo>
                <a:lnTo>
                  <a:pt x="3683" y="6874"/>
                </a:lnTo>
                <a:lnTo>
                  <a:pt x="3697" y="6834"/>
                </a:lnTo>
                <a:lnTo>
                  <a:pt x="3713" y="6794"/>
                </a:lnTo>
                <a:lnTo>
                  <a:pt x="3730" y="6754"/>
                </a:lnTo>
                <a:lnTo>
                  <a:pt x="3768" y="6672"/>
                </a:lnTo>
                <a:lnTo>
                  <a:pt x="3806" y="6592"/>
                </a:lnTo>
                <a:lnTo>
                  <a:pt x="3875" y="6457"/>
                </a:lnTo>
                <a:lnTo>
                  <a:pt x="3872" y="6398"/>
                </a:lnTo>
                <a:lnTo>
                  <a:pt x="3867" y="6344"/>
                </a:lnTo>
                <a:lnTo>
                  <a:pt x="3862" y="6297"/>
                </a:lnTo>
                <a:lnTo>
                  <a:pt x="3855" y="6255"/>
                </a:lnTo>
                <a:lnTo>
                  <a:pt x="3848" y="6216"/>
                </a:lnTo>
                <a:lnTo>
                  <a:pt x="3837" y="6180"/>
                </a:lnTo>
                <a:lnTo>
                  <a:pt x="3826" y="6146"/>
                </a:lnTo>
                <a:lnTo>
                  <a:pt x="3812" y="6114"/>
                </a:lnTo>
                <a:lnTo>
                  <a:pt x="3798" y="6083"/>
                </a:lnTo>
                <a:lnTo>
                  <a:pt x="3782" y="6051"/>
                </a:lnTo>
                <a:lnTo>
                  <a:pt x="3745" y="5982"/>
                </a:lnTo>
                <a:lnTo>
                  <a:pt x="3701" y="5903"/>
                </a:lnTo>
                <a:lnTo>
                  <a:pt x="3677" y="5857"/>
                </a:lnTo>
                <a:lnTo>
                  <a:pt x="3651" y="5805"/>
                </a:lnTo>
                <a:lnTo>
                  <a:pt x="3624" y="5750"/>
                </a:lnTo>
                <a:lnTo>
                  <a:pt x="3598" y="5695"/>
                </a:lnTo>
                <a:lnTo>
                  <a:pt x="3574" y="5641"/>
                </a:lnTo>
                <a:lnTo>
                  <a:pt x="3551" y="5589"/>
                </a:lnTo>
                <a:lnTo>
                  <a:pt x="3529" y="5536"/>
                </a:lnTo>
                <a:lnTo>
                  <a:pt x="3509" y="5485"/>
                </a:lnTo>
                <a:lnTo>
                  <a:pt x="3490" y="5434"/>
                </a:lnTo>
                <a:lnTo>
                  <a:pt x="3472" y="5383"/>
                </a:lnTo>
                <a:lnTo>
                  <a:pt x="3455" y="5335"/>
                </a:lnTo>
                <a:lnTo>
                  <a:pt x="3441" y="5284"/>
                </a:lnTo>
                <a:lnTo>
                  <a:pt x="3426" y="5236"/>
                </a:lnTo>
                <a:lnTo>
                  <a:pt x="3414" y="5187"/>
                </a:lnTo>
                <a:lnTo>
                  <a:pt x="3403" y="5138"/>
                </a:lnTo>
                <a:lnTo>
                  <a:pt x="3392" y="5090"/>
                </a:lnTo>
                <a:lnTo>
                  <a:pt x="3383" y="5041"/>
                </a:lnTo>
                <a:lnTo>
                  <a:pt x="3376" y="4992"/>
                </a:lnTo>
                <a:lnTo>
                  <a:pt x="3369" y="4945"/>
                </a:lnTo>
                <a:lnTo>
                  <a:pt x="3364" y="4896"/>
                </a:lnTo>
                <a:lnTo>
                  <a:pt x="3359" y="4847"/>
                </a:lnTo>
                <a:lnTo>
                  <a:pt x="3356" y="4797"/>
                </a:lnTo>
                <a:lnTo>
                  <a:pt x="3355" y="4747"/>
                </a:lnTo>
                <a:lnTo>
                  <a:pt x="3354" y="4696"/>
                </a:lnTo>
                <a:lnTo>
                  <a:pt x="3355" y="4646"/>
                </a:lnTo>
                <a:lnTo>
                  <a:pt x="3356" y="4595"/>
                </a:lnTo>
                <a:lnTo>
                  <a:pt x="3359" y="4542"/>
                </a:lnTo>
                <a:lnTo>
                  <a:pt x="3364" y="4490"/>
                </a:lnTo>
                <a:lnTo>
                  <a:pt x="3369" y="4436"/>
                </a:lnTo>
                <a:lnTo>
                  <a:pt x="3375" y="4381"/>
                </a:lnTo>
                <a:lnTo>
                  <a:pt x="3382" y="4326"/>
                </a:lnTo>
                <a:lnTo>
                  <a:pt x="3391" y="4270"/>
                </a:lnTo>
                <a:lnTo>
                  <a:pt x="3400" y="4211"/>
                </a:lnTo>
                <a:lnTo>
                  <a:pt x="3411" y="4152"/>
                </a:lnTo>
                <a:lnTo>
                  <a:pt x="3443" y="3979"/>
                </a:lnTo>
                <a:lnTo>
                  <a:pt x="3461" y="3882"/>
                </a:lnTo>
                <a:lnTo>
                  <a:pt x="3472" y="3832"/>
                </a:lnTo>
                <a:lnTo>
                  <a:pt x="3483" y="3782"/>
                </a:lnTo>
                <a:lnTo>
                  <a:pt x="3496" y="3733"/>
                </a:lnTo>
                <a:lnTo>
                  <a:pt x="3509" y="3684"/>
                </a:lnTo>
                <a:lnTo>
                  <a:pt x="3523" y="3638"/>
                </a:lnTo>
                <a:lnTo>
                  <a:pt x="3537" y="3593"/>
                </a:lnTo>
                <a:lnTo>
                  <a:pt x="3554" y="3550"/>
                </a:lnTo>
                <a:lnTo>
                  <a:pt x="3571" y="3510"/>
                </a:lnTo>
                <a:lnTo>
                  <a:pt x="3590" y="3473"/>
                </a:lnTo>
                <a:lnTo>
                  <a:pt x="3600" y="3456"/>
                </a:lnTo>
                <a:lnTo>
                  <a:pt x="3609" y="3440"/>
                </a:lnTo>
                <a:lnTo>
                  <a:pt x="3631" y="3404"/>
                </a:lnTo>
                <a:lnTo>
                  <a:pt x="3651" y="3370"/>
                </a:lnTo>
                <a:lnTo>
                  <a:pt x="3667" y="3337"/>
                </a:lnTo>
                <a:lnTo>
                  <a:pt x="3680" y="3304"/>
                </a:lnTo>
                <a:lnTo>
                  <a:pt x="3693" y="3271"/>
                </a:lnTo>
                <a:lnTo>
                  <a:pt x="3702" y="3239"/>
                </a:lnTo>
                <a:lnTo>
                  <a:pt x="3711" y="3208"/>
                </a:lnTo>
                <a:lnTo>
                  <a:pt x="3718" y="3176"/>
                </a:lnTo>
                <a:lnTo>
                  <a:pt x="3732" y="3113"/>
                </a:lnTo>
                <a:lnTo>
                  <a:pt x="3746" y="3050"/>
                </a:lnTo>
                <a:lnTo>
                  <a:pt x="3755" y="3018"/>
                </a:lnTo>
                <a:lnTo>
                  <a:pt x="3763" y="2985"/>
                </a:lnTo>
                <a:lnTo>
                  <a:pt x="3774" y="2952"/>
                </a:lnTo>
                <a:lnTo>
                  <a:pt x="3787" y="2919"/>
                </a:lnTo>
                <a:lnTo>
                  <a:pt x="3798" y="2893"/>
                </a:lnTo>
                <a:lnTo>
                  <a:pt x="3810" y="2869"/>
                </a:lnTo>
                <a:lnTo>
                  <a:pt x="3823" y="2845"/>
                </a:lnTo>
                <a:lnTo>
                  <a:pt x="3837" y="2823"/>
                </a:lnTo>
                <a:lnTo>
                  <a:pt x="3866" y="2779"/>
                </a:lnTo>
                <a:lnTo>
                  <a:pt x="3895" y="2736"/>
                </a:lnTo>
                <a:lnTo>
                  <a:pt x="3924" y="2693"/>
                </a:lnTo>
                <a:lnTo>
                  <a:pt x="3937" y="2670"/>
                </a:lnTo>
                <a:lnTo>
                  <a:pt x="3949" y="2646"/>
                </a:lnTo>
                <a:lnTo>
                  <a:pt x="3960" y="2623"/>
                </a:lnTo>
                <a:lnTo>
                  <a:pt x="3970" y="2598"/>
                </a:lnTo>
                <a:lnTo>
                  <a:pt x="3979" y="2571"/>
                </a:lnTo>
                <a:lnTo>
                  <a:pt x="3986" y="2543"/>
                </a:lnTo>
                <a:lnTo>
                  <a:pt x="3990" y="2517"/>
                </a:lnTo>
                <a:lnTo>
                  <a:pt x="3993" y="2492"/>
                </a:lnTo>
                <a:lnTo>
                  <a:pt x="3998" y="2445"/>
                </a:lnTo>
                <a:lnTo>
                  <a:pt x="4003" y="2398"/>
                </a:lnTo>
                <a:lnTo>
                  <a:pt x="4007" y="2353"/>
                </a:lnTo>
                <a:lnTo>
                  <a:pt x="4010" y="2331"/>
                </a:lnTo>
                <a:lnTo>
                  <a:pt x="4014" y="2310"/>
                </a:lnTo>
                <a:lnTo>
                  <a:pt x="4019" y="2288"/>
                </a:lnTo>
                <a:lnTo>
                  <a:pt x="4025" y="2266"/>
                </a:lnTo>
                <a:lnTo>
                  <a:pt x="4032" y="2246"/>
                </a:lnTo>
                <a:lnTo>
                  <a:pt x="4042" y="2225"/>
                </a:lnTo>
                <a:lnTo>
                  <a:pt x="4053" y="2203"/>
                </a:lnTo>
                <a:lnTo>
                  <a:pt x="4067" y="2182"/>
                </a:lnTo>
                <a:lnTo>
                  <a:pt x="4083" y="2161"/>
                </a:lnTo>
                <a:lnTo>
                  <a:pt x="4098" y="2140"/>
                </a:lnTo>
                <a:lnTo>
                  <a:pt x="4134" y="2099"/>
                </a:lnTo>
                <a:lnTo>
                  <a:pt x="4172" y="2055"/>
                </a:lnTo>
                <a:lnTo>
                  <a:pt x="4211" y="2011"/>
                </a:lnTo>
                <a:lnTo>
                  <a:pt x="4230" y="1988"/>
                </a:lnTo>
                <a:lnTo>
                  <a:pt x="4249" y="1963"/>
                </a:lnTo>
                <a:lnTo>
                  <a:pt x="4266" y="1939"/>
                </a:lnTo>
                <a:lnTo>
                  <a:pt x="4283" y="1913"/>
                </a:lnTo>
                <a:lnTo>
                  <a:pt x="4298" y="1887"/>
                </a:lnTo>
                <a:lnTo>
                  <a:pt x="4311" y="1860"/>
                </a:lnTo>
                <a:lnTo>
                  <a:pt x="4323" y="1832"/>
                </a:lnTo>
                <a:lnTo>
                  <a:pt x="4333" y="1803"/>
                </a:lnTo>
                <a:lnTo>
                  <a:pt x="4326" y="1804"/>
                </a:lnTo>
                <a:lnTo>
                  <a:pt x="4318" y="1805"/>
                </a:lnTo>
                <a:lnTo>
                  <a:pt x="4314" y="1807"/>
                </a:lnTo>
                <a:lnTo>
                  <a:pt x="4310" y="1810"/>
                </a:lnTo>
                <a:lnTo>
                  <a:pt x="4307" y="1813"/>
                </a:lnTo>
                <a:lnTo>
                  <a:pt x="4305" y="1816"/>
                </a:lnTo>
                <a:lnTo>
                  <a:pt x="4303" y="1824"/>
                </a:lnTo>
                <a:lnTo>
                  <a:pt x="4301" y="1831"/>
                </a:lnTo>
                <a:lnTo>
                  <a:pt x="4299" y="1834"/>
                </a:lnTo>
                <a:lnTo>
                  <a:pt x="4298" y="1837"/>
                </a:lnTo>
                <a:lnTo>
                  <a:pt x="4295" y="1838"/>
                </a:lnTo>
                <a:lnTo>
                  <a:pt x="4290" y="1840"/>
                </a:lnTo>
                <a:lnTo>
                  <a:pt x="4285" y="1841"/>
                </a:lnTo>
                <a:lnTo>
                  <a:pt x="4279" y="1840"/>
                </a:lnTo>
                <a:lnTo>
                  <a:pt x="4307" y="1779"/>
                </a:lnTo>
                <a:lnTo>
                  <a:pt x="4337" y="1715"/>
                </a:lnTo>
                <a:lnTo>
                  <a:pt x="4369" y="1651"/>
                </a:lnTo>
                <a:lnTo>
                  <a:pt x="4403" y="1585"/>
                </a:lnTo>
                <a:lnTo>
                  <a:pt x="4437" y="1521"/>
                </a:lnTo>
                <a:lnTo>
                  <a:pt x="4474" y="1455"/>
                </a:lnTo>
                <a:lnTo>
                  <a:pt x="4512" y="1389"/>
                </a:lnTo>
                <a:lnTo>
                  <a:pt x="4550" y="1324"/>
                </a:lnTo>
                <a:lnTo>
                  <a:pt x="4590" y="1259"/>
                </a:lnTo>
                <a:lnTo>
                  <a:pt x="4630" y="1196"/>
                </a:lnTo>
                <a:lnTo>
                  <a:pt x="4672" y="1133"/>
                </a:lnTo>
                <a:lnTo>
                  <a:pt x="4715" y="1073"/>
                </a:lnTo>
                <a:lnTo>
                  <a:pt x="4757" y="1015"/>
                </a:lnTo>
                <a:lnTo>
                  <a:pt x="4801" y="958"/>
                </a:lnTo>
                <a:lnTo>
                  <a:pt x="4844" y="906"/>
                </a:lnTo>
                <a:lnTo>
                  <a:pt x="4889" y="856"/>
                </a:lnTo>
                <a:lnTo>
                  <a:pt x="4908" y="847"/>
                </a:lnTo>
                <a:lnTo>
                  <a:pt x="4925" y="839"/>
                </a:lnTo>
                <a:lnTo>
                  <a:pt x="4959" y="820"/>
                </a:lnTo>
                <a:lnTo>
                  <a:pt x="4992" y="799"/>
                </a:lnTo>
                <a:lnTo>
                  <a:pt x="5023" y="776"/>
                </a:lnTo>
                <a:lnTo>
                  <a:pt x="5052" y="752"/>
                </a:lnTo>
                <a:lnTo>
                  <a:pt x="5080" y="726"/>
                </a:lnTo>
                <a:lnTo>
                  <a:pt x="5107" y="698"/>
                </a:lnTo>
                <a:lnTo>
                  <a:pt x="5134" y="670"/>
                </a:lnTo>
                <a:lnTo>
                  <a:pt x="5158" y="641"/>
                </a:lnTo>
                <a:lnTo>
                  <a:pt x="5183" y="611"/>
                </a:lnTo>
                <a:lnTo>
                  <a:pt x="5230" y="549"/>
                </a:lnTo>
                <a:lnTo>
                  <a:pt x="5278" y="488"/>
                </a:lnTo>
                <a:lnTo>
                  <a:pt x="5326" y="428"/>
                </a:lnTo>
                <a:lnTo>
                  <a:pt x="5344" y="405"/>
                </a:lnTo>
                <a:lnTo>
                  <a:pt x="5360" y="379"/>
                </a:lnTo>
                <a:lnTo>
                  <a:pt x="5377" y="352"/>
                </a:lnTo>
                <a:lnTo>
                  <a:pt x="5392" y="323"/>
                </a:lnTo>
                <a:lnTo>
                  <a:pt x="5424" y="262"/>
                </a:lnTo>
                <a:lnTo>
                  <a:pt x="5455" y="198"/>
                </a:lnTo>
                <a:lnTo>
                  <a:pt x="5471" y="167"/>
                </a:lnTo>
                <a:lnTo>
                  <a:pt x="5488" y="137"/>
                </a:lnTo>
                <a:lnTo>
                  <a:pt x="5506" y="109"/>
                </a:lnTo>
                <a:lnTo>
                  <a:pt x="5525" y="82"/>
                </a:lnTo>
                <a:lnTo>
                  <a:pt x="5545" y="57"/>
                </a:lnTo>
                <a:lnTo>
                  <a:pt x="5554" y="45"/>
                </a:lnTo>
                <a:lnTo>
                  <a:pt x="5565" y="34"/>
                </a:lnTo>
                <a:lnTo>
                  <a:pt x="5576" y="24"/>
                </a:lnTo>
                <a:lnTo>
                  <a:pt x="5587" y="16"/>
                </a:lnTo>
                <a:lnTo>
                  <a:pt x="5600" y="7"/>
                </a:lnTo>
                <a:lnTo>
                  <a:pt x="5612" y="0"/>
                </a:lnTo>
                <a:lnTo>
                  <a:pt x="5628" y="12"/>
                </a:lnTo>
                <a:lnTo>
                  <a:pt x="5642" y="27"/>
                </a:lnTo>
                <a:lnTo>
                  <a:pt x="5657" y="43"/>
                </a:lnTo>
                <a:lnTo>
                  <a:pt x="5671" y="59"/>
                </a:lnTo>
                <a:lnTo>
                  <a:pt x="5684" y="77"/>
                </a:lnTo>
                <a:lnTo>
                  <a:pt x="5696" y="95"/>
                </a:lnTo>
                <a:lnTo>
                  <a:pt x="5708" y="115"/>
                </a:lnTo>
                <a:lnTo>
                  <a:pt x="5719" y="134"/>
                </a:lnTo>
                <a:lnTo>
                  <a:pt x="5730" y="155"/>
                </a:lnTo>
                <a:lnTo>
                  <a:pt x="5740" y="177"/>
                </a:lnTo>
                <a:lnTo>
                  <a:pt x="5760" y="222"/>
                </a:lnTo>
                <a:lnTo>
                  <a:pt x="5777" y="269"/>
                </a:lnTo>
                <a:lnTo>
                  <a:pt x="5794" y="318"/>
                </a:lnTo>
                <a:lnTo>
                  <a:pt x="5826" y="414"/>
                </a:lnTo>
                <a:lnTo>
                  <a:pt x="5842" y="463"/>
                </a:lnTo>
                <a:lnTo>
                  <a:pt x="5858" y="510"/>
                </a:lnTo>
                <a:lnTo>
                  <a:pt x="5875" y="555"/>
                </a:lnTo>
                <a:lnTo>
                  <a:pt x="5892" y="598"/>
                </a:lnTo>
                <a:lnTo>
                  <a:pt x="5910" y="637"/>
                </a:lnTo>
                <a:lnTo>
                  <a:pt x="5921" y="656"/>
                </a:lnTo>
                <a:lnTo>
                  <a:pt x="5931" y="674"/>
                </a:lnTo>
                <a:lnTo>
                  <a:pt x="5953" y="709"/>
                </a:lnTo>
                <a:lnTo>
                  <a:pt x="5974" y="746"/>
                </a:lnTo>
                <a:lnTo>
                  <a:pt x="5996" y="785"/>
                </a:lnTo>
                <a:lnTo>
                  <a:pt x="6017" y="824"/>
                </a:lnTo>
                <a:lnTo>
                  <a:pt x="6058" y="905"/>
                </a:lnTo>
                <a:lnTo>
                  <a:pt x="6098" y="989"/>
                </a:lnTo>
                <a:lnTo>
                  <a:pt x="6138" y="1074"/>
                </a:lnTo>
                <a:lnTo>
                  <a:pt x="6175" y="1159"/>
                </a:lnTo>
                <a:lnTo>
                  <a:pt x="6248" y="1320"/>
                </a:lnTo>
                <a:lnTo>
                  <a:pt x="6275" y="1379"/>
                </a:lnTo>
                <a:lnTo>
                  <a:pt x="6308" y="1458"/>
                </a:lnTo>
                <a:lnTo>
                  <a:pt x="6326" y="1504"/>
                </a:lnTo>
                <a:lnTo>
                  <a:pt x="6344" y="1550"/>
                </a:lnTo>
                <a:lnTo>
                  <a:pt x="6361" y="1598"/>
                </a:lnTo>
                <a:lnTo>
                  <a:pt x="6376" y="1645"/>
                </a:lnTo>
                <a:lnTo>
                  <a:pt x="6391" y="1692"/>
                </a:lnTo>
                <a:lnTo>
                  <a:pt x="6400" y="1736"/>
                </a:lnTo>
                <a:lnTo>
                  <a:pt x="6405" y="1757"/>
                </a:lnTo>
                <a:lnTo>
                  <a:pt x="6408" y="1776"/>
                </a:lnTo>
                <a:lnTo>
                  <a:pt x="6410" y="1794"/>
                </a:lnTo>
                <a:lnTo>
                  <a:pt x="6411" y="1813"/>
                </a:lnTo>
                <a:lnTo>
                  <a:pt x="6411" y="1829"/>
                </a:lnTo>
                <a:lnTo>
                  <a:pt x="6410" y="1843"/>
                </a:lnTo>
                <a:lnTo>
                  <a:pt x="6407" y="1856"/>
                </a:lnTo>
                <a:lnTo>
                  <a:pt x="6403" y="1867"/>
                </a:lnTo>
                <a:lnTo>
                  <a:pt x="6397" y="1876"/>
                </a:lnTo>
                <a:lnTo>
                  <a:pt x="6389" y="1884"/>
                </a:lnTo>
                <a:lnTo>
                  <a:pt x="6381" y="1889"/>
                </a:lnTo>
                <a:lnTo>
                  <a:pt x="6370" y="1891"/>
                </a:lnTo>
                <a:lnTo>
                  <a:pt x="6388" y="1917"/>
                </a:lnTo>
                <a:lnTo>
                  <a:pt x="6405" y="1941"/>
                </a:lnTo>
                <a:lnTo>
                  <a:pt x="6421" y="1964"/>
                </a:lnTo>
                <a:lnTo>
                  <a:pt x="6436" y="1988"/>
                </a:lnTo>
                <a:lnTo>
                  <a:pt x="6449" y="2010"/>
                </a:lnTo>
                <a:lnTo>
                  <a:pt x="6462" y="2032"/>
                </a:lnTo>
                <a:lnTo>
                  <a:pt x="6471" y="2052"/>
                </a:lnTo>
                <a:lnTo>
                  <a:pt x="6481" y="2073"/>
                </a:lnTo>
                <a:lnTo>
                  <a:pt x="6490" y="2094"/>
                </a:lnTo>
                <a:lnTo>
                  <a:pt x="6496" y="2114"/>
                </a:lnTo>
                <a:lnTo>
                  <a:pt x="6502" y="2133"/>
                </a:lnTo>
                <a:lnTo>
                  <a:pt x="6508" y="2153"/>
                </a:lnTo>
                <a:lnTo>
                  <a:pt x="6512" y="2172"/>
                </a:lnTo>
                <a:lnTo>
                  <a:pt x="6515" y="2192"/>
                </a:lnTo>
                <a:lnTo>
                  <a:pt x="6520" y="2231"/>
                </a:lnTo>
                <a:lnTo>
                  <a:pt x="6523" y="2270"/>
                </a:lnTo>
                <a:lnTo>
                  <a:pt x="6524" y="2310"/>
                </a:lnTo>
                <a:lnTo>
                  <a:pt x="6524" y="2353"/>
                </a:lnTo>
                <a:lnTo>
                  <a:pt x="6521" y="2398"/>
                </a:lnTo>
                <a:lnTo>
                  <a:pt x="6519" y="2496"/>
                </a:lnTo>
                <a:lnTo>
                  <a:pt x="6518" y="2551"/>
                </a:lnTo>
                <a:lnTo>
                  <a:pt x="6518" y="2610"/>
                </a:lnTo>
                <a:lnTo>
                  <a:pt x="6519" y="2637"/>
                </a:lnTo>
                <a:lnTo>
                  <a:pt x="6523" y="2661"/>
                </a:lnTo>
                <a:lnTo>
                  <a:pt x="6529" y="2684"/>
                </a:lnTo>
                <a:lnTo>
                  <a:pt x="6537" y="2704"/>
                </a:lnTo>
                <a:lnTo>
                  <a:pt x="6546" y="2724"/>
                </a:lnTo>
                <a:lnTo>
                  <a:pt x="6558" y="2741"/>
                </a:lnTo>
                <a:lnTo>
                  <a:pt x="6570" y="2757"/>
                </a:lnTo>
                <a:lnTo>
                  <a:pt x="6584" y="2771"/>
                </a:lnTo>
                <a:lnTo>
                  <a:pt x="6600" y="2785"/>
                </a:lnTo>
                <a:lnTo>
                  <a:pt x="6616" y="2798"/>
                </a:lnTo>
                <a:lnTo>
                  <a:pt x="6651" y="2823"/>
                </a:lnTo>
                <a:lnTo>
                  <a:pt x="6689" y="2848"/>
                </a:lnTo>
                <a:lnTo>
                  <a:pt x="6728" y="2876"/>
                </a:lnTo>
                <a:lnTo>
                  <a:pt x="6738" y="2898"/>
                </a:lnTo>
                <a:lnTo>
                  <a:pt x="6746" y="2920"/>
                </a:lnTo>
                <a:lnTo>
                  <a:pt x="6753" y="2942"/>
                </a:lnTo>
                <a:lnTo>
                  <a:pt x="6757" y="2964"/>
                </a:lnTo>
                <a:lnTo>
                  <a:pt x="6761" y="2986"/>
                </a:lnTo>
                <a:lnTo>
                  <a:pt x="6764" y="3008"/>
                </a:lnTo>
                <a:lnTo>
                  <a:pt x="6765" y="3030"/>
                </a:lnTo>
                <a:lnTo>
                  <a:pt x="6765" y="3052"/>
                </a:lnTo>
                <a:lnTo>
                  <a:pt x="6764" y="3074"/>
                </a:lnTo>
                <a:lnTo>
                  <a:pt x="6761" y="3096"/>
                </a:lnTo>
                <a:lnTo>
                  <a:pt x="6755" y="3140"/>
                </a:lnTo>
                <a:lnTo>
                  <a:pt x="6746" y="3184"/>
                </a:lnTo>
                <a:lnTo>
                  <a:pt x="6737" y="3228"/>
                </a:lnTo>
                <a:lnTo>
                  <a:pt x="6715" y="3316"/>
                </a:lnTo>
                <a:lnTo>
                  <a:pt x="6705" y="3360"/>
                </a:lnTo>
                <a:lnTo>
                  <a:pt x="6696" y="3404"/>
                </a:lnTo>
                <a:lnTo>
                  <a:pt x="6693" y="3426"/>
                </a:lnTo>
                <a:lnTo>
                  <a:pt x="6690" y="3448"/>
                </a:lnTo>
                <a:lnTo>
                  <a:pt x="6689" y="3470"/>
                </a:lnTo>
                <a:lnTo>
                  <a:pt x="6688" y="3494"/>
                </a:lnTo>
                <a:lnTo>
                  <a:pt x="6688" y="3516"/>
                </a:lnTo>
                <a:lnTo>
                  <a:pt x="6689" y="3538"/>
                </a:lnTo>
                <a:lnTo>
                  <a:pt x="6693" y="3561"/>
                </a:lnTo>
                <a:lnTo>
                  <a:pt x="6696" y="3583"/>
                </a:lnTo>
                <a:lnTo>
                  <a:pt x="6701" y="3611"/>
                </a:lnTo>
                <a:lnTo>
                  <a:pt x="6705" y="3638"/>
                </a:lnTo>
                <a:lnTo>
                  <a:pt x="6707" y="3664"/>
                </a:lnTo>
                <a:lnTo>
                  <a:pt x="6709" y="3689"/>
                </a:lnTo>
                <a:lnTo>
                  <a:pt x="6710" y="3714"/>
                </a:lnTo>
                <a:lnTo>
                  <a:pt x="6710" y="3737"/>
                </a:lnTo>
                <a:lnTo>
                  <a:pt x="6710" y="3760"/>
                </a:lnTo>
                <a:lnTo>
                  <a:pt x="6707" y="3783"/>
                </a:lnTo>
                <a:lnTo>
                  <a:pt x="6704" y="3826"/>
                </a:lnTo>
                <a:lnTo>
                  <a:pt x="6696" y="3869"/>
                </a:lnTo>
                <a:lnTo>
                  <a:pt x="6689" y="3909"/>
                </a:lnTo>
                <a:lnTo>
                  <a:pt x="6679" y="3950"/>
                </a:lnTo>
                <a:lnTo>
                  <a:pt x="6661" y="4031"/>
                </a:lnTo>
                <a:lnTo>
                  <a:pt x="6652" y="4073"/>
                </a:lnTo>
                <a:lnTo>
                  <a:pt x="6645" y="4116"/>
                </a:lnTo>
                <a:lnTo>
                  <a:pt x="6639" y="4160"/>
                </a:lnTo>
                <a:lnTo>
                  <a:pt x="6635" y="4206"/>
                </a:lnTo>
                <a:lnTo>
                  <a:pt x="6634" y="4231"/>
                </a:lnTo>
                <a:lnTo>
                  <a:pt x="6634" y="4256"/>
                </a:lnTo>
                <a:lnTo>
                  <a:pt x="6634" y="4282"/>
                </a:lnTo>
                <a:lnTo>
                  <a:pt x="6636" y="4309"/>
                </a:lnTo>
                <a:lnTo>
                  <a:pt x="6638" y="4337"/>
                </a:lnTo>
                <a:lnTo>
                  <a:pt x="6638" y="4364"/>
                </a:lnTo>
                <a:lnTo>
                  <a:pt x="6636" y="4388"/>
                </a:lnTo>
                <a:lnTo>
                  <a:pt x="6635" y="4413"/>
                </a:lnTo>
                <a:lnTo>
                  <a:pt x="6633" y="4436"/>
                </a:lnTo>
                <a:lnTo>
                  <a:pt x="6629" y="4459"/>
                </a:lnTo>
                <a:lnTo>
                  <a:pt x="6624" y="4480"/>
                </a:lnTo>
                <a:lnTo>
                  <a:pt x="6618" y="4501"/>
                </a:lnTo>
                <a:lnTo>
                  <a:pt x="6612" y="4522"/>
                </a:lnTo>
                <a:lnTo>
                  <a:pt x="6605" y="4541"/>
                </a:lnTo>
                <a:lnTo>
                  <a:pt x="6597" y="4560"/>
                </a:lnTo>
                <a:lnTo>
                  <a:pt x="6589" y="4578"/>
                </a:lnTo>
                <a:lnTo>
                  <a:pt x="6570" y="4613"/>
                </a:lnTo>
                <a:lnTo>
                  <a:pt x="6551" y="4649"/>
                </a:lnTo>
                <a:lnTo>
                  <a:pt x="6529" y="4683"/>
                </a:lnTo>
                <a:lnTo>
                  <a:pt x="6506" y="4718"/>
                </a:lnTo>
                <a:lnTo>
                  <a:pt x="6482" y="4754"/>
                </a:lnTo>
                <a:lnTo>
                  <a:pt x="6459" y="4791"/>
                </a:lnTo>
                <a:lnTo>
                  <a:pt x="6436" y="4830"/>
                </a:lnTo>
                <a:lnTo>
                  <a:pt x="6413" y="4871"/>
                </a:lnTo>
                <a:lnTo>
                  <a:pt x="6392" y="4916"/>
                </a:lnTo>
                <a:lnTo>
                  <a:pt x="6381" y="4941"/>
                </a:lnTo>
                <a:lnTo>
                  <a:pt x="6371" y="4967"/>
                </a:lnTo>
                <a:lnTo>
                  <a:pt x="6363" y="4994"/>
                </a:lnTo>
                <a:lnTo>
                  <a:pt x="6356" y="5019"/>
                </a:lnTo>
                <a:lnTo>
                  <a:pt x="6353" y="5045"/>
                </a:lnTo>
                <a:lnTo>
                  <a:pt x="6350" y="5069"/>
                </a:lnTo>
                <a:lnTo>
                  <a:pt x="6349" y="5094"/>
                </a:lnTo>
                <a:lnTo>
                  <a:pt x="6348" y="5118"/>
                </a:lnTo>
                <a:lnTo>
                  <a:pt x="6347" y="5165"/>
                </a:lnTo>
                <a:lnTo>
                  <a:pt x="6345" y="5188"/>
                </a:lnTo>
                <a:lnTo>
                  <a:pt x="6342" y="5210"/>
                </a:lnTo>
                <a:lnTo>
                  <a:pt x="6337" y="5232"/>
                </a:lnTo>
                <a:lnTo>
                  <a:pt x="6331" y="5254"/>
                </a:lnTo>
                <a:lnTo>
                  <a:pt x="6321" y="5277"/>
                </a:lnTo>
                <a:lnTo>
                  <a:pt x="6315" y="5288"/>
                </a:lnTo>
                <a:lnTo>
                  <a:pt x="6308" y="5299"/>
                </a:lnTo>
                <a:lnTo>
                  <a:pt x="6300" y="5310"/>
                </a:lnTo>
                <a:lnTo>
                  <a:pt x="6292" y="5321"/>
                </a:lnTo>
                <a:lnTo>
                  <a:pt x="6282" y="5332"/>
                </a:lnTo>
                <a:lnTo>
                  <a:pt x="6271" y="5343"/>
                </a:lnTo>
                <a:lnTo>
                  <a:pt x="6200" y="5412"/>
                </a:lnTo>
                <a:lnTo>
                  <a:pt x="6169" y="5445"/>
                </a:lnTo>
                <a:lnTo>
                  <a:pt x="6140" y="5476"/>
                </a:lnTo>
                <a:lnTo>
                  <a:pt x="6127" y="5493"/>
                </a:lnTo>
                <a:lnTo>
                  <a:pt x="6113" y="5512"/>
                </a:lnTo>
                <a:lnTo>
                  <a:pt x="6101" y="5530"/>
                </a:lnTo>
                <a:lnTo>
                  <a:pt x="6089" y="5550"/>
                </a:lnTo>
                <a:lnTo>
                  <a:pt x="6078" y="5569"/>
                </a:lnTo>
                <a:lnTo>
                  <a:pt x="6067" y="5591"/>
                </a:lnTo>
                <a:lnTo>
                  <a:pt x="6057" y="5616"/>
                </a:lnTo>
                <a:lnTo>
                  <a:pt x="6048" y="5640"/>
                </a:lnTo>
                <a:lnTo>
                  <a:pt x="6041" y="5660"/>
                </a:lnTo>
                <a:lnTo>
                  <a:pt x="6031" y="5679"/>
                </a:lnTo>
                <a:lnTo>
                  <a:pt x="6019" y="5700"/>
                </a:lnTo>
                <a:lnTo>
                  <a:pt x="6006" y="5722"/>
                </a:lnTo>
                <a:lnTo>
                  <a:pt x="5990" y="5744"/>
                </a:lnTo>
                <a:lnTo>
                  <a:pt x="5973" y="5767"/>
                </a:lnTo>
                <a:lnTo>
                  <a:pt x="5953" y="5792"/>
                </a:lnTo>
                <a:lnTo>
                  <a:pt x="5933" y="5816"/>
                </a:lnTo>
                <a:lnTo>
                  <a:pt x="5888" y="5866"/>
                </a:lnTo>
                <a:lnTo>
                  <a:pt x="5838" y="5918"/>
                </a:lnTo>
                <a:lnTo>
                  <a:pt x="5784" y="5968"/>
                </a:lnTo>
                <a:lnTo>
                  <a:pt x="5729" y="6019"/>
                </a:lnTo>
                <a:lnTo>
                  <a:pt x="5672" y="6068"/>
                </a:lnTo>
                <a:lnTo>
                  <a:pt x="5614" y="6114"/>
                </a:lnTo>
                <a:lnTo>
                  <a:pt x="5558" y="6158"/>
                </a:lnTo>
                <a:lnTo>
                  <a:pt x="5502" y="6198"/>
                </a:lnTo>
                <a:lnTo>
                  <a:pt x="5449" y="6233"/>
                </a:lnTo>
                <a:lnTo>
                  <a:pt x="5400" y="6262"/>
                </a:lnTo>
                <a:lnTo>
                  <a:pt x="5378" y="6276"/>
                </a:lnTo>
                <a:lnTo>
                  <a:pt x="5356" y="6287"/>
                </a:lnTo>
                <a:lnTo>
                  <a:pt x="5337" y="6295"/>
                </a:lnTo>
                <a:lnTo>
                  <a:pt x="5318" y="6303"/>
                </a:lnTo>
                <a:lnTo>
                  <a:pt x="5257" y="6325"/>
                </a:lnTo>
                <a:lnTo>
                  <a:pt x="5196" y="6345"/>
                </a:lnTo>
                <a:lnTo>
                  <a:pt x="5135" y="6364"/>
                </a:lnTo>
                <a:lnTo>
                  <a:pt x="5073" y="6381"/>
                </a:lnTo>
                <a:lnTo>
                  <a:pt x="5010" y="6396"/>
                </a:lnTo>
                <a:lnTo>
                  <a:pt x="4948" y="6409"/>
                </a:lnTo>
                <a:lnTo>
                  <a:pt x="4886" y="6420"/>
                </a:lnTo>
                <a:lnTo>
                  <a:pt x="4822" y="6429"/>
                </a:lnTo>
                <a:lnTo>
                  <a:pt x="4759" y="6435"/>
                </a:lnTo>
                <a:lnTo>
                  <a:pt x="4696" y="6438"/>
                </a:lnTo>
                <a:lnTo>
                  <a:pt x="4633" y="6441"/>
                </a:lnTo>
                <a:lnTo>
                  <a:pt x="4569" y="6440"/>
                </a:lnTo>
                <a:lnTo>
                  <a:pt x="4507" y="6435"/>
                </a:lnTo>
                <a:lnTo>
                  <a:pt x="4475" y="6432"/>
                </a:lnTo>
                <a:lnTo>
                  <a:pt x="4443" y="6429"/>
                </a:lnTo>
                <a:lnTo>
                  <a:pt x="4413" y="6424"/>
                </a:lnTo>
                <a:lnTo>
                  <a:pt x="4381" y="6418"/>
                </a:lnTo>
                <a:lnTo>
                  <a:pt x="4350" y="6411"/>
                </a:lnTo>
                <a:lnTo>
                  <a:pt x="4320" y="6405"/>
                </a:lnTo>
                <a:lnTo>
                  <a:pt x="4306" y="6403"/>
                </a:lnTo>
                <a:lnTo>
                  <a:pt x="4293" y="6402"/>
                </a:lnTo>
                <a:lnTo>
                  <a:pt x="4281" y="6400"/>
                </a:lnTo>
                <a:lnTo>
                  <a:pt x="4267" y="6402"/>
                </a:lnTo>
                <a:lnTo>
                  <a:pt x="4255" y="6403"/>
                </a:lnTo>
                <a:lnTo>
                  <a:pt x="4243" y="6407"/>
                </a:lnTo>
                <a:lnTo>
                  <a:pt x="4232" y="6410"/>
                </a:lnTo>
                <a:lnTo>
                  <a:pt x="4219" y="6415"/>
                </a:lnTo>
                <a:lnTo>
                  <a:pt x="4208" y="6420"/>
                </a:lnTo>
                <a:lnTo>
                  <a:pt x="4197" y="6426"/>
                </a:lnTo>
                <a:lnTo>
                  <a:pt x="4186" y="6435"/>
                </a:lnTo>
                <a:lnTo>
                  <a:pt x="4175" y="6442"/>
                </a:lnTo>
                <a:lnTo>
                  <a:pt x="4155" y="6462"/>
                </a:lnTo>
                <a:lnTo>
                  <a:pt x="4135" y="6484"/>
                </a:lnTo>
                <a:lnTo>
                  <a:pt x="4116" y="6508"/>
                </a:lnTo>
                <a:lnTo>
                  <a:pt x="4097" y="6535"/>
                </a:lnTo>
                <a:lnTo>
                  <a:pt x="4079" y="6564"/>
                </a:lnTo>
                <a:lnTo>
                  <a:pt x="4062" y="6596"/>
                </a:lnTo>
                <a:lnTo>
                  <a:pt x="4045" y="6629"/>
                </a:lnTo>
                <a:lnTo>
                  <a:pt x="4029" y="6665"/>
                </a:lnTo>
                <a:lnTo>
                  <a:pt x="4013" y="6701"/>
                </a:lnTo>
                <a:lnTo>
                  <a:pt x="3997" y="6738"/>
                </a:lnTo>
                <a:lnTo>
                  <a:pt x="3968" y="6816"/>
                </a:lnTo>
                <a:lnTo>
                  <a:pt x="3938" y="6894"/>
                </a:lnTo>
                <a:lnTo>
                  <a:pt x="3910" y="6974"/>
                </a:lnTo>
                <a:lnTo>
                  <a:pt x="3882" y="7051"/>
                </a:lnTo>
                <a:lnTo>
                  <a:pt x="3854" y="7123"/>
                </a:lnTo>
                <a:lnTo>
                  <a:pt x="3839" y="7157"/>
                </a:lnTo>
                <a:lnTo>
                  <a:pt x="3825" y="7190"/>
                </a:lnTo>
                <a:lnTo>
                  <a:pt x="3810" y="7221"/>
                </a:lnTo>
                <a:lnTo>
                  <a:pt x="3795" y="7249"/>
                </a:lnTo>
                <a:lnTo>
                  <a:pt x="3781" y="7276"/>
                </a:lnTo>
                <a:lnTo>
                  <a:pt x="3765" y="7299"/>
                </a:lnTo>
                <a:lnTo>
                  <a:pt x="3794" y="7298"/>
                </a:lnTo>
                <a:lnTo>
                  <a:pt x="3823" y="7298"/>
                </a:lnTo>
                <a:lnTo>
                  <a:pt x="3850" y="7300"/>
                </a:lnTo>
                <a:lnTo>
                  <a:pt x="3877" y="7304"/>
                </a:lnTo>
                <a:lnTo>
                  <a:pt x="3904" y="7309"/>
                </a:lnTo>
                <a:lnTo>
                  <a:pt x="3930" y="7315"/>
                </a:lnTo>
                <a:lnTo>
                  <a:pt x="3955" y="7323"/>
                </a:lnTo>
                <a:lnTo>
                  <a:pt x="3980" y="7332"/>
                </a:lnTo>
                <a:lnTo>
                  <a:pt x="4004" y="7342"/>
                </a:lnTo>
                <a:lnTo>
                  <a:pt x="4027" y="7353"/>
                </a:lnTo>
                <a:lnTo>
                  <a:pt x="4051" y="7365"/>
                </a:lnTo>
                <a:lnTo>
                  <a:pt x="4075" y="7378"/>
                </a:lnTo>
                <a:lnTo>
                  <a:pt x="4098" y="7393"/>
                </a:lnTo>
                <a:lnTo>
                  <a:pt x="4120" y="7409"/>
                </a:lnTo>
                <a:lnTo>
                  <a:pt x="4167" y="7442"/>
                </a:lnTo>
                <a:lnTo>
                  <a:pt x="4184" y="7453"/>
                </a:lnTo>
                <a:lnTo>
                  <a:pt x="4200" y="7463"/>
                </a:lnTo>
                <a:lnTo>
                  <a:pt x="4216" y="7470"/>
                </a:lnTo>
                <a:lnTo>
                  <a:pt x="4232" y="7476"/>
                </a:lnTo>
                <a:lnTo>
                  <a:pt x="4246" y="7480"/>
                </a:lnTo>
                <a:lnTo>
                  <a:pt x="4260" y="7482"/>
                </a:lnTo>
                <a:lnTo>
                  <a:pt x="4274" y="7482"/>
                </a:lnTo>
                <a:lnTo>
                  <a:pt x="4288" y="7481"/>
                </a:lnTo>
                <a:lnTo>
                  <a:pt x="4301" y="7479"/>
                </a:lnTo>
                <a:lnTo>
                  <a:pt x="4314" y="7475"/>
                </a:lnTo>
                <a:lnTo>
                  <a:pt x="4327" y="7470"/>
                </a:lnTo>
                <a:lnTo>
                  <a:pt x="4339" y="7465"/>
                </a:lnTo>
                <a:lnTo>
                  <a:pt x="4351" y="7458"/>
                </a:lnTo>
                <a:lnTo>
                  <a:pt x="4365" y="7451"/>
                </a:lnTo>
                <a:lnTo>
                  <a:pt x="4389" y="7433"/>
                </a:lnTo>
                <a:lnTo>
                  <a:pt x="4441" y="7394"/>
                </a:lnTo>
                <a:lnTo>
                  <a:pt x="4469" y="7374"/>
                </a:lnTo>
                <a:lnTo>
                  <a:pt x="4498" y="7354"/>
                </a:lnTo>
                <a:lnTo>
                  <a:pt x="4513" y="7344"/>
                </a:lnTo>
                <a:lnTo>
                  <a:pt x="4529" y="7336"/>
                </a:lnTo>
                <a:lnTo>
                  <a:pt x="4545" y="7327"/>
                </a:lnTo>
                <a:lnTo>
                  <a:pt x="4562" y="7320"/>
                </a:lnTo>
                <a:lnTo>
                  <a:pt x="4579" y="7314"/>
                </a:lnTo>
                <a:lnTo>
                  <a:pt x="4597" y="7308"/>
                </a:lnTo>
                <a:lnTo>
                  <a:pt x="4617" y="7303"/>
                </a:lnTo>
                <a:lnTo>
                  <a:pt x="4636" y="7299"/>
                </a:lnTo>
                <a:lnTo>
                  <a:pt x="4656" y="7297"/>
                </a:lnTo>
                <a:lnTo>
                  <a:pt x="4675" y="7295"/>
                </a:lnTo>
                <a:lnTo>
                  <a:pt x="4694" y="7294"/>
                </a:lnTo>
                <a:lnTo>
                  <a:pt x="4713" y="7294"/>
                </a:lnTo>
                <a:lnTo>
                  <a:pt x="4732" y="7295"/>
                </a:lnTo>
                <a:lnTo>
                  <a:pt x="4750" y="7297"/>
                </a:lnTo>
                <a:lnTo>
                  <a:pt x="4785" y="7301"/>
                </a:lnTo>
                <a:lnTo>
                  <a:pt x="4821" y="7310"/>
                </a:lnTo>
                <a:lnTo>
                  <a:pt x="4855" y="7320"/>
                </a:lnTo>
                <a:lnTo>
                  <a:pt x="4889" y="7332"/>
                </a:lnTo>
                <a:lnTo>
                  <a:pt x="4921" y="7347"/>
                </a:lnTo>
                <a:lnTo>
                  <a:pt x="4954" y="7363"/>
                </a:lnTo>
                <a:lnTo>
                  <a:pt x="4985" y="7380"/>
                </a:lnTo>
                <a:lnTo>
                  <a:pt x="5017" y="7397"/>
                </a:lnTo>
                <a:lnTo>
                  <a:pt x="5046" y="7416"/>
                </a:lnTo>
                <a:lnTo>
                  <a:pt x="5106" y="7455"/>
                </a:lnTo>
                <a:lnTo>
                  <a:pt x="5163" y="7493"/>
                </a:lnTo>
                <a:lnTo>
                  <a:pt x="5219" y="7530"/>
                </a:lnTo>
                <a:lnTo>
                  <a:pt x="5248" y="7547"/>
                </a:lnTo>
                <a:lnTo>
                  <a:pt x="5276" y="7562"/>
                </a:lnTo>
                <a:lnTo>
                  <a:pt x="5303" y="7575"/>
                </a:lnTo>
                <a:lnTo>
                  <a:pt x="5331" y="7587"/>
                </a:lnTo>
                <a:lnTo>
                  <a:pt x="5358" y="7597"/>
                </a:lnTo>
                <a:lnTo>
                  <a:pt x="5386" y="7605"/>
                </a:lnTo>
                <a:lnTo>
                  <a:pt x="5413" y="7609"/>
                </a:lnTo>
                <a:lnTo>
                  <a:pt x="5427" y="7611"/>
                </a:lnTo>
                <a:lnTo>
                  <a:pt x="5441" y="7611"/>
                </a:lnTo>
                <a:lnTo>
                  <a:pt x="5455" y="7611"/>
                </a:lnTo>
                <a:lnTo>
                  <a:pt x="5469" y="7609"/>
                </a:lnTo>
                <a:lnTo>
                  <a:pt x="5484" y="7608"/>
                </a:lnTo>
                <a:lnTo>
                  <a:pt x="5497" y="7605"/>
                </a:lnTo>
                <a:lnTo>
                  <a:pt x="5512" y="7601"/>
                </a:lnTo>
                <a:lnTo>
                  <a:pt x="5526" y="7596"/>
                </a:lnTo>
                <a:lnTo>
                  <a:pt x="5540" y="7590"/>
                </a:lnTo>
                <a:lnTo>
                  <a:pt x="5554" y="7584"/>
                </a:lnTo>
                <a:lnTo>
                  <a:pt x="5569" y="7575"/>
                </a:lnTo>
                <a:lnTo>
                  <a:pt x="5584" y="7567"/>
                </a:lnTo>
                <a:lnTo>
                  <a:pt x="5598" y="7557"/>
                </a:lnTo>
                <a:lnTo>
                  <a:pt x="5613" y="7546"/>
                </a:lnTo>
                <a:lnTo>
                  <a:pt x="5639" y="7524"/>
                </a:lnTo>
                <a:lnTo>
                  <a:pt x="5661" y="7501"/>
                </a:lnTo>
                <a:lnTo>
                  <a:pt x="5682" y="7476"/>
                </a:lnTo>
                <a:lnTo>
                  <a:pt x="5700" y="7451"/>
                </a:lnTo>
                <a:lnTo>
                  <a:pt x="5717" y="7422"/>
                </a:lnTo>
                <a:lnTo>
                  <a:pt x="5732" y="7393"/>
                </a:lnTo>
                <a:lnTo>
                  <a:pt x="5746" y="7363"/>
                </a:lnTo>
                <a:lnTo>
                  <a:pt x="5759" y="7332"/>
                </a:lnTo>
                <a:lnTo>
                  <a:pt x="5770" y="7299"/>
                </a:lnTo>
                <a:lnTo>
                  <a:pt x="5779" y="7266"/>
                </a:lnTo>
                <a:lnTo>
                  <a:pt x="5789" y="7232"/>
                </a:lnTo>
                <a:lnTo>
                  <a:pt x="5798" y="7196"/>
                </a:lnTo>
                <a:lnTo>
                  <a:pt x="5812" y="7124"/>
                </a:lnTo>
                <a:lnTo>
                  <a:pt x="5825" y="7051"/>
                </a:lnTo>
                <a:lnTo>
                  <a:pt x="5849" y="6900"/>
                </a:lnTo>
                <a:lnTo>
                  <a:pt x="5863" y="6826"/>
                </a:lnTo>
                <a:lnTo>
                  <a:pt x="5871" y="6789"/>
                </a:lnTo>
                <a:lnTo>
                  <a:pt x="5878" y="6754"/>
                </a:lnTo>
                <a:lnTo>
                  <a:pt x="5888" y="6717"/>
                </a:lnTo>
                <a:lnTo>
                  <a:pt x="5898" y="6683"/>
                </a:lnTo>
                <a:lnTo>
                  <a:pt x="5909" y="6649"/>
                </a:lnTo>
                <a:lnTo>
                  <a:pt x="5922" y="6614"/>
                </a:lnTo>
                <a:lnTo>
                  <a:pt x="5936" y="6581"/>
                </a:lnTo>
                <a:lnTo>
                  <a:pt x="5951" y="6551"/>
                </a:lnTo>
                <a:lnTo>
                  <a:pt x="5968" y="6520"/>
                </a:lnTo>
                <a:lnTo>
                  <a:pt x="5987" y="6491"/>
                </a:lnTo>
                <a:lnTo>
                  <a:pt x="6008" y="6462"/>
                </a:lnTo>
                <a:lnTo>
                  <a:pt x="6029" y="6433"/>
                </a:lnTo>
                <a:lnTo>
                  <a:pt x="6052" y="6407"/>
                </a:lnTo>
                <a:lnTo>
                  <a:pt x="6075" y="6381"/>
                </a:lnTo>
                <a:lnTo>
                  <a:pt x="6100" y="6356"/>
                </a:lnTo>
                <a:lnTo>
                  <a:pt x="6124" y="6332"/>
                </a:lnTo>
                <a:lnTo>
                  <a:pt x="6150" y="6310"/>
                </a:lnTo>
                <a:lnTo>
                  <a:pt x="6177" y="6289"/>
                </a:lnTo>
                <a:lnTo>
                  <a:pt x="6204" y="6270"/>
                </a:lnTo>
                <a:lnTo>
                  <a:pt x="6231" y="6250"/>
                </a:lnTo>
                <a:lnTo>
                  <a:pt x="6260" y="6233"/>
                </a:lnTo>
                <a:lnTo>
                  <a:pt x="6288" y="6216"/>
                </a:lnTo>
                <a:lnTo>
                  <a:pt x="6317" y="6200"/>
                </a:lnTo>
                <a:lnTo>
                  <a:pt x="6348" y="6187"/>
                </a:lnTo>
                <a:lnTo>
                  <a:pt x="6378" y="6173"/>
                </a:lnTo>
                <a:lnTo>
                  <a:pt x="6409" y="6161"/>
                </a:lnTo>
                <a:lnTo>
                  <a:pt x="6441" y="6150"/>
                </a:lnTo>
                <a:lnTo>
                  <a:pt x="6473" y="6140"/>
                </a:lnTo>
                <a:lnTo>
                  <a:pt x="6504" y="6130"/>
                </a:lnTo>
                <a:lnTo>
                  <a:pt x="6536" y="6123"/>
                </a:lnTo>
                <a:lnTo>
                  <a:pt x="6569" y="6117"/>
                </a:lnTo>
                <a:lnTo>
                  <a:pt x="6603" y="6111"/>
                </a:lnTo>
                <a:lnTo>
                  <a:pt x="6636" y="6106"/>
                </a:lnTo>
                <a:lnTo>
                  <a:pt x="6671" y="6102"/>
                </a:lnTo>
                <a:lnTo>
                  <a:pt x="6704" y="6100"/>
                </a:lnTo>
                <a:lnTo>
                  <a:pt x="6738" y="6099"/>
                </a:lnTo>
                <a:lnTo>
                  <a:pt x="6773" y="6099"/>
                </a:lnTo>
                <a:lnTo>
                  <a:pt x="6808" y="6100"/>
                </a:lnTo>
                <a:lnTo>
                  <a:pt x="6842" y="6101"/>
                </a:lnTo>
                <a:lnTo>
                  <a:pt x="6877" y="6105"/>
                </a:lnTo>
                <a:lnTo>
                  <a:pt x="6911" y="6108"/>
                </a:lnTo>
                <a:lnTo>
                  <a:pt x="6947" y="6113"/>
                </a:lnTo>
                <a:lnTo>
                  <a:pt x="6957" y="6143"/>
                </a:lnTo>
                <a:lnTo>
                  <a:pt x="6965" y="6173"/>
                </a:lnTo>
                <a:lnTo>
                  <a:pt x="6973" y="6204"/>
                </a:lnTo>
                <a:lnTo>
                  <a:pt x="6979" y="6233"/>
                </a:lnTo>
                <a:lnTo>
                  <a:pt x="6984" y="6262"/>
                </a:lnTo>
                <a:lnTo>
                  <a:pt x="6987" y="6293"/>
                </a:lnTo>
                <a:lnTo>
                  <a:pt x="6988" y="6322"/>
                </a:lnTo>
                <a:lnTo>
                  <a:pt x="6990" y="6352"/>
                </a:lnTo>
                <a:lnTo>
                  <a:pt x="6990" y="6381"/>
                </a:lnTo>
                <a:lnTo>
                  <a:pt x="6988" y="6410"/>
                </a:lnTo>
                <a:lnTo>
                  <a:pt x="6986" y="6440"/>
                </a:lnTo>
                <a:lnTo>
                  <a:pt x="6984" y="6468"/>
                </a:lnTo>
                <a:lnTo>
                  <a:pt x="6979" y="6497"/>
                </a:lnTo>
                <a:lnTo>
                  <a:pt x="6974" y="6525"/>
                </a:lnTo>
                <a:lnTo>
                  <a:pt x="6966" y="6553"/>
                </a:lnTo>
                <a:lnTo>
                  <a:pt x="6959" y="6581"/>
                </a:lnTo>
                <a:lnTo>
                  <a:pt x="6951" y="6610"/>
                </a:lnTo>
                <a:lnTo>
                  <a:pt x="6942" y="6638"/>
                </a:lnTo>
                <a:lnTo>
                  <a:pt x="6931" y="6665"/>
                </a:lnTo>
                <a:lnTo>
                  <a:pt x="6920" y="6691"/>
                </a:lnTo>
                <a:lnTo>
                  <a:pt x="6908" y="6718"/>
                </a:lnTo>
                <a:lnTo>
                  <a:pt x="6896" y="6745"/>
                </a:lnTo>
                <a:lnTo>
                  <a:pt x="6881" y="6772"/>
                </a:lnTo>
                <a:lnTo>
                  <a:pt x="6867" y="6798"/>
                </a:lnTo>
                <a:lnTo>
                  <a:pt x="6852" y="6825"/>
                </a:lnTo>
                <a:lnTo>
                  <a:pt x="6836" y="6850"/>
                </a:lnTo>
                <a:lnTo>
                  <a:pt x="6819" y="6875"/>
                </a:lnTo>
                <a:lnTo>
                  <a:pt x="6801" y="6900"/>
                </a:lnTo>
                <a:lnTo>
                  <a:pt x="6765" y="6949"/>
                </a:lnTo>
                <a:lnTo>
                  <a:pt x="6726" y="6997"/>
                </a:lnTo>
                <a:lnTo>
                  <a:pt x="6684" y="7043"/>
                </a:lnTo>
                <a:lnTo>
                  <a:pt x="6641" y="7089"/>
                </a:lnTo>
                <a:lnTo>
                  <a:pt x="6596" y="7131"/>
                </a:lnTo>
                <a:lnTo>
                  <a:pt x="6548" y="7173"/>
                </a:lnTo>
                <a:lnTo>
                  <a:pt x="6501" y="7213"/>
                </a:lnTo>
                <a:lnTo>
                  <a:pt x="6451" y="7251"/>
                </a:lnTo>
                <a:lnTo>
                  <a:pt x="6400" y="7288"/>
                </a:lnTo>
                <a:lnTo>
                  <a:pt x="6349" y="7322"/>
                </a:lnTo>
                <a:lnTo>
                  <a:pt x="6298" y="7354"/>
                </a:lnTo>
                <a:lnTo>
                  <a:pt x="6245" y="7385"/>
                </a:lnTo>
                <a:lnTo>
                  <a:pt x="6193" y="7413"/>
                </a:lnTo>
                <a:lnTo>
                  <a:pt x="6140" y="7438"/>
                </a:lnTo>
                <a:lnTo>
                  <a:pt x="6087" y="7463"/>
                </a:lnTo>
                <a:lnTo>
                  <a:pt x="6035" y="7484"/>
                </a:lnTo>
                <a:lnTo>
                  <a:pt x="5984" y="7503"/>
                </a:lnTo>
                <a:lnTo>
                  <a:pt x="5932" y="7519"/>
                </a:lnTo>
                <a:lnTo>
                  <a:pt x="5966" y="7526"/>
                </a:lnTo>
                <a:lnTo>
                  <a:pt x="6001" y="7534"/>
                </a:lnTo>
                <a:lnTo>
                  <a:pt x="6037" y="7541"/>
                </a:lnTo>
                <a:lnTo>
                  <a:pt x="6074" y="7546"/>
                </a:lnTo>
                <a:lnTo>
                  <a:pt x="6112" y="7552"/>
                </a:lnTo>
                <a:lnTo>
                  <a:pt x="6151" y="7556"/>
                </a:lnTo>
                <a:lnTo>
                  <a:pt x="6190" y="7559"/>
                </a:lnTo>
                <a:lnTo>
                  <a:pt x="6231" y="7563"/>
                </a:lnTo>
                <a:lnTo>
                  <a:pt x="6272" y="7565"/>
                </a:lnTo>
                <a:lnTo>
                  <a:pt x="6312" y="7567"/>
                </a:lnTo>
                <a:lnTo>
                  <a:pt x="6354" y="7568"/>
                </a:lnTo>
                <a:lnTo>
                  <a:pt x="6396" y="7568"/>
                </a:lnTo>
                <a:lnTo>
                  <a:pt x="6438" y="7567"/>
                </a:lnTo>
                <a:lnTo>
                  <a:pt x="6480" y="7565"/>
                </a:lnTo>
                <a:lnTo>
                  <a:pt x="6521" y="7563"/>
                </a:lnTo>
                <a:lnTo>
                  <a:pt x="6563" y="7561"/>
                </a:lnTo>
                <a:lnTo>
                  <a:pt x="6605" y="7557"/>
                </a:lnTo>
                <a:lnTo>
                  <a:pt x="6646" y="7552"/>
                </a:lnTo>
                <a:lnTo>
                  <a:pt x="6688" y="7547"/>
                </a:lnTo>
                <a:lnTo>
                  <a:pt x="6728" y="7541"/>
                </a:lnTo>
                <a:lnTo>
                  <a:pt x="6767" y="7534"/>
                </a:lnTo>
                <a:lnTo>
                  <a:pt x="6806" y="7525"/>
                </a:lnTo>
                <a:lnTo>
                  <a:pt x="6844" y="7517"/>
                </a:lnTo>
                <a:lnTo>
                  <a:pt x="6882" y="7508"/>
                </a:lnTo>
                <a:lnTo>
                  <a:pt x="6919" y="7497"/>
                </a:lnTo>
                <a:lnTo>
                  <a:pt x="6953" y="7486"/>
                </a:lnTo>
                <a:lnTo>
                  <a:pt x="6987" y="7474"/>
                </a:lnTo>
                <a:lnTo>
                  <a:pt x="7020" y="7462"/>
                </a:lnTo>
                <a:lnTo>
                  <a:pt x="7052" y="7448"/>
                </a:lnTo>
                <a:lnTo>
                  <a:pt x="7081" y="7433"/>
                </a:lnTo>
                <a:lnTo>
                  <a:pt x="7110" y="7418"/>
                </a:lnTo>
                <a:lnTo>
                  <a:pt x="7136" y="7402"/>
                </a:lnTo>
                <a:lnTo>
                  <a:pt x="7123" y="7347"/>
                </a:lnTo>
                <a:lnTo>
                  <a:pt x="7110" y="7292"/>
                </a:lnTo>
                <a:lnTo>
                  <a:pt x="7099" y="7237"/>
                </a:lnTo>
                <a:lnTo>
                  <a:pt x="7090" y="7183"/>
                </a:lnTo>
                <a:lnTo>
                  <a:pt x="7083" y="7128"/>
                </a:lnTo>
                <a:lnTo>
                  <a:pt x="7077" y="7073"/>
                </a:lnTo>
                <a:lnTo>
                  <a:pt x="7073" y="7019"/>
                </a:lnTo>
                <a:lnTo>
                  <a:pt x="7070" y="6964"/>
                </a:lnTo>
                <a:lnTo>
                  <a:pt x="7069" y="6910"/>
                </a:lnTo>
                <a:lnTo>
                  <a:pt x="7070" y="6855"/>
                </a:lnTo>
                <a:lnTo>
                  <a:pt x="7073" y="6801"/>
                </a:lnTo>
                <a:lnTo>
                  <a:pt x="7078" y="6749"/>
                </a:lnTo>
                <a:lnTo>
                  <a:pt x="7085" y="6695"/>
                </a:lnTo>
                <a:lnTo>
                  <a:pt x="7094" y="6643"/>
                </a:lnTo>
                <a:lnTo>
                  <a:pt x="7103" y="6590"/>
                </a:lnTo>
                <a:lnTo>
                  <a:pt x="7116" y="6537"/>
                </a:lnTo>
                <a:lnTo>
                  <a:pt x="7129" y="6486"/>
                </a:lnTo>
                <a:lnTo>
                  <a:pt x="7145" y="6435"/>
                </a:lnTo>
                <a:lnTo>
                  <a:pt x="7162" y="6383"/>
                </a:lnTo>
                <a:lnTo>
                  <a:pt x="7182" y="6333"/>
                </a:lnTo>
                <a:lnTo>
                  <a:pt x="7204" y="6283"/>
                </a:lnTo>
                <a:lnTo>
                  <a:pt x="7227" y="6234"/>
                </a:lnTo>
                <a:lnTo>
                  <a:pt x="7253" y="6187"/>
                </a:lnTo>
                <a:lnTo>
                  <a:pt x="7279" y="6139"/>
                </a:lnTo>
                <a:lnTo>
                  <a:pt x="7309" y="6091"/>
                </a:lnTo>
                <a:lnTo>
                  <a:pt x="7341" y="6045"/>
                </a:lnTo>
                <a:lnTo>
                  <a:pt x="7374" y="6000"/>
                </a:lnTo>
                <a:lnTo>
                  <a:pt x="7409" y="5956"/>
                </a:lnTo>
                <a:lnTo>
                  <a:pt x="7446" y="5912"/>
                </a:lnTo>
                <a:lnTo>
                  <a:pt x="7485" y="5869"/>
                </a:lnTo>
                <a:lnTo>
                  <a:pt x="7526" y="5826"/>
                </a:lnTo>
                <a:lnTo>
                  <a:pt x="7569" y="5786"/>
                </a:lnTo>
                <a:lnTo>
                  <a:pt x="7644" y="5717"/>
                </a:lnTo>
                <a:lnTo>
                  <a:pt x="7718" y="5654"/>
                </a:lnTo>
                <a:lnTo>
                  <a:pt x="7755" y="5622"/>
                </a:lnTo>
                <a:lnTo>
                  <a:pt x="7793" y="5592"/>
                </a:lnTo>
                <a:lnTo>
                  <a:pt x="7831" y="5563"/>
                </a:lnTo>
                <a:lnTo>
                  <a:pt x="7869" y="5534"/>
                </a:lnTo>
                <a:lnTo>
                  <a:pt x="7908" y="5507"/>
                </a:lnTo>
                <a:lnTo>
                  <a:pt x="7947" y="5480"/>
                </a:lnTo>
                <a:lnTo>
                  <a:pt x="7986" y="5454"/>
                </a:lnTo>
                <a:lnTo>
                  <a:pt x="8028" y="5430"/>
                </a:lnTo>
                <a:lnTo>
                  <a:pt x="8069" y="5405"/>
                </a:lnTo>
                <a:lnTo>
                  <a:pt x="8112" y="5383"/>
                </a:lnTo>
                <a:lnTo>
                  <a:pt x="8156" y="5361"/>
                </a:lnTo>
                <a:lnTo>
                  <a:pt x="8201" y="5341"/>
                </a:lnTo>
                <a:lnTo>
                  <a:pt x="8303" y="5295"/>
                </a:lnTo>
                <a:lnTo>
                  <a:pt x="8403" y="5251"/>
                </a:lnTo>
                <a:lnTo>
                  <a:pt x="8603" y="5165"/>
                </a:lnTo>
                <a:lnTo>
                  <a:pt x="8704" y="5122"/>
                </a:lnTo>
                <a:lnTo>
                  <a:pt x="8803" y="5077"/>
                </a:lnTo>
                <a:lnTo>
                  <a:pt x="8852" y="5053"/>
                </a:lnTo>
                <a:lnTo>
                  <a:pt x="8901" y="5029"/>
                </a:lnTo>
                <a:lnTo>
                  <a:pt x="8948" y="5003"/>
                </a:lnTo>
                <a:lnTo>
                  <a:pt x="8997" y="4978"/>
                </a:lnTo>
                <a:lnTo>
                  <a:pt x="9012" y="4969"/>
                </a:lnTo>
                <a:lnTo>
                  <a:pt x="9029" y="4962"/>
                </a:lnTo>
                <a:lnTo>
                  <a:pt x="9068" y="4946"/>
                </a:lnTo>
                <a:lnTo>
                  <a:pt x="9111" y="4931"/>
                </a:lnTo>
                <a:lnTo>
                  <a:pt x="9158" y="4916"/>
                </a:lnTo>
                <a:lnTo>
                  <a:pt x="9210" y="4903"/>
                </a:lnTo>
                <a:lnTo>
                  <a:pt x="9264" y="4891"/>
                </a:lnTo>
                <a:lnTo>
                  <a:pt x="9320" y="4879"/>
                </a:lnTo>
                <a:lnTo>
                  <a:pt x="9376" y="4868"/>
                </a:lnTo>
                <a:lnTo>
                  <a:pt x="9434" y="4857"/>
                </a:lnTo>
                <a:lnTo>
                  <a:pt x="9490" y="4847"/>
                </a:lnTo>
                <a:lnTo>
                  <a:pt x="9599" y="4830"/>
                </a:lnTo>
                <a:lnTo>
                  <a:pt x="9696" y="4817"/>
                </a:lnTo>
                <a:lnTo>
                  <a:pt x="9777" y="4808"/>
                </a:lnTo>
                <a:lnTo>
                  <a:pt x="9806" y="4804"/>
                </a:lnTo>
                <a:lnTo>
                  <a:pt x="9837" y="4803"/>
                </a:lnTo>
                <a:lnTo>
                  <a:pt x="9897" y="4800"/>
                </a:lnTo>
                <a:lnTo>
                  <a:pt x="9959" y="4800"/>
                </a:lnTo>
                <a:lnTo>
                  <a:pt x="10022" y="4802"/>
                </a:lnTo>
                <a:lnTo>
                  <a:pt x="10085" y="4805"/>
                </a:lnTo>
                <a:lnTo>
                  <a:pt x="10149" y="4810"/>
                </a:lnTo>
                <a:lnTo>
                  <a:pt x="10278" y="4822"/>
                </a:lnTo>
                <a:lnTo>
                  <a:pt x="10407" y="4833"/>
                </a:lnTo>
                <a:lnTo>
                  <a:pt x="10472" y="4837"/>
                </a:lnTo>
                <a:lnTo>
                  <a:pt x="10535" y="4841"/>
                </a:lnTo>
                <a:lnTo>
                  <a:pt x="10599" y="4842"/>
                </a:lnTo>
                <a:lnTo>
                  <a:pt x="10661" y="4841"/>
                </a:lnTo>
                <a:lnTo>
                  <a:pt x="10693" y="4839"/>
                </a:lnTo>
                <a:lnTo>
                  <a:pt x="10723" y="4837"/>
                </a:lnTo>
                <a:lnTo>
                  <a:pt x="10754" y="4833"/>
                </a:lnTo>
                <a:lnTo>
                  <a:pt x="10783" y="4830"/>
                </a:lnTo>
                <a:lnTo>
                  <a:pt x="10799" y="4828"/>
                </a:lnTo>
                <a:lnTo>
                  <a:pt x="10813" y="4826"/>
                </a:lnTo>
                <a:lnTo>
                  <a:pt x="10841" y="4819"/>
                </a:lnTo>
                <a:lnTo>
                  <a:pt x="10868" y="4810"/>
                </a:lnTo>
                <a:lnTo>
                  <a:pt x="10892" y="4800"/>
                </a:lnTo>
                <a:lnTo>
                  <a:pt x="10917" y="4789"/>
                </a:lnTo>
                <a:lnTo>
                  <a:pt x="10941" y="4777"/>
                </a:lnTo>
                <a:lnTo>
                  <a:pt x="10987" y="4754"/>
                </a:lnTo>
                <a:lnTo>
                  <a:pt x="11012" y="4743"/>
                </a:lnTo>
                <a:lnTo>
                  <a:pt x="11035" y="4733"/>
                </a:lnTo>
                <a:lnTo>
                  <a:pt x="11060" y="4726"/>
                </a:lnTo>
                <a:lnTo>
                  <a:pt x="11085" y="4720"/>
                </a:lnTo>
                <a:lnTo>
                  <a:pt x="11099" y="4717"/>
                </a:lnTo>
                <a:lnTo>
                  <a:pt x="11112" y="4716"/>
                </a:lnTo>
                <a:lnTo>
                  <a:pt x="11126" y="4716"/>
                </a:lnTo>
                <a:lnTo>
                  <a:pt x="11140" y="4716"/>
                </a:lnTo>
                <a:lnTo>
                  <a:pt x="11155" y="4717"/>
                </a:lnTo>
                <a:lnTo>
                  <a:pt x="11170" y="4720"/>
                </a:lnTo>
                <a:lnTo>
                  <a:pt x="11185" y="4722"/>
                </a:lnTo>
                <a:lnTo>
                  <a:pt x="11201" y="4727"/>
                </a:lnTo>
                <a:lnTo>
                  <a:pt x="11227" y="4733"/>
                </a:lnTo>
                <a:lnTo>
                  <a:pt x="11253" y="4738"/>
                </a:lnTo>
                <a:lnTo>
                  <a:pt x="11277" y="4742"/>
                </a:lnTo>
                <a:lnTo>
                  <a:pt x="11300" y="4742"/>
                </a:lnTo>
                <a:lnTo>
                  <a:pt x="11322" y="4742"/>
                </a:lnTo>
                <a:lnTo>
                  <a:pt x="11344" y="4739"/>
                </a:lnTo>
                <a:lnTo>
                  <a:pt x="11365" y="4734"/>
                </a:lnTo>
                <a:lnTo>
                  <a:pt x="11386" y="4729"/>
                </a:lnTo>
                <a:lnTo>
                  <a:pt x="11408" y="4723"/>
                </a:lnTo>
                <a:lnTo>
                  <a:pt x="11429" y="4716"/>
                </a:lnTo>
                <a:lnTo>
                  <a:pt x="11470" y="4699"/>
                </a:lnTo>
                <a:lnTo>
                  <a:pt x="11561" y="4657"/>
                </a:lnTo>
                <a:lnTo>
                  <a:pt x="11588" y="4648"/>
                </a:lnTo>
                <a:lnTo>
                  <a:pt x="11615" y="4639"/>
                </a:lnTo>
                <a:lnTo>
                  <a:pt x="11643" y="4633"/>
                </a:lnTo>
                <a:lnTo>
                  <a:pt x="11670" y="4629"/>
                </a:lnTo>
                <a:lnTo>
                  <a:pt x="11696" y="4626"/>
                </a:lnTo>
                <a:lnTo>
                  <a:pt x="11723" y="4624"/>
                </a:lnTo>
                <a:lnTo>
                  <a:pt x="11778" y="4623"/>
                </a:lnTo>
                <a:lnTo>
                  <a:pt x="11833" y="4623"/>
                </a:lnTo>
                <a:lnTo>
                  <a:pt x="11862" y="4623"/>
                </a:lnTo>
                <a:lnTo>
                  <a:pt x="11888" y="4622"/>
                </a:lnTo>
                <a:lnTo>
                  <a:pt x="11917" y="4619"/>
                </a:lnTo>
                <a:lnTo>
                  <a:pt x="11943" y="4616"/>
                </a:lnTo>
                <a:lnTo>
                  <a:pt x="11972" y="4611"/>
                </a:lnTo>
                <a:lnTo>
                  <a:pt x="11998" y="4605"/>
                </a:lnTo>
                <a:lnTo>
                  <a:pt x="12034" y="4591"/>
                </a:lnTo>
                <a:lnTo>
                  <a:pt x="12069" y="4577"/>
                </a:lnTo>
                <a:lnTo>
                  <a:pt x="12140" y="4545"/>
                </a:lnTo>
                <a:lnTo>
                  <a:pt x="12212" y="4513"/>
                </a:lnTo>
                <a:lnTo>
                  <a:pt x="12285" y="4480"/>
                </a:lnTo>
                <a:lnTo>
                  <a:pt x="12321" y="4464"/>
                </a:lnTo>
                <a:lnTo>
                  <a:pt x="12358" y="4450"/>
                </a:lnTo>
                <a:lnTo>
                  <a:pt x="12396" y="4435"/>
                </a:lnTo>
                <a:lnTo>
                  <a:pt x="12432" y="4423"/>
                </a:lnTo>
                <a:lnTo>
                  <a:pt x="12469" y="4412"/>
                </a:lnTo>
                <a:lnTo>
                  <a:pt x="12506" y="4401"/>
                </a:lnTo>
                <a:lnTo>
                  <a:pt x="12544" y="4393"/>
                </a:lnTo>
                <a:lnTo>
                  <a:pt x="12580" y="4387"/>
                </a:lnTo>
                <a:lnTo>
                  <a:pt x="12587" y="4390"/>
                </a:lnTo>
                <a:lnTo>
                  <a:pt x="12590" y="4395"/>
                </a:lnTo>
                <a:lnTo>
                  <a:pt x="12594" y="4399"/>
                </a:lnTo>
                <a:lnTo>
                  <a:pt x="12596" y="4406"/>
                </a:lnTo>
                <a:lnTo>
                  <a:pt x="12599" y="4412"/>
                </a:lnTo>
                <a:lnTo>
                  <a:pt x="12600" y="4419"/>
                </a:lnTo>
                <a:lnTo>
                  <a:pt x="12600" y="4428"/>
                </a:lnTo>
                <a:lnTo>
                  <a:pt x="12600" y="4436"/>
                </a:lnTo>
                <a:lnTo>
                  <a:pt x="12596" y="4456"/>
                </a:lnTo>
                <a:lnTo>
                  <a:pt x="12591" y="4479"/>
                </a:lnTo>
                <a:lnTo>
                  <a:pt x="12583" y="4505"/>
                </a:lnTo>
                <a:lnTo>
                  <a:pt x="12572" y="4534"/>
                </a:lnTo>
                <a:lnTo>
                  <a:pt x="12558" y="4564"/>
                </a:lnTo>
                <a:lnTo>
                  <a:pt x="12542" y="4599"/>
                </a:lnTo>
                <a:lnTo>
                  <a:pt x="12523" y="4635"/>
                </a:lnTo>
                <a:lnTo>
                  <a:pt x="12502" y="4673"/>
                </a:lnTo>
                <a:lnTo>
                  <a:pt x="12480" y="4714"/>
                </a:lnTo>
                <a:lnTo>
                  <a:pt x="12454" y="4756"/>
                </a:lnTo>
                <a:lnTo>
                  <a:pt x="12398" y="4848"/>
                </a:lnTo>
                <a:lnTo>
                  <a:pt x="12336" y="4947"/>
                </a:lnTo>
                <a:lnTo>
                  <a:pt x="12266" y="5052"/>
                </a:lnTo>
                <a:lnTo>
                  <a:pt x="12190" y="5162"/>
                </a:lnTo>
                <a:lnTo>
                  <a:pt x="12110" y="5278"/>
                </a:lnTo>
                <a:lnTo>
                  <a:pt x="12025" y="5397"/>
                </a:lnTo>
                <a:lnTo>
                  <a:pt x="11937" y="5519"/>
                </a:lnTo>
                <a:lnTo>
                  <a:pt x="11847" y="5643"/>
                </a:lnTo>
                <a:lnTo>
                  <a:pt x="11754" y="5769"/>
                </a:lnTo>
                <a:lnTo>
                  <a:pt x="11566" y="6019"/>
                </a:lnTo>
                <a:lnTo>
                  <a:pt x="11379" y="6266"/>
                </a:lnTo>
                <a:lnTo>
                  <a:pt x="11199" y="6501"/>
                </a:lnTo>
                <a:lnTo>
                  <a:pt x="11031" y="6717"/>
                </a:lnTo>
                <a:lnTo>
                  <a:pt x="10885" y="6909"/>
                </a:lnTo>
                <a:lnTo>
                  <a:pt x="10761" y="7068"/>
                </a:lnTo>
                <a:lnTo>
                  <a:pt x="10671" y="7190"/>
                </a:lnTo>
                <a:lnTo>
                  <a:pt x="10639" y="7234"/>
                </a:lnTo>
                <a:lnTo>
                  <a:pt x="10617" y="7266"/>
                </a:lnTo>
                <a:lnTo>
                  <a:pt x="10602" y="7287"/>
                </a:lnTo>
                <a:lnTo>
                  <a:pt x="10588" y="7306"/>
                </a:lnTo>
                <a:lnTo>
                  <a:pt x="10572" y="7325"/>
                </a:lnTo>
                <a:lnTo>
                  <a:pt x="10556" y="7343"/>
                </a:lnTo>
                <a:lnTo>
                  <a:pt x="10539" y="7360"/>
                </a:lnTo>
                <a:lnTo>
                  <a:pt x="10522" y="7377"/>
                </a:lnTo>
                <a:lnTo>
                  <a:pt x="10503" y="7393"/>
                </a:lnTo>
                <a:lnTo>
                  <a:pt x="10484" y="7409"/>
                </a:lnTo>
                <a:lnTo>
                  <a:pt x="10445" y="7440"/>
                </a:lnTo>
                <a:lnTo>
                  <a:pt x="10404" y="7468"/>
                </a:lnTo>
                <a:lnTo>
                  <a:pt x="10361" y="7496"/>
                </a:lnTo>
                <a:lnTo>
                  <a:pt x="10319" y="7523"/>
                </a:lnTo>
                <a:lnTo>
                  <a:pt x="10232" y="7578"/>
                </a:lnTo>
                <a:lnTo>
                  <a:pt x="10188" y="7605"/>
                </a:lnTo>
                <a:lnTo>
                  <a:pt x="10145" y="7634"/>
                </a:lnTo>
                <a:lnTo>
                  <a:pt x="10105" y="7663"/>
                </a:lnTo>
                <a:lnTo>
                  <a:pt x="10064" y="7696"/>
                </a:lnTo>
                <a:lnTo>
                  <a:pt x="10045" y="7712"/>
                </a:lnTo>
                <a:lnTo>
                  <a:pt x="10027" y="7730"/>
                </a:lnTo>
                <a:lnTo>
                  <a:pt x="10008" y="7748"/>
                </a:lnTo>
                <a:lnTo>
                  <a:pt x="9991" y="7767"/>
                </a:lnTo>
                <a:lnTo>
                  <a:pt x="9969" y="7789"/>
                </a:lnTo>
                <a:lnTo>
                  <a:pt x="9947" y="7809"/>
                </a:lnTo>
                <a:lnTo>
                  <a:pt x="9924" y="7825"/>
                </a:lnTo>
                <a:lnTo>
                  <a:pt x="9902" y="7839"/>
                </a:lnTo>
                <a:lnTo>
                  <a:pt x="9877" y="7851"/>
                </a:lnTo>
                <a:lnTo>
                  <a:pt x="9854" y="7862"/>
                </a:lnTo>
                <a:lnTo>
                  <a:pt x="9830" y="7871"/>
                </a:lnTo>
                <a:lnTo>
                  <a:pt x="9805" y="7880"/>
                </a:lnTo>
                <a:lnTo>
                  <a:pt x="9755" y="7893"/>
                </a:lnTo>
                <a:lnTo>
                  <a:pt x="9703" y="7906"/>
                </a:lnTo>
                <a:lnTo>
                  <a:pt x="9676" y="7915"/>
                </a:lnTo>
                <a:lnTo>
                  <a:pt x="9649" y="7924"/>
                </a:lnTo>
                <a:lnTo>
                  <a:pt x="9622" y="7933"/>
                </a:lnTo>
                <a:lnTo>
                  <a:pt x="9595" y="7944"/>
                </a:lnTo>
                <a:lnTo>
                  <a:pt x="9556" y="7964"/>
                </a:lnTo>
                <a:lnTo>
                  <a:pt x="9520" y="7985"/>
                </a:lnTo>
                <a:lnTo>
                  <a:pt x="9485" y="8007"/>
                </a:lnTo>
                <a:lnTo>
                  <a:pt x="9451" y="8029"/>
                </a:lnTo>
                <a:lnTo>
                  <a:pt x="9385" y="8073"/>
                </a:lnTo>
                <a:lnTo>
                  <a:pt x="9352" y="8095"/>
                </a:lnTo>
                <a:lnTo>
                  <a:pt x="9320" y="8114"/>
                </a:lnTo>
                <a:lnTo>
                  <a:pt x="9287" y="8134"/>
                </a:lnTo>
                <a:lnTo>
                  <a:pt x="9253" y="8151"/>
                </a:lnTo>
                <a:lnTo>
                  <a:pt x="9217" y="8166"/>
                </a:lnTo>
                <a:lnTo>
                  <a:pt x="9199" y="8173"/>
                </a:lnTo>
                <a:lnTo>
                  <a:pt x="9181" y="8178"/>
                </a:lnTo>
                <a:lnTo>
                  <a:pt x="9161" y="8184"/>
                </a:lnTo>
                <a:lnTo>
                  <a:pt x="9141" y="8189"/>
                </a:lnTo>
                <a:lnTo>
                  <a:pt x="9122" y="8193"/>
                </a:lnTo>
                <a:lnTo>
                  <a:pt x="9101" y="8195"/>
                </a:lnTo>
                <a:lnTo>
                  <a:pt x="9080" y="8197"/>
                </a:lnTo>
                <a:lnTo>
                  <a:pt x="9058" y="8199"/>
                </a:lnTo>
                <a:lnTo>
                  <a:pt x="9035" y="8199"/>
                </a:lnTo>
                <a:lnTo>
                  <a:pt x="9012" y="8197"/>
                </a:lnTo>
                <a:lnTo>
                  <a:pt x="8995" y="8197"/>
                </a:lnTo>
                <a:lnTo>
                  <a:pt x="8978" y="8197"/>
                </a:lnTo>
                <a:lnTo>
                  <a:pt x="8945" y="8200"/>
                </a:lnTo>
                <a:lnTo>
                  <a:pt x="8913" y="8205"/>
                </a:lnTo>
                <a:lnTo>
                  <a:pt x="8880" y="8211"/>
                </a:lnTo>
                <a:lnTo>
                  <a:pt x="8848" y="8219"/>
                </a:lnTo>
                <a:lnTo>
                  <a:pt x="8817" y="8229"/>
                </a:lnTo>
                <a:lnTo>
                  <a:pt x="8755" y="8251"/>
                </a:lnTo>
                <a:lnTo>
                  <a:pt x="8693" y="8272"/>
                </a:lnTo>
                <a:lnTo>
                  <a:pt x="8662" y="8281"/>
                </a:lnTo>
                <a:lnTo>
                  <a:pt x="8630" y="8289"/>
                </a:lnTo>
                <a:lnTo>
                  <a:pt x="8599" y="8294"/>
                </a:lnTo>
                <a:lnTo>
                  <a:pt x="8566" y="8298"/>
                </a:lnTo>
                <a:lnTo>
                  <a:pt x="8548" y="8299"/>
                </a:lnTo>
                <a:lnTo>
                  <a:pt x="8533" y="8299"/>
                </a:lnTo>
                <a:lnTo>
                  <a:pt x="8515" y="8299"/>
                </a:lnTo>
                <a:lnTo>
                  <a:pt x="8498" y="8296"/>
                </a:lnTo>
                <a:lnTo>
                  <a:pt x="8425" y="8288"/>
                </a:lnTo>
                <a:lnTo>
                  <a:pt x="8348" y="8277"/>
                </a:lnTo>
                <a:lnTo>
                  <a:pt x="8267" y="8263"/>
                </a:lnTo>
                <a:lnTo>
                  <a:pt x="8185" y="8249"/>
                </a:lnTo>
                <a:lnTo>
                  <a:pt x="8103" y="8232"/>
                </a:lnTo>
                <a:lnTo>
                  <a:pt x="8024" y="8215"/>
                </a:lnTo>
                <a:lnTo>
                  <a:pt x="7948" y="8196"/>
                </a:lnTo>
                <a:lnTo>
                  <a:pt x="7877" y="8177"/>
                </a:lnTo>
                <a:lnTo>
                  <a:pt x="7841" y="8164"/>
                </a:lnTo>
                <a:lnTo>
                  <a:pt x="7806" y="8151"/>
                </a:lnTo>
                <a:lnTo>
                  <a:pt x="7776" y="8136"/>
                </a:lnTo>
                <a:lnTo>
                  <a:pt x="7746" y="8120"/>
                </a:lnTo>
                <a:lnTo>
                  <a:pt x="7718" y="8103"/>
                </a:lnTo>
                <a:lnTo>
                  <a:pt x="7693" y="8086"/>
                </a:lnTo>
                <a:lnTo>
                  <a:pt x="7643" y="8051"/>
                </a:lnTo>
                <a:lnTo>
                  <a:pt x="7618" y="8034"/>
                </a:lnTo>
                <a:lnTo>
                  <a:pt x="7592" y="8018"/>
                </a:lnTo>
                <a:lnTo>
                  <a:pt x="7567" y="8002"/>
                </a:lnTo>
                <a:lnTo>
                  <a:pt x="7539" y="7988"/>
                </a:lnTo>
                <a:lnTo>
                  <a:pt x="7509" y="7976"/>
                </a:lnTo>
                <a:lnTo>
                  <a:pt x="7479" y="7965"/>
                </a:lnTo>
                <a:lnTo>
                  <a:pt x="7462" y="7961"/>
                </a:lnTo>
                <a:lnTo>
                  <a:pt x="7444" y="7957"/>
                </a:lnTo>
                <a:lnTo>
                  <a:pt x="7426" y="7954"/>
                </a:lnTo>
                <a:lnTo>
                  <a:pt x="7407" y="7952"/>
                </a:lnTo>
                <a:lnTo>
                  <a:pt x="7391" y="7949"/>
                </a:lnTo>
                <a:lnTo>
                  <a:pt x="7376" y="7947"/>
                </a:lnTo>
                <a:lnTo>
                  <a:pt x="7361" y="7942"/>
                </a:lnTo>
                <a:lnTo>
                  <a:pt x="7347" y="7938"/>
                </a:lnTo>
                <a:lnTo>
                  <a:pt x="7333" y="7932"/>
                </a:lnTo>
                <a:lnTo>
                  <a:pt x="7320" y="7927"/>
                </a:lnTo>
                <a:lnTo>
                  <a:pt x="7308" y="7920"/>
                </a:lnTo>
                <a:lnTo>
                  <a:pt x="7297" y="7913"/>
                </a:lnTo>
                <a:lnTo>
                  <a:pt x="7284" y="7905"/>
                </a:lnTo>
                <a:lnTo>
                  <a:pt x="7275" y="7897"/>
                </a:lnTo>
                <a:lnTo>
                  <a:pt x="7264" y="7887"/>
                </a:lnTo>
                <a:lnTo>
                  <a:pt x="7254" y="7877"/>
                </a:lnTo>
                <a:lnTo>
                  <a:pt x="7235" y="7856"/>
                </a:lnTo>
                <a:lnTo>
                  <a:pt x="7220" y="7834"/>
                </a:lnTo>
                <a:lnTo>
                  <a:pt x="7206" y="7810"/>
                </a:lnTo>
                <a:lnTo>
                  <a:pt x="7194" y="7784"/>
                </a:lnTo>
                <a:lnTo>
                  <a:pt x="7183" y="7759"/>
                </a:lnTo>
                <a:lnTo>
                  <a:pt x="7174" y="7730"/>
                </a:lnTo>
                <a:lnTo>
                  <a:pt x="7167" y="7702"/>
                </a:lnTo>
                <a:lnTo>
                  <a:pt x="7161" y="7674"/>
                </a:lnTo>
                <a:lnTo>
                  <a:pt x="7157" y="7645"/>
                </a:lnTo>
                <a:lnTo>
                  <a:pt x="7155" y="76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064005" y="2990773"/>
            <a:ext cx="3936027" cy="178287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 rot="5400000">
            <a:off x="4059439" y="2990773"/>
            <a:ext cx="3936027" cy="1782874"/>
          </a:xfrm>
          <a:prstGeom prst="ellipse">
            <a:avLst/>
          </a:prstGeom>
          <a:noFill/>
          <a:ln w="19050" cap="rnd">
            <a:solidFill>
              <a:srgbClr val="181715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545201" y="2406306"/>
            <a:ext cx="1359415" cy="1359415"/>
          </a:xfrm>
          <a:prstGeom prst="ellipse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6222418" y="2406306"/>
            <a:ext cx="1359415" cy="1359415"/>
          </a:xfrm>
          <a:prstGeom prst="ellipse">
            <a:avLst/>
          </a:pr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222418" y="4026643"/>
            <a:ext cx="1359415" cy="1359415"/>
          </a:xfrm>
          <a:prstGeom prst="ellipse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45201" y="4040598"/>
            <a:ext cx="1359415" cy="1359415"/>
          </a:xfrm>
          <a:prstGeom prst="ellipse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/>
            <a:endParaRPr lang="zh-CN" altLang="en-US" sz="3200">
              <a:solidFill>
                <a:prstClr val="white"/>
              </a:solidFill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1525006" y="1515108"/>
            <a:ext cx="2169759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1218565"/>
            <a:r>
              <a:rPr 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单击输入标题</a:t>
            </a: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1525006" y="1900560"/>
            <a:ext cx="2898775" cy="8661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121856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标题数字等都可以通过点击和重新输入进行更改。标题数字等都可以通过点击和重新输入进行更改。</a:t>
            </a:r>
          </a:p>
        </p:txBody>
      </p:sp>
      <p:sp>
        <p:nvSpPr>
          <p:cNvPr id="12" name="矩形 7"/>
          <p:cNvSpPr>
            <a:spLocks noChangeArrowheads="1"/>
          </p:cNvSpPr>
          <p:nvPr/>
        </p:nvSpPr>
        <p:spPr bwMode="auto">
          <a:xfrm>
            <a:off x="7790528" y="1515108"/>
            <a:ext cx="17235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r>
              <a:rPr 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单击输入标题</a:t>
            </a: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7790528" y="1900738"/>
            <a:ext cx="2907246" cy="8661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121856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标题数字等都可以通过点击和重新输入进行更改。标题数字等都可以通过点击和重新输入进行更改。</a:t>
            </a:r>
          </a:p>
        </p:txBody>
      </p:sp>
      <p:sp>
        <p:nvSpPr>
          <p:cNvPr id="14" name="矩形 7"/>
          <p:cNvSpPr>
            <a:spLocks noChangeArrowheads="1"/>
          </p:cNvSpPr>
          <p:nvPr/>
        </p:nvSpPr>
        <p:spPr bwMode="auto">
          <a:xfrm>
            <a:off x="1525006" y="4587129"/>
            <a:ext cx="17235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r>
              <a:rPr 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单击输入标题</a:t>
            </a: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1525006" y="4972759"/>
            <a:ext cx="2899367" cy="8661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121856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标题数字等都可以通过点击和重新输入进行更改。标题数字等都可以通过点击和重新输入进行更改。</a:t>
            </a:r>
          </a:p>
        </p:txBody>
      </p:sp>
      <p:sp>
        <p:nvSpPr>
          <p:cNvPr id="16" name="矩形 7"/>
          <p:cNvSpPr>
            <a:spLocks noChangeArrowheads="1"/>
          </p:cNvSpPr>
          <p:nvPr/>
        </p:nvSpPr>
        <p:spPr bwMode="auto">
          <a:xfrm>
            <a:off x="7790528" y="4587129"/>
            <a:ext cx="17235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defTabSz="1218565" fontAlgn="base">
              <a:spcBef>
                <a:spcPct val="0"/>
              </a:spcBef>
              <a:spcAft>
                <a:spcPct val="0"/>
              </a:spcAft>
            </a:pPr>
            <a:r>
              <a:rPr 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单击输入标题</a:t>
            </a:r>
          </a:p>
        </p:txBody>
      </p:sp>
      <p:sp>
        <p:nvSpPr>
          <p:cNvPr id="17" name="矩形 6"/>
          <p:cNvSpPr>
            <a:spLocks noChangeArrowheads="1"/>
          </p:cNvSpPr>
          <p:nvPr/>
        </p:nvSpPr>
        <p:spPr bwMode="auto">
          <a:xfrm>
            <a:off x="7790528" y="4972759"/>
            <a:ext cx="2863901" cy="86614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defTabSz="1218565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标题数字等都可以通过点击和重新输入进行更改。标题数字等都可以通过点击和重新输入进行更改。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929060" y="2652358"/>
            <a:ext cx="548082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800" b="1" dirty="0">
                <a:solidFill>
                  <a:schemeClr val="bg1"/>
                </a:solidFill>
                <a:ea typeface="微软雅黑" panose="020B0503020204020204" charset="-122"/>
              </a:rPr>
              <a:t>S</a:t>
            </a:r>
          </a:p>
        </p:txBody>
      </p:sp>
      <p:sp>
        <p:nvSpPr>
          <p:cNvPr id="19" name="矩形 18"/>
          <p:cNvSpPr/>
          <p:nvPr/>
        </p:nvSpPr>
        <p:spPr>
          <a:xfrm>
            <a:off x="6553849" y="2673995"/>
            <a:ext cx="765749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800" b="1" dirty="0">
                <a:solidFill>
                  <a:schemeClr val="bg1"/>
                </a:solidFill>
                <a:ea typeface="微软雅黑" panose="020B0503020204020204" charset="-122"/>
              </a:rPr>
              <a:t>W</a:t>
            </a:r>
          </a:p>
        </p:txBody>
      </p:sp>
      <p:sp>
        <p:nvSpPr>
          <p:cNvPr id="20" name="矩形 19"/>
          <p:cNvSpPr/>
          <p:nvPr/>
        </p:nvSpPr>
        <p:spPr>
          <a:xfrm>
            <a:off x="4873500" y="4299350"/>
            <a:ext cx="702388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800" b="1" dirty="0">
                <a:solidFill>
                  <a:schemeClr val="bg1"/>
                </a:solidFill>
                <a:ea typeface="微软雅黑" panose="020B0503020204020204" charset="-122"/>
              </a:rPr>
              <a:t>O</a:t>
            </a:r>
          </a:p>
        </p:txBody>
      </p:sp>
      <p:sp>
        <p:nvSpPr>
          <p:cNvPr id="21" name="矩形 20"/>
          <p:cNvSpPr/>
          <p:nvPr/>
        </p:nvSpPr>
        <p:spPr>
          <a:xfrm>
            <a:off x="6683473" y="4299351"/>
            <a:ext cx="506427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800" b="1" dirty="0">
                <a:solidFill>
                  <a:schemeClr val="bg1"/>
                </a:solidFill>
                <a:ea typeface="微软雅黑" panose="020B0503020204020204" charset="-122"/>
              </a:rPr>
              <a:t>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/>
          <p:cNvSpPr txBox="1"/>
          <p:nvPr/>
        </p:nvSpPr>
        <p:spPr>
          <a:xfrm>
            <a:off x="566057" y="3712127"/>
            <a:ext cx="312057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请在此处输入所需标题</a:t>
            </a:r>
          </a:p>
        </p:txBody>
      </p:sp>
      <p:sp>
        <p:nvSpPr>
          <p:cNvPr id="5" name="TextBox 25"/>
          <p:cNvSpPr txBox="1"/>
          <p:nvPr/>
        </p:nvSpPr>
        <p:spPr>
          <a:xfrm>
            <a:off x="566056" y="4089854"/>
            <a:ext cx="31205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Please enter the required title here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66056" y="2378534"/>
            <a:ext cx="3120571" cy="1015663"/>
          </a:xfrm>
          <a:prstGeom prst="rect">
            <a:avLst/>
          </a:prstGeom>
          <a:noFill/>
        </p:spPr>
        <p:txBody>
          <a:bodyPr wrap="square" l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PART 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椭圆形标注"/>
          <p:cNvSpPr/>
          <p:nvPr/>
        </p:nvSpPr>
        <p:spPr>
          <a:xfrm>
            <a:off x="850900" y="1368753"/>
            <a:ext cx="1947545" cy="1670685"/>
          </a:xfrm>
          <a:prstGeom prst="wedgeEllipseCallout">
            <a:avLst>
              <a:gd name="adj1" fmla="val -25046"/>
              <a:gd name="adj2" fmla="val 65698"/>
            </a:avLst>
          </a:prstGeom>
          <a:solidFill>
            <a:srgbClr val="ADB8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5" name="椭圆形标注"/>
          <p:cNvSpPr/>
          <p:nvPr/>
        </p:nvSpPr>
        <p:spPr>
          <a:xfrm>
            <a:off x="3501390" y="1368753"/>
            <a:ext cx="1947545" cy="1670685"/>
          </a:xfrm>
          <a:prstGeom prst="wedgeEllipseCallout">
            <a:avLst>
              <a:gd name="adj1" fmla="val -25046"/>
              <a:gd name="adj2" fmla="val 65698"/>
            </a:avLst>
          </a:prstGeom>
          <a:solidFill>
            <a:srgbClr val="ADB8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6" name="椭圆形标注"/>
          <p:cNvSpPr/>
          <p:nvPr/>
        </p:nvSpPr>
        <p:spPr>
          <a:xfrm>
            <a:off x="6151880" y="1368753"/>
            <a:ext cx="1947545" cy="1670685"/>
          </a:xfrm>
          <a:prstGeom prst="wedgeEllipseCallout">
            <a:avLst>
              <a:gd name="adj1" fmla="val -25046"/>
              <a:gd name="adj2" fmla="val 65698"/>
            </a:avLst>
          </a:prstGeom>
          <a:solidFill>
            <a:srgbClr val="B7A59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7" name="椭圆形标注"/>
          <p:cNvSpPr/>
          <p:nvPr/>
        </p:nvSpPr>
        <p:spPr>
          <a:xfrm>
            <a:off x="8802370" y="1368753"/>
            <a:ext cx="1947545" cy="1670685"/>
          </a:xfrm>
          <a:prstGeom prst="wedgeEllipseCallout">
            <a:avLst>
              <a:gd name="adj1" fmla="val -25046"/>
              <a:gd name="adj2" fmla="val 65698"/>
            </a:avLst>
          </a:prstGeom>
          <a:solidFill>
            <a:srgbClr val="ADB8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8" name="文本框 20"/>
          <p:cNvSpPr txBox="1"/>
          <p:nvPr/>
        </p:nvSpPr>
        <p:spPr>
          <a:xfrm flipH="1">
            <a:off x="961390" y="3470603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9" name="文本框 22"/>
          <p:cNvSpPr txBox="1"/>
          <p:nvPr/>
        </p:nvSpPr>
        <p:spPr>
          <a:xfrm flipH="1">
            <a:off x="961390" y="3930346"/>
            <a:ext cx="2013585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0" name="文本框 20"/>
          <p:cNvSpPr txBox="1"/>
          <p:nvPr/>
        </p:nvSpPr>
        <p:spPr>
          <a:xfrm flipH="1">
            <a:off x="3643630" y="3470603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1" name="文本框 22"/>
          <p:cNvSpPr txBox="1"/>
          <p:nvPr/>
        </p:nvSpPr>
        <p:spPr>
          <a:xfrm flipH="1">
            <a:off x="3643630" y="3930346"/>
            <a:ext cx="2013585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2" name="文本框 20"/>
          <p:cNvSpPr txBox="1"/>
          <p:nvPr/>
        </p:nvSpPr>
        <p:spPr>
          <a:xfrm flipH="1">
            <a:off x="6325870" y="3470603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3" name="文本框 22"/>
          <p:cNvSpPr txBox="1"/>
          <p:nvPr/>
        </p:nvSpPr>
        <p:spPr>
          <a:xfrm flipH="1">
            <a:off x="6325870" y="3930346"/>
            <a:ext cx="2013585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4" name="文本框 20"/>
          <p:cNvSpPr txBox="1"/>
          <p:nvPr/>
        </p:nvSpPr>
        <p:spPr>
          <a:xfrm flipH="1">
            <a:off x="9008110" y="3470603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5" name="文本框 22"/>
          <p:cNvSpPr txBox="1"/>
          <p:nvPr/>
        </p:nvSpPr>
        <p:spPr>
          <a:xfrm flipH="1">
            <a:off x="9008110" y="3930346"/>
            <a:ext cx="2013585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6" name="文本框 20"/>
          <p:cNvSpPr txBox="1"/>
          <p:nvPr/>
        </p:nvSpPr>
        <p:spPr>
          <a:xfrm flipH="1">
            <a:off x="1035685" y="1672283"/>
            <a:ext cx="2012950" cy="94869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28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/>
            <a:r>
              <a:rPr lang="en-US" altLang="zh-CN" sz="28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7" name="文本框 20"/>
          <p:cNvSpPr txBox="1"/>
          <p:nvPr/>
        </p:nvSpPr>
        <p:spPr>
          <a:xfrm flipH="1">
            <a:off x="3676015" y="1672283"/>
            <a:ext cx="2012950" cy="94869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28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/>
            <a:r>
              <a:rPr lang="en-US" altLang="zh-CN" sz="28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8" name="文本框 20"/>
          <p:cNvSpPr txBox="1"/>
          <p:nvPr/>
        </p:nvSpPr>
        <p:spPr>
          <a:xfrm flipH="1">
            <a:off x="6316345" y="1672283"/>
            <a:ext cx="2012950" cy="94869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28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/>
            <a:r>
              <a:rPr lang="en-US" altLang="zh-CN" sz="28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9" name="文本框 20"/>
          <p:cNvSpPr txBox="1"/>
          <p:nvPr/>
        </p:nvSpPr>
        <p:spPr>
          <a:xfrm flipH="1">
            <a:off x="8956675" y="1672283"/>
            <a:ext cx="2012950" cy="94869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28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/>
            <a:r>
              <a:rPr lang="en-US" altLang="zh-CN" sz="28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614000" y="3547745"/>
            <a:ext cx="8964000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菱形 4"/>
          <p:cNvSpPr/>
          <p:nvPr/>
        </p:nvSpPr>
        <p:spPr>
          <a:xfrm>
            <a:off x="2157730" y="2720975"/>
            <a:ext cx="1641475" cy="1641475"/>
          </a:xfrm>
          <a:prstGeom prst="diamond">
            <a:avLst/>
          </a:prstGeom>
          <a:solidFill>
            <a:srgbClr val="ADB8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6" name="菱形 5"/>
          <p:cNvSpPr/>
          <p:nvPr/>
        </p:nvSpPr>
        <p:spPr>
          <a:xfrm>
            <a:off x="4065270" y="2994025"/>
            <a:ext cx="1095375" cy="1095375"/>
          </a:xfrm>
          <a:prstGeom prst="diamond">
            <a:avLst/>
          </a:prstGeom>
          <a:solidFill>
            <a:srgbClr val="B7A59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7" name="菱形 6"/>
          <p:cNvSpPr/>
          <p:nvPr/>
        </p:nvSpPr>
        <p:spPr>
          <a:xfrm>
            <a:off x="5426710" y="2720975"/>
            <a:ext cx="1641475" cy="1641475"/>
          </a:xfrm>
          <a:prstGeom prst="diamond">
            <a:avLst/>
          </a:prstGeom>
          <a:solidFill>
            <a:srgbClr val="ADB8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8" name="菱形 7"/>
          <p:cNvSpPr/>
          <p:nvPr/>
        </p:nvSpPr>
        <p:spPr>
          <a:xfrm>
            <a:off x="7334250" y="2880360"/>
            <a:ext cx="1322705" cy="1322705"/>
          </a:xfrm>
          <a:prstGeom prst="diamond">
            <a:avLst/>
          </a:prstGeom>
          <a:solidFill>
            <a:srgbClr val="B7A59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9" name="菱形 8"/>
          <p:cNvSpPr/>
          <p:nvPr/>
        </p:nvSpPr>
        <p:spPr>
          <a:xfrm>
            <a:off x="8923020" y="3032125"/>
            <a:ext cx="1019175" cy="1019175"/>
          </a:xfrm>
          <a:prstGeom prst="diamond">
            <a:avLst/>
          </a:prstGeom>
          <a:solidFill>
            <a:srgbClr val="ADB8C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/>
            <a:endParaRPr lang="zh-CN" altLang="en-US">
              <a:sym typeface="+mn-ea"/>
            </a:endParaRPr>
          </a:p>
        </p:txBody>
      </p:sp>
      <p:sp>
        <p:nvSpPr>
          <p:cNvPr id="10" name="圆角矩形 7"/>
          <p:cNvSpPr/>
          <p:nvPr/>
        </p:nvSpPr>
        <p:spPr>
          <a:xfrm>
            <a:off x="1254760" y="2994025"/>
            <a:ext cx="359410" cy="1205865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8"/>
          <p:cNvSpPr/>
          <p:nvPr/>
        </p:nvSpPr>
        <p:spPr>
          <a:xfrm>
            <a:off x="937895" y="3172460"/>
            <a:ext cx="273050" cy="91694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9"/>
          <p:cNvSpPr/>
          <p:nvPr/>
        </p:nvSpPr>
        <p:spPr>
          <a:xfrm flipH="1">
            <a:off x="10578465" y="2945130"/>
            <a:ext cx="359410" cy="1205865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0"/>
          <p:cNvSpPr/>
          <p:nvPr/>
        </p:nvSpPr>
        <p:spPr>
          <a:xfrm flipH="1">
            <a:off x="10996295" y="3089275"/>
            <a:ext cx="273050" cy="91694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20"/>
          <p:cNvSpPr txBox="1"/>
          <p:nvPr/>
        </p:nvSpPr>
        <p:spPr>
          <a:xfrm flipH="1">
            <a:off x="1971675" y="4410714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5" name="文本框 22"/>
          <p:cNvSpPr txBox="1"/>
          <p:nvPr/>
        </p:nvSpPr>
        <p:spPr>
          <a:xfrm flipH="1">
            <a:off x="1971675" y="4913321"/>
            <a:ext cx="2013585" cy="110600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6" name="文本框 20"/>
          <p:cNvSpPr txBox="1"/>
          <p:nvPr/>
        </p:nvSpPr>
        <p:spPr>
          <a:xfrm flipH="1">
            <a:off x="3606800" y="1080775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7" name="文本框 22"/>
          <p:cNvSpPr txBox="1"/>
          <p:nvPr/>
        </p:nvSpPr>
        <p:spPr>
          <a:xfrm flipH="1">
            <a:off x="3606800" y="1597670"/>
            <a:ext cx="2013585" cy="110600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8" name="文本框 20"/>
          <p:cNvSpPr txBox="1"/>
          <p:nvPr/>
        </p:nvSpPr>
        <p:spPr>
          <a:xfrm flipH="1">
            <a:off x="5241290" y="4410714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9" name="文本框 22"/>
          <p:cNvSpPr txBox="1"/>
          <p:nvPr/>
        </p:nvSpPr>
        <p:spPr>
          <a:xfrm flipH="1">
            <a:off x="5241290" y="4913321"/>
            <a:ext cx="2013585" cy="110600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" name="文本框 20"/>
          <p:cNvSpPr txBox="1"/>
          <p:nvPr/>
        </p:nvSpPr>
        <p:spPr>
          <a:xfrm flipH="1">
            <a:off x="6988810" y="1080775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1" name="文本框 22"/>
          <p:cNvSpPr txBox="1"/>
          <p:nvPr/>
        </p:nvSpPr>
        <p:spPr>
          <a:xfrm flipH="1">
            <a:off x="6988810" y="1597670"/>
            <a:ext cx="2013585" cy="110600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2" name="文本框 20"/>
          <p:cNvSpPr txBox="1"/>
          <p:nvPr/>
        </p:nvSpPr>
        <p:spPr>
          <a:xfrm flipH="1">
            <a:off x="8425815" y="4410714"/>
            <a:ext cx="2012950" cy="43037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3" name="文本框 22"/>
          <p:cNvSpPr txBox="1"/>
          <p:nvPr/>
        </p:nvSpPr>
        <p:spPr>
          <a:xfrm flipH="1">
            <a:off x="8425815" y="4913321"/>
            <a:ext cx="2013585" cy="110600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4" name="文本框 20"/>
          <p:cNvSpPr txBox="1"/>
          <p:nvPr/>
        </p:nvSpPr>
        <p:spPr>
          <a:xfrm flipH="1">
            <a:off x="2343785" y="3172460"/>
            <a:ext cx="126873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4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A</a:t>
            </a:r>
          </a:p>
        </p:txBody>
      </p:sp>
      <p:sp>
        <p:nvSpPr>
          <p:cNvPr id="25" name="文本框 24"/>
          <p:cNvSpPr txBox="1"/>
          <p:nvPr/>
        </p:nvSpPr>
        <p:spPr>
          <a:xfrm flipH="1">
            <a:off x="3957320" y="3172460"/>
            <a:ext cx="126873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4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B</a:t>
            </a:r>
          </a:p>
        </p:txBody>
      </p:sp>
      <p:sp>
        <p:nvSpPr>
          <p:cNvPr id="26" name="文本框 25"/>
          <p:cNvSpPr txBox="1"/>
          <p:nvPr/>
        </p:nvSpPr>
        <p:spPr>
          <a:xfrm flipH="1">
            <a:off x="5570855" y="3172460"/>
            <a:ext cx="126873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4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C</a:t>
            </a:r>
          </a:p>
        </p:txBody>
      </p:sp>
      <p:sp>
        <p:nvSpPr>
          <p:cNvPr id="27" name="文本框 26"/>
          <p:cNvSpPr txBox="1"/>
          <p:nvPr/>
        </p:nvSpPr>
        <p:spPr>
          <a:xfrm flipH="1">
            <a:off x="7345045" y="3172460"/>
            <a:ext cx="126873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4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D</a:t>
            </a:r>
          </a:p>
        </p:txBody>
      </p:sp>
      <p:sp>
        <p:nvSpPr>
          <p:cNvPr id="28" name="文本框 27"/>
          <p:cNvSpPr txBox="1"/>
          <p:nvPr/>
        </p:nvSpPr>
        <p:spPr>
          <a:xfrm flipH="1">
            <a:off x="8797925" y="3172460"/>
            <a:ext cx="126873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4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尖角箭头"/>
          <p:cNvSpPr/>
          <p:nvPr/>
        </p:nvSpPr>
        <p:spPr>
          <a:xfrm>
            <a:off x="5100955" y="1317170"/>
            <a:ext cx="3456940" cy="153035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尖角箭头"/>
          <p:cNvSpPr/>
          <p:nvPr/>
        </p:nvSpPr>
        <p:spPr>
          <a:xfrm>
            <a:off x="5100955" y="3415210"/>
            <a:ext cx="3456940" cy="153035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尖角箭头"/>
          <p:cNvSpPr/>
          <p:nvPr/>
        </p:nvSpPr>
        <p:spPr>
          <a:xfrm flipH="1">
            <a:off x="3674745" y="2366190"/>
            <a:ext cx="3456940" cy="153035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尖角箭头"/>
          <p:cNvSpPr/>
          <p:nvPr/>
        </p:nvSpPr>
        <p:spPr>
          <a:xfrm flipH="1">
            <a:off x="3674745" y="4464230"/>
            <a:ext cx="3456940" cy="1530350"/>
          </a:xfrm>
          <a:custGeom>
            <a:avLst/>
            <a:gdLst>
              <a:gd name="connsiteX0" fmla="*/ 4381875 w 6516714"/>
              <a:gd name="connsiteY0" fmla="*/ 0 h 2476413"/>
              <a:gd name="connsiteX1" fmla="*/ 6516714 w 6516714"/>
              <a:gd name="connsiteY1" fmla="*/ 1238208 h 2476413"/>
              <a:gd name="connsiteX2" fmla="*/ 4381875 w 6516714"/>
              <a:gd name="connsiteY2" fmla="*/ 2476413 h 2476413"/>
              <a:gd name="connsiteX3" fmla="*/ 4381875 w 6516714"/>
              <a:gd name="connsiteY3" fmla="*/ 2456682 h 2476413"/>
              <a:gd name="connsiteX4" fmla="*/ 4855462 w 6516714"/>
              <a:gd name="connsiteY4" fmla="*/ 1644997 h 2476413"/>
              <a:gd name="connsiteX5" fmla="*/ 0 w 6516714"/>
              <a:gd name="connsiteY5" fmla="*/ 1238206 h 2476413"/>
              <a:gd name="connsiteX6" fmla="*/ 4855461 w 6516714"/>
              <a:gd name="connsiteY6" fmla="*/ 831415 h 2476413"/>
              <a:gd name="connsiteX7" fmla="*/ 4381875 w 6516714"/>
              <a:gd name="connsiteY7" fmla="*/ 19731 h 247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16714" h="2476413">
                <a:moveTo>
                  <a:pt x="4381875" y="0"/>
                </a:moveTo>
                <a:lnTo>
                  <a:pt x="6516714" y="1238208"/>
                </a:lnTo>
                <a:lnTo>
                  <a:pt x="4381875" y="2476413"/>
                </a:lnTo>
                <a:lnTo>
                  <a:pt x="4381875" y="2456682"/>
                </a:lnTo>
                <a:lnTo>
                  <a:pt x="4855462" y="1644997"/>
                </a:lnTo>
                <a:lnTo>
                  <a:pt x="0" y="1238206"/>
                </a:lnTo>
                <a:lnTo>
                  <a:pt x="4855461" y="831415"/>
                </a:lnTo>
                <a:lnTo>
                  <a:pt x="4381875" y="19731"/>
                </a:lnTo>
                <a:close/>
              </a:path>
            </a:pathLst>
          </a:cu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61965" y="1399085"/>
            <a:ext cx="1306830" cy="4671695"/>
            <a:chOff x="8759" y="1721"/>
            <a:chExt cx="2058" cy="7357"/>
          </a:xfrm>
        </p:grpSpPr>
        <p:grpSp>
          <p:nvGrpSpPr>
            <p:cNvPr id="9" name="组合 8"/>
            <p:cNvGrpSpPr/>
            <p:nvPr/>
          </p:nvGrpSpPr>
          <p:grpSpPr>
            <a:xfrm rot="16200000">
              <a:off x="5985" y="4496"/>
              <a:ext cx="7357" cy="1808"/>
              <a:chOff x="1883" y="4748"/>
              <a:chExt cx="15388" cy="1808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883" y="5011"/>
                <a:ext cx="15388" cy="15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060" y="4748"/>
                <a:ext cx="15080" cy="248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75000"/>
                      <a:lumOff val="25000"/>
                      <a:alpha val="56000"/>
                    </a:schemeClr>
                  </a:gs>
                  <a:gs pos="4000">
                    <a:schemeClr val="bg1">
                      <a:lumMod val="75000"/>
                      <a:alpha val="0"/>
                    </a:schemeClr>
                  </a:gs>
                  <a:gs pos="69000">
                    <a:schemeClr val="tx1">
                      <a:lumMod val="75000"/>
                      <a:lumOff val="25000"/>
                      <a:alpha val="35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矩形 9"/>
            <p:cNvSpPr/>
            <p:nvPr/>
          </p:nvSpPr>
          <p:spPr>
            <a:xfrm rot="5400000" flipH="1">
              <a:off x="7088" y="5202"/>
              <a:ext cx="7210" cy="248"/>
            </a:xfrm>
            <a:prstGeom prst="rect">
              <a:avLst/>
            </a:prstGeom>
            <a:gradFill>
              <a:gsLst>
                <a:gs pos="100000">
                  <a:schemeClr val="tx1">
                    <a:lumMod val="75000"/>
                    <a:lumOff val="25000"/>
                    <a:alpha val="56000"/>
                  </a:schemeClr>
                </a:gs>
                <a:gs pos="4000">
                  <a:schemeClr val="bg1">
                    <a:lumMod val="75000"/>
                    <a:alpha val="0"/>
                  </a:schemeClr>
                </a:gs>
                <a:gs pos="69000">
                  <a:schemeClr val="tx1">
                    <a:lumMod val="75000"/>
                    <a:lumOff val="25000"/>
                    <a:alpha val="35000"/>
                  </a:schemeClr>
                </a:gs>
              </a:gsLst>
              <a:lin ang="5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文本框 20"/>
          <p:cNvSpPr txBox="1"/>
          <p:nvPr/>
        </p:nvSpPr>
        <p:spPr>
          <a:xfrm flipH="1">
            <a:off x="8581390" y="1439090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4" name="文本框 22"/>
          <p:cNvSpPr txBox="1"/>
          <p:nvPr/>
        </p:nvSpPr>
        <p:spPr>
          <a:xfrm flipH="1">
            <a:off x="8581389" y="1855969"/>
            <a:ext cx="3187065" cy="58746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5" name="文本框 20"/>
          <p:cNvSpPr txBox="1"/>
          <p:nvPr/>
        </p:nvSpPr>
        <p:spPr>
          <a:xfrm flipH="1">
            <a:off x="610556" y="4480740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6" name="文本框 22"/>
          <p:cNvSpPr txBox="1"/>
          <p:nvPr/>
        </p:nvSpPr>
        <p:spPr>
          <a:xfrm flipH="1">
            <a:off x="610555" y="4897619"/>
            <a:ext cx="3187065" cy="58746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7" name="文本框 20"/>
          <p:cNvSpPr txBox="1"/>
          <p:nvPr/>
        </p:nvSpPr>
        <p:spPr>
          <a:xfrm flipH="1">
            <a:off x="610556" y="2375715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8" name="文本框 22"/>
          <p:cNvSpPr txBox="1"/>
          <p:nvPr/>
        </p:nvSpPr>
        <p:spPr>
          <a:xfrm flipH="1">
            <a:off x="610555" y="2792594"/>
            <a:ext cx="3187065" cy="58746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" name="文本框 20"/>
          <p:cNvSpPr txBox="1"/>
          <p:nvPr/>
        </p:nvSpPr>
        <p:spPr>
          <a:xfrm flipH="1">
            <a:off x="8581390" y="3515540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0" name="文本框 22"/>
          <p:cNvSpPr txBox="1"/>
          <p:nvPr/>
        </p:nvSpPr>
        <p:spPr>
          <a:xfrm flipH="1">
            <a:off x="8581389" y="3932419"/>
            <a:ext cx="3187065" cy="587469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1" name="放大镜"/>
          <p:cNvSpPr/>
          <p:nvPr/>
        </p:nvSpPr>
        <p:spPr>
          <a:xfrm>
            <a:off x="5980430" y="2881175"/>
            <a:ext cx="459105" cy="459105"/>
          </a:xfrm>
          <a:custGeom>
            <a:avLst/>
            <a:gdLst>
              <a:gd name="connsiteX0" fmla="*/ 1638300 w 4396363"/>
              <a:gd name="connsiteY0" fmla="*/ 558403 h 5128349"/>
              <a:gd name="connsiteX1" fmla="*/ 558403 w 4396363"/>
              <a:gd name="connsiteY1" fmla="*/ 1638300 h 5128349"/>
              <a:gd name="connsiteX2" fmla="*/ 1638300 w 4396363"/>
              <a:gd name="connsiteY2" fmla="*/ 2718197 h 5128349"/>
              <a:gd name="connsiteX3" fmla="*/ 2718197 w 4396363"/>
              <a:gd name="connsiteY3" fmla="*/ 1638300 h 5128349"/>
              <a:gd name="connsiteX4" fmla="*/ 1638300 w 4396363"/>
              <a:gd name="connsiteY4" fmla="*/ 558403 h 5128349"/>
              <a:gd name="connsiteX5" fmla="*/ 1638300 w 4396363"/>
              <a:gd name="connsiteY5" fmla="*/ 0 h 5128349"/>
              <a:gd name="connsiteX6" fmla="*/ 3276600 w 4396363"/>
              <a:gd name="connsiteY6" fmla="*/ 1638300 h 5128349"/>
              <a:gd name="connsiteX7" fmla="*/ 2902492 w 4396363"/>
              <a:gd name="connsiteY7" fmla="*/ 2680411 h 5128349"/>
              <a:gd name="connsiteX8" fmla="*/ 2816386 w 4396363"/>
              <a:gd name="connsiteY8" fmla="*/ 2775151 h 5128349"/>
              <a:gd name="connsiteX9" fmla="*/ 2928393 w 4396363"/>
              <a:gd name="connsiteY9" fmla="*/ 2923790 h 5128349"/>
              <a:gd name="connsiteX10" fmla="*/ 2942554 w 4396363"/>
              <a:gd name="connsiteY10" fmla="*/ 2913119 h 5128349"/>
              <a:gd name="connsiteX11" fmla="*/ 3136485 w 4396363"/>
              <a:gd name="connsiteY11" fmla="*/ 2942400 h 5128349"/>
              <a:gd name="connsiteX12" fmla="*/ 4367683 w 4396363"/>
              <a:gd name="connsiteY12" fmla="*/ 4576254 h 5128349"/>
              <a:gd name="connsiteX13" fmla="*/ 4342375 w 4396363"/>
              <a:gd name="connsiteY13" fmla="*/ 4770744 h 5128349"/>
              <a:gd name="connsiteX14" fmla="*/ 3903910 w 4396363"/>
              <a:gd name="connsiteY14" fmla="*/ 5101151 h 5128349"/>
              <a:gd name="connsiteX15" fmla="*/ 3709978 w 4396363"/>
              <a:gd name="connsiteY15" fmla="*/ 5071870 h 5128349"/>
              <a:gd name="connsiteX16" fmla="*/ 2478781 w 4396363"/>
              <a:gd name="connsiteY16" fmla="*/ 3438015 h 5128349"/>
              <a:gd name="connsiteX17" fmla="*/ 2504089 w 4396363"/>
              <a:gd name="connsiteY17" fmla="*/ 3243526 h 5128349"/>
              <a:gd name="connsiteX18" fmla="*/ 2518249 w 4396363"/>
              <a:gd name="connsiteY18" fmla="*/ 3232855 h 5128349"/>
              <a:gd name="connsiteX19" fmla="*/ 2406738 w 4396363"/>
              <a:gd name="connsiteY19" fmla="*/ 3084875 h 5128349"/>
              <a:gd name="connsiteX20" fmla="*/ 2276001 w 4396363"/>
              <a:gd name="connsiteY20" fmla="*/ 3147854 h 5128349"/>
              <a:gd name="connsiteX21" fmla="*/ 1638300 w 4396363"/>
              <a:gd name="connsiteY21" fmla="*/ 3276600 h 5128349"/>
              <a:gd name="connsiteX22" fmla="*/ 0 w 4396363"/>
              <a:gd name="connsiteY22" fmla="*/ 1638300 h 5128349"/>
              <a:gd name="connsiteX23" fmla="*/ 1638300 w 4396363"/>
              <a:gd name="connsiteY23" fmla="*/ 0 h 5128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96363" h="5128349">
                <a:moveTo>
                  <a:pt x="1638300" y="558403"/>
                </a:moveTo>
                <a:cubicBezTo>
                  <a:pt x="1041889" y="558403"/>
                  <a:pt x="558403" y="1041889"/>
                  <a:pt x="558403" y="1638300"/>
                </a:cubicBezTo>
                <a:cubicBezTo>
                  <a:pt x="558403" y="2234711"/>
                  <a:pt x="1041889" y="2718197"/>
                  <a:pt x="1638300" y="2718197"/>
                </a:cubicBezTo>
                <a:cubicBezTo>
                  <a:pt x="2234711" y="2718197"/>
                  <a:pt x="2718197" y="2234711"/>
                  <a:pt x="2718197" y="1638300"/>
                </a:cubicBezTo>
                <a:cubicBezTo>
                  <a:pt x="2718197" y="1041889"/>
                  <a:pt x="2234711" y="558403"/>
                  <a:pt x="1638300" y="558403"/>
                </a:cubicBezTo>
                <a:close/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cubicBezTo>
                  <a:pt x="3276600" y="2034154"/>
                  <a:pt x="3136205" y="2397216"/>
                  <a:pt x="2902492" y="2680411"/>
                </a:cubicBezTo>
                <a:lnTo>
                  <a:pt x="2816386" y="2775151"/>
                </a:lnTo>
                <a:lnTo>
                  <a:pt x="2928393" y="2923790"/>
                </a:lnTo>
                <a:lnTo>
                  <a:pt x="2942554" y="2913119"/>
                </a:lnTo>
                <a:cubicBezTo>
                  <a:pt x="3003095" y="2867498"/>
                  <a:pt x="3089921" y="2880607"/>
                  <a:pt x="3136485" y="2942400"/>
                </a:cubicBezTo>
                <a:lnTo>
                  <a:pt x="4367683" y="4576254"/>
                </a:lnTo>
                <a:cubicBezTo>
                  <a:pt x="4414247" y="4638047"/>
                  <a:pt x="4402916" y="4725123"/>
                  <a:pt x="4342375" y="4770744"/>
                </a:cubicBezTo>
                <a:lnTo>
                  <a:pt x="3903910" y="5101151"/>
                </a:lnTo>
                <a:cubicBezTo>
                  <a:pt x="3843369" y="5146772"/>
                  <a:pt x="3756543" y="5133662"/>
                  <a:pt x="3709978" y="5071870"/>
                </a:cubicBezTo>
                <a:lnTo>
                  <a:pt x="2478781" y="3438015"/>
                </a:lnTo>
                <a:cubicBezTo>
                  <a:pt x="2432217" y="3376223"/>
                  <a:pt x="2443548" y="3289147"/>
                  <a:pt x="2504089" y="3243526"/>
                </a:cubicBezTo>
                <a:lnTo>
                  <a:pt x="2518249" y="3232855"/>
                </a:lnTo>
                <a:lnTo>
                  <a:pt x="2406738" y="3084875"/>
                </a:lnTo>
                <a:lnTo>
                  <a:pt x="2276001" y="3147854"/>
                </a:lnTo>
                <a:cubicBezTo>
                  <a:pt x="2079997" y="3230757"/>
                  <a:pt x="1864502" y="3276600"/>
                  <a:pt x="1638300" y="3276600"/>
                </a:cubicBezTo>
                <a:cubicBezTo>
                  <a:pt x="733492" y="3276600"/>
                  <a:pt x="0" y="2543108"/>
                  <a:pt x="0" y="1638300"/>
                </a:cubicBez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电池"/>
          <p:cNvSpPr/>
          <p:nvPr/>
        </p:nvSpPr>
        <p:spPr>
          <a:xfrm>
            <a:off x="6073775" y="3907970"/>
            <a:ext cx="293370" cy="501015"/>
          </a:xfrm>
          <a:custGeom>
            <a:avLst/>
            <a:gdLst>
              <a:gd name="connsiteX0" fmla="*/ 703180 w 3238500"/>
              <a:gd name="connsiteY0" fmla="*/ 4435548 h 5638341"/>
              <a:gd name="connsiteX1" fmla="*/ 2535317 w 3238500"/>
              <a:gd name="connsiteY1" fmla="*/ 4435548 h 5638341"/>
              <a:gd name="connsiteX2" fmla="*/ 2535317 w 3238500"/>
              <a:gd name="connsiteY2" fmla="*/ 4838393 h 5638341"/>
              <a:gd name="connsiteX3" fmla="*/ 703180 w 3238500"/>
              <a:gd name="connsiteY3" fmla="*/ 4838393 h 5638341"/>
              <a:gd name="connsiteX4" fmla="*/ 703181 w 3238500"/>
              <a:gd name="connsiteY4" fmla="*/ 3675025 h 5638341"/>
              <a:gd name="connsiteX5" fmla="*/ 2535318 w 3238500"/>
              <a:gd name="connsiteY5" fmla="*/ 3675025 h 5638341"/>
              <a:gd name="connsiteX6" fmla="*/ 2535318 w 3238500"/>
              <a:gd name="connsiteY6" fmla="*/ 4077870 h 5638341"/>
              <a:gd name="connsiteX7" fmla="*/ 703181 w 3238500"/>
              <a:gd name="connsiteY7" fmla="*/ 4077870 h 5638341"/>
              <a:gd name="connsiteX8" fmla="*/ 703181 w 3238500"/>
              <a:gd name="connsiteY8" fmla="*/ 2914502 h 5638341"/>
              <a:gd name="connsiteX9" fmla="*/ 2535318 w 3238500"/>
              <a:gd name="connsiteY9" fmla="*/ 2914502 h 5638341"/>
              <a:gd name="connsiteX10" fmla="*/ 2535318 w 3238500"/>
              <a:gd name="connsiteY10" fmla="*/ 3317347 h 5638341"/>
              <a:gd name="connsiteX11" fmla="*/ 703181 w 3238500"/>
              <a:gd name="connsiteY11" fmla="*/ 3317347 h 5638341"/>
              <a:gd name="connsiteX12" fmla="*/ 703181 w 3238500"/>
              <a:gd name="connsiteY12" fmla="*/ 2153979 h 5638341"/>
              <a:gd name="connsiteX13" fmla="*/ 2535318 w 3238500"/>
              <a:gd name="connsiteY13" fmla="*/ 2153979 h 5638341"/>
              <a:gd name="connsiteX14" fmla="*/ 2535318 w 3238500"/>
              <a:gd name="connsiteY14" fmla="*/ 2556824 h 5638341"/>
              <a:gd name="connsiteX15" fmla="*/ 703181 w 3238500"/>
              <a:gd name="connsiteY15" fmla="*/ 2556824 h 5638341"/>
              <a:gd name="connsiteX16" fmla="*/ 703181 w 3238500"/>
              <a:gd name="connsiteY16" fmla="*/ 1393456 h 5638341"/>
              <a:gd name="connsiteX17" fmla="*/ 2535318 w 3238500"/>
              <a:gd name="connsiteY17" fmla="*/ 1393456 h 5638341"/>
              <a:gd name="connsiteX18" fmla="*/ 2535318 w 3238500"/>
              <a:gd name="connsiteY18" fmla="*/ 1796301 h 5638341"/>
              <a:gd name="connsiteX19" fmla="*/ 703181 w 3238500"/>
              <a:gd name="connsiteY19" fmla="*/ 1796301 h 5638341"/>
              <a:gd name="connsiteX20" fmla="*/ 545879 w 3238500"/>
              <a:gd name="connsiteY20" fmla="*/ 854765 h 5638341"/>
              <a:gd name="connsiteX21" fmla="*/ 355211 w 3238500"/>
              <a:gd name="connsiteY21" fmla="*/ 1045433 h 5638341"/>
              <a:gd name="connsiteX22" fmla="*/ 355211 w 3238500"/>
              <a:gd name="connsiteY22" fmla="*/ 5115447 h 5638341"/>
              <a:gd name="connsiteX23" fmla="*/ 545879 w 3238500"/>
              <a:gd name="connsiteY23" fmla="*/ 5306115 h 5638341"/>
              <a:gd name="connsiteX24" fmla="*/ 2692622 w 3238500"/>
              <a:gd name="connsiteY24" fmla="*/ 5306115 h 5638341"/>
              <a:gd name="connsiteX25" fmla="*/ 2883290 w 3238500"/>
              <a:gd name="connsiteY25" fmla="*/ 5115447 h 5638341"/>
              <a:gd name="connsiteX26" fmla="*/ 2883290 w 3238500"/>
              <a:gd name="connsiteY26" fmla="*/ 1045433 h 5638341"/>
              <a:gd name="connsiteX27" fmla="*/ 2692622 w 3238500"/>
              <a:gd name="connsiteY27" fmla="*/ 854765 h 5638341"/>
              <a:gd name="connsiteX28" fmla="*/ 1055257 w 3238500"/>
              <a:gd name="connsiteY28" fmla="*/ 0 h 5638341"/>
              <a:gd name="connsiteX29" fmla="*/ 2197532 w 3238500"/>
              <a:gd name="connsiteY29" fmla="*/ 0 h 5638341"/>
              <a:gd name="connsiteX30" fmla="*/ 2331244 w 3238500"/>
              <a:gd name="connsiteY30" fmla="*/ 133712 h 5638341"/>
              <a:gd name="connsiteX31" fmla="*/ 2331244 w 3238500"/>
              <a:gd name="connsiteY31" fmla="*/ 522540 h 5638341"/>
              <a:gd name="connsiteX32" fmla="*/ 2718105 w 3238500"/>
              <a:gd name="connsiteY32" fmla="*/ 522540 h 5638341"/>
              <a:gd name="connsiteX33" fmla="*/ 3238500 w 3238500"/>
              <a:gd name="connsiteY33" fmla="*/ 1042935 h 5638341"/>
              <a:gd name="connsiteX34" fmla="*/ 3238500 w 3238500"/>
              <a:gd name="connsiteY34" fmla="*/ 5117946 h 5638341"/>
              <a:gd name="connsiteX35" fmla="*/ 2718105 w 3238500"/>
              <a:gd name="connsiteY35" fmla="*/ 5638341 h 5638341"/>
              <a:gd name="connsiteX36" fmla="*/ 520395 w 3238500"/>
              <a:gd name="connsiteY36" fmla="*/ 5638341 h 5638341"/>
              <a:gd name="connsiteX37" fmla="*/ 0 w 3238500"/>
              <a:gd name="connsiteY37" fmla="*/ 5117946 h 5638341"/>
              <a:gd name="connsiteX38" fmla="*/ 0 w 3238500"/>
              <a:gd name="connsiteY38" fmla="*/ 1042935 h 5638341"/>
              <a:gd name="connsiteX39" fmla="*/ 520395 w 3238500"/>
              <a:gd name="connsiteY39" fmla="*/ 522540 h 5638341"/>
              <a:gd name="connsiteX40" fmla="*/ 921545 w 3238500"/>
              <a:gd name="connsiteY40" fmla="*/ 522540 h 5638341"/>
              <a:gd name="connsiteX41" fmla="*/ 921545 w 3238500"/>
              <a:gd name="connsiteY41" fmla="*/ 133712 h 5638341"/>
              <a:gd name="connsiteX42" fmla="*/ 1055257 w 3238500"/>
              <a:gd name="connsiteY42" fmla="*/ 0 h 5638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38500" h="5638341">
                <a:moveTo>
                  <a:pt x="703180" y="4435548"/>
                </a:moveTo>
                <a:lnTo>
                  <a:pt x="2535317" y="4435548"/>
                </a:lnTo>
                <a:lnTo>
                  <a:pt x="2535317" y="4838393"/>
                </a:lnTo>
                <a:lnTo>
                  <a:pt x="703180" y="4838393"/>
                </a:lnTo>
                <a:close/>
                <a:moveTo>
                  <a:pt x="703181" y="3675025"/>
                </a:moveTo>
                <a:lnTo>
                  <a:pt x="2535318" y="3675025"/>
                </a:lnTo>
                <a:lnTo>
                  <a:pt x="2535318" y="4077870"/>
                </a:lnTo>
                <a:lnTo>
                  <a:pt x="703181" y="4077870"/>
                </a:lnTo>
                <a:close/>
                <a:moveTo>
                  <a:pt x="703181" y="2914502"/>
                </a:moveTo>
                <a:lnTo>
                  <a:pt x="2535318" y="2914502"/>
                </a:lnTo>
                <a:lnTo>
                  <a:pt x="2535318" y="3317347"/>
                </a:lnTo>
                <a:lnTo>
                  <a:pt x="703181" y="3317347"/>
                </a:lnTo>
                <a:close/>
                <a:moveTo>
                  <a:pt x="703181" y="2153979"/>
                </a:moveTo>
                <a:lnTo>
                  <a:pt x="2535318" y="2153979"/>
                </a:lnTo>
                <a:lnTo>
                  <a:pt x="2535318" y="2556824"/>
                </a:lnTo>
                <a:lnTo>
                  <a:pt x="703181" y="2556824"/>
                </a:lnTo>
                <a:close/>
                <a:moveTo>
                  <a:pt x="703181" y="1393456"/>
                </a:moveTo>
                <a:lnTo>
                  <a:pt x="2535318" y="1393456"/>
                </a:lnTo>
                <a:lnTo>
                  <a:pt x="2535318" y="1796301"/>
                </a:lnTo>
                <a:lnTo>
                  <a:pt x="703181" y="1796301"/>
                </a:lnTo>
                <a:close/>
                <a:moveTo>
                  <a:pt x="545879" y="854765"/>
                </a:moveTo>
                <a:cubicBezTo>
                  <a:pt x="440576" y="854765"/>
                  <a:pt x="355211" y="940130"/>
                  <a:pt x="355211" y="1045433"/>
                </a:cubicBezTo>
                <a:lnTo>
                  <a:pt x="355211" y="5115447"/>
                </a:lnTo>
                <a:cubicBezTo>
                  <a:pt x="355211" y="5220750"/>
                  <a:pt x="440576" y="5306115"/>
                  <a:pt x="545879" y="5306115"/>
                </a:cubicBezTo>
                <a:lnTo>
                  <a:pt x="2692622" y="5306115"/>
                </a:lnTo>
                <a:cubicBezTo>
                  <a:pt x="2797925" y="5306115"/>
                  <a:pt x="2883290" y="5220750"/>
                  <a:pt x="2883290" y="5115447"/>
                </a:cubicBezTo>
                <a:lnTo>
                  <a:pt x="2883290" y="1045433"/>
                </a:lnTo>
                <a:cubicBezTo>
                  <a:pt x="2883290" y="940130"/>
                  <a:pt x="2797925" y="854765"/>
                  <a:pt x="2692622" y="854765"/>
                </a:cubicBezTo>
                <a:close/>
                <a:moveTo>
                  <a:pt x="1055257" y="0"/>
                </a:moveTo>
                <a:lnTo>
                  <a:pt x="2197532" y="0"/>
                </a:lnTo>
                <a:cubicBezTo>
                  <a:pt x="2271379" y="0"/>
                  <a:pt x="2331244" y="59865"/>
                  <a:pt x="2331244" y="133712"/>
                </a:cubicBezTo>
                <a:lnTo>
                  <a:pt x="2331244" y="522540"/>
                </a:lnTo>
                <a:lnTo>
                  <a:pt x="2718105" y="522540"/>
                </a:lnTo>
                <a:cubicBezTo>
                  <a:pt x="3005511" y="522540"/>
                  <a:pt x="3238500" y="755529"/>
                  <a:pt x="3238500" y="1042935"/>
                </a:cubicBezTo>
                <a:lnTo>
                  <a:pt x="3238500" y="5117946"/>
                </a:lnTo>
                <a:cubicBezTo>
                  <a:pt x="3238500" y="5405352"/>
                  <a:pt x="3005511" y="5638341"/>
                  <a:pt x="2718105" y="5638341"/>
                </a:cubicBezTo>
                <a:lnTo>
                  <a:pt x="520395" y="5638341"/>
                </a:lnTo>
                <a:cubicBezTo>
                  <a:pt x="232989" y="5638341"/>
                  <a:pt x="0" y="5405352"/>
                  <a:pt x="0" y="5117946"/>
                </a:cubicBezTo>
                <a:lnTo>
                  <a:pt x="0" y="1042935"/>
                </a:lnTo>
                <a:cubicBezTo>
                  <a:pt x="0" y="755529"/>
                  <a:pt x="232989" y="522540"/>
                  <a:pt x="520395" y="522540"/>
                </a:cubicBezTo>
                <a:lnTo>
                  <a:pt x="921545" y="522540"/>
                </a:lnTo>
                <a:lnTo>
                  <a:pt x="921545" y="133712"/>
                </a:lnTo>
                <a:cubicBezTo>
                  <a:pt x="921545" y="59865"/>
                  <a:pt x="981410" y="0"/>
                  <a:pt x="1055257" y="0"/>
                </a:cubicBezTo>
                <a:close/>
              </a:path>
            </a:pathLst>
          </a:cu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锁"/>
          <p:cNvSpPr/>
          <p:nvPr/>
        </p:nvSpPr>
        <p:spPr>
          <a:xfrm>
            <a:off x="6000115" y="5002710"/>
            <a:ext cx="439420" cy="439420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4" name="灯泡"/>
          <p:cNvSpPr/>
          <p:nvPr/>
        </p:nvSpPr>
        <p:spPr>
          <a:xfrm>
            <a:off x="6035675" y="1860095"/>
            <a:ext cx="348615" cy="444500"/>
          </a:xfrm>
          <a:custGeom>
            <a:avLst/>
            <a:gdLst>
              <a:gd name="connsiteX0" fmla="*/ 588566 w 1536700"/>
              <a:gd name="connsiteY0" fmla="*/ 2172931 h 2555648"/>
              <a:gd name="connsiteX1" fmla="*/ 588566 w 1536700"/>
              <a:gd name="connsiteY1" fmla="*/ 2232462 h 2555648"/>
              <a:gd name="connsiteX2" fmla="*/ 948135 w 1536700"/>
              <a:gd name="connsiteY2" fmla="*/ 2232462 h 2555648"/>
              <a:gd name="connsiteX3" fmla="*/ 948135 w 1536700"/>
              <a:gd name="connsiteY3" fmla="*/ 2172931 h 2555648"/>
              <a:gd name="connsiteX4" fmla="*/ 588566 w 1536700"/>
              <a:gd name="connsiteY4" fmla="*/ 2014319 h 2555648"/>
              <a:gd name="connsiteX5" fmla="*/ 588566 w 1536700"/>
              <a:gd name="connsiteY5" fmla="*/ 2073850 h 2555648"/>
              <a:gd name="connsiteX6" fmla="*/ 948135 w 1536700"/>
              <a:gd name="connsiteY6" fmla="*/ 2073850 h 2555648"/>
              <a:gd name="connsiteX7" fmla="*/ 948135 w 1536700"/>
              <a:gd name="connsiteY7" fmla="*/ 2014319 h 2555648"/>
              <a:gd name="connsiteX8" fmla="*/ 439655 w 1536700"/>
              <a:gd name="connsiteY8" fmla="*/ 1865655 h 2555648"/>
              <a:gd name="connsiteX9" fmla="*/ 1097045 w 1536700"/>
              <a:gd name="connsiteY9" fmla="*/ 1865655 h 2555648"/>
              <a:gd name="connsiteX10" fmla="*/ 1189236 w 1536700"/>
              <a:gd name="connsiteY10" fmla="*/ 1953225 h 2555648"/>
              <a:gd name="connsiteX11" fmla="*/ 1097045 w 1536700"/>
              <a:gd name="connsiteY11" fmla="*/ 2040795 h 2555648"/>
              <a:gd name="connsiteX12" fmla="*/ 1189236 w 1536700"/>
              <a:gd name="connsiteY12" fmla="*/ 2128365 h 2555648"/>
              <a:gd name="connsiteX13" fmla="*/ 1097045 w 1536700"/>
              <a:gd name="connsiteY13" fmla="*/ 2215935 h 2555648"/>
              <a:gd name="connsiteX14" fmla="*/ 1189236 w 1536700"/>
              <a:gd name="connsiteY14" fmla="*/ 2303505 h 2555648"/>
              <a:gd name="connsiteX15" fmla="*/ 1097045 w 1536700"/>
              <a:gd name="connsiteY15" fmla="*/ 2391075 h 2555648"/>
              <a:gd name="connsiteX16" fmla="*/ 948071 w 1536700"/>
              <a:gd name="connsiteY16" fmla="*/ 2391075 h 2555648"/>
              <a:gd name="connsiteX17" fmla="*/ 937297 w 1536700"/>
              <a:gd name="connsiteY17" fmla="*/ 2444188 h 2555648"/>
              <a:gd name="connsiteX18" fmla="*/ 768350 w 1536700"/>
              <a:gd name="connsiteY18" fmla="*/ 2555648 h 2555648"/>
              <a:gd name="connsiteX19" fmla="*/ 599403 w 1536700"/>
              <a:gd name="connsiteY19" fmla="*/ 2444188 h 2555648"/>
              <a:gd name="connsiteX20" fmla="*/ 588630 w 1536700"/>
              <a:gd name="connsiteY20" fmla="*/ 2391075 h 2555648"/>
              <a:gd name="connsiteX21" fmla="*/ 439655 w 1536700"/>
              <a:gd name="connsiteY21" fmla="*/ 2391075 h 2555648"/>
              <a:gd name="connsiteX22" fmla="*/ 347464 w 1536700"/>
              <a:gd name="connsiteY22" fmla="*/ 2303505 h 2555648"/>
              <a:gd name="connsiteX23" fmla="*/ 439655 w 1536700"/>
              <a:gd name="connsiteY23" fmla="*/ 2215935 h 2555648"/>
              <a:gd name="connsiteX24" fmla="*/ 347464 w 1536700"/>
              <a:gd name="connsiteY24" fmla="*/ 2128365 h 2555648"/>
              <a:gd name="connsiteX25" fmla="*/ 439655 w 1536700"/>
              <a:gd name="connsiteY25" fmla="*/ 2040795 h 2555648"/>
              <a:gd name="connsiteX26" fmla="*/ 347464 w 1536700"/>
              <a:gd name="connsiteY26" fmla="*/ 1953225 h 2555648"/>
              <a:gd name="connsiteX27" fmla="*/ 439655 w 1536700"/>
              <a:gd name="connsiteY27" fmla="*/ 1865655 h 2555648"/>
              <a:gd name="connsiteX28" fmla="*/ 768350 w 1536700"/>
              <a:gd name="connsiteY28" fmla="*/ 0 h 2555648"/>
              <a:gd name="connsiteX29" fmla="*/ 1536700 w 1536700"/>
              <a:gd name="connsiteY29" fmla="*/ 770343 h 2555648"/>
              <a:gd name="connsiteX30" fmla="*/ 1521090 w 1536700"/>
              <a:gd name="connsiteY30" fmla="*/ 925594 h 2555648"/>
              <a:gd name="connsiteX31" fmla="*/ 1491688 w 1536700"/>
              <a:gd name="connsiteY31" fmla="*/ 1020556 h 2555648"/>
              <a:gd name="connsiteX32" fmla="*/ 1491950 w 1536700"/>
              <a:gd name="connsiteY32" fmla="*/ 1020556 h 2555648"/>
              <a:gd name="connsiteX33" fmla="*/ 1140478 w 1536700"/>
              <a:gd name="connsiteY33" fmla="*/ 1823920 h 2555648"/>
              <a:gd name="connsiteX34" fmla="*/ 396222 w 1536700"/>
              <a:gd name="connsiteY34" fmla="*/ 1823920 h 2555648"/>
              <a:gd name="connsiteX35" fmla="*/ 44750 w 1536700"/>
              <a:gd name="connsiteY35" fmla="*/ 1020556 h 2555648"/>
              <a:gd name="connsiteX36" fmla="*/ 45012 w 1536700"/>
              <a:gd name="connsiteY36" fmla="*/ 1020556 h 2555648"/>
              <a:gd name="connsiteX37" fmla="*/ 15610 w 1536700"/>
              <a:gd name="connsiteY37" fmla="*/ 925594 h 2555648"/>
              <a:gd name="connsiteX38" fmla="*/ 0 w 1536700"/>
              <a:gd name="connsiteY38" fmla="*/ 770343 h 2555648"/>
              <a:gd name="connsiteX39" fmla="*/ 768350 w 1536700"/>
              <a:gd name="connsiteY39" fmla="*/ 0 h 25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36700" h="2555648">
                <a:moveTo>
                  <a:pt x="588566" y="2172931"/>
                </a:moveTo>
                <a:lnTo>
                  <a:pt x="588566" y="2232462"/>
                </a:lnTo>
                <a:lnTo>
                  <a:pt x="948135" y="2232462"/>
                </a:lnTo>
                <a:lnTo>
                  <a:pt x="948135" y="2172931"/>
                </a:lnTo>
                <a:close/>
                <a:moveTo>
                  <a:pt x="588566" y="2014319"/>
                </a:moveTo>
                <a:lnTo>
                  <a:pt x="588566" y="2073850"/>
                </a:lnTo>
                <a:lnTo>
                  <a:pt x="948135" y="2073850"/>
                </a:lnTo>
                <a:lnTo>
                  <a:pt x="948135" y="2014319"/>
                </a:lnTo>
                <a:close/>
                <a:moveTo>
                  <a:pt x="439655" y="1865655"/>
                </a:moveTo>
                <a:lnTo>
                  <a:pt x="1097045" y="1865655"/>
                </a:lnTo>
                <a:cubicBezTo>
                  <a:pt x="1147961" y="1865655"/>
                  <a:pt x="1189236" y="1904861"/>
                  <a:pt x="1189236" y="1953225"/>
                </a:cubicBezTo>
                <a:cubicBezTo>
                  <a:pt x="1189236" y="2001589"/>
                  <a:pt x="1147961" y="2040795"/>
                  <a:pt x="1097045" y="2040795"/>
                </a:cubicBezTo>
                <a:cubicBezTo>
                  <a:pt x="1147961" y="2040795"/>
                  <a:pt x="1189236" y="2080001"/>
                  <a:pt x="1189236" y="2128365"/>
                </a:cubicBezTo>
                <a:cubicBezTo>
                  <a:pt x="1189236" y="2176729"/>
                  <a:pt x="1147961" y="2215935"/>
                  <a:pt x="1097045" y="2215935"/>
                </a:cubicBezTo>
                <a:cubicBezTo>
                  <a:pt x="1147961" y="2215935"/>
                  <a:pt x="1189236" y="2255141"/>
                  <a:pt x="1189236" y="2303505"/>
                </a:cubicBezTo>
                <a:cubicBezTo>
                  <a:pt x="1189236" y="2351869"/>
                  <a:pt x="1147961" y="2391075"/>
                  <a:pt x="1097045" y="2391075"/>
                </a:cubicBezTo>
                <a:lnTo>
                  <a:pt x="948071" y="2391075"/>
                </a:lnTo>
                <a:lnTo>
                  <a:pt x="937297" y="2444188"/>
                </a:lnTo>
                <a:cubicBezTo>
                  <a:pt x="909462" y="2509689"/>
                  <a:pt x="844299" y="2555648"/>
                  <a:pt x="768350" y="2555648"/>
                </a:cubicBezTo>
                <a:cubicBezTo>
                  <a:pt x="692402" y="2555648"/>
                  <a:pt x="627238" y="2509689"/>
                  <a:pt x="599403" y="2444188"/>
                </a:cubicBezTo>
                <a:lnTo>
                  <a:pt x="588630" y="2391075"/>
                </a:lnTo>
                <a:lnTo>
                  <a:pt x="439655" y="2391075"/>
                </a:lnTo>
                <a:cubicBezTo>
                  <a:pt x="388739" y="2391075"/>
                  <a:pt x="347464" y="2351869"/>
                  <a:pt x="347464" y="2303505"/>
                </a:cubicBezTo>
                <a:cubicBezTo>
                  <a:pt x="347464" y="2255141"/>
                  <a:pt x="388739" y="2215935"/>
                  <a:pt x="439655" y="2215935"/>
                </a:cubicBezTo>
                <a:cubicBezTo>
                  <a:pt x="388739" y="2215935"/>
                  <a:pt x="347464" y="2176729"/>
                  <a:pt x="347464" y="2128365"/>
                </a:cubicBezTo>
                <a:cubicBezTo>
                  <a:pt x="347464" y="2080001"/>
                  <a:pt x="388739" y="2040795"/>
                  <a:pt x="439655" y="2040795"/>
                </a:cubicBezTo>
                <a:cubicBezTo>
                  <a:pt x="388739" y="2040795"/>
                  <a:pt x="347464" y="2001589"/>
                  <a:pt x="347464" y="1953225"/>
                </a:cubicBezTo>
                <a:cubicBezTo>
                  <a:pt x="347464" y="1904861"/>
                  <a:pt x="388739" y="1865655"/>
                  <a:pt x="439655" y="1865655"/>
                </a:cubicBezTo>
                <a:close/>
                <a:moveTo>
                  <a:pt x="768350" y="0"/>
                </a:moveTo>
                <a:cubicBezTo>
                  <a:pt x="1192698" y="0"/>
                  <a:pt x="1536700" y="344894"/>
                  <a:pt x="1536700" y="770343"/>
                </a:cubicBezTo>
                <a:cubicBezTo>
                  <a:pt x="1536700" y="823524"/>
                  <a:pt x="1531325" y="875447"/>
                  <a:pt x="1521090" y="925594"/>
                </a:cubicBezTo>
                <a:lnTo>
                  <a:pt x="1491688" y="1020556"/>
                </a:lnTo>
                <a:lnTo>
                  <a:pt x="1491950" y="1020556"/>
                </a:lnTo>
                <a:lnTo>
                  <a:pt x="1140478" y="1823920"/>
                </a:lnTo>
                <a:lnTo>
                  <a:pt x="396222" y="1823920"/>
                </a:lnTo>
                <a:lnTo>
                  <a:pt x="44750" y="1020556"/>
                </a:lnTo>
                <a:lnTo>
                  <a:pt x="45012" y="1020556"/>
                </a:lnTo>
                <a:lnTo>
                  <a:pt x="15610" y="925594"/>
                </a:lnTo>
                <a:cubicBezTo>
                  <a:pt x="5375" y="875447"/>
                  <a:pt x="0" y="823524"/>
                  <a:pt x="0" y="770343"/>
                </a:cubicBezTo>
                <a:cubicBezTo>
                  <a:pt x="0" y="344894"/>
                  <a:pt x="344002" y="0"/>
                  <a:pt x="768350" y="0"/>
                </a:cubicBezTo>
                <a:close/>
              </a:path>
            </a:pathLst>
          </a:cu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B8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160969" y="993650"/>
            <a:ext cx="699420" cy="3788568"/>
          </a:xfrm>
          <a:custGeom>
            <a:avLst/>
            <a:gdLst/>
            <a:ahLst/>
            <a:cxnLst/>
            <a:rect l="l" t="t" r="r" b="b"/>
            <a:pathLst>
              <a:path w="699420" h="3788568">
                <a:moveTo>
                  <a:pt x="84519" y="3130200"/>
                </a:moveTo>
                <a:cubicBezTo>
                  <a:pt x="67698" y="3130630"/>
                  <a:pt x="53689" y="3136443"/>
                  <a:pt x="42491" y="3147640"/>
                </a:cubicBezTo>
                <a:cubicBezTo>
                  <a:pt x="31293" y="3158839"/>
                  <a:pt x="25479" y="3172848"/>
                  <a:pt x="25051" y="3189668"/>
                </a:cubicBezTo>
                <a:lnTo>
                  <a:pt x="25051" y="3640820"/>
                </a:lnTo>
                <a:cubicBezTo>
                  <a:pt x="25479" y="3657636"/>
                  <a:pt x="31293" y="3671642"/>
                  <a:pt x="42491" y="3682837"/>
                </a:cubicBezTo>
                <a:cubicBezTo>
                  <a:pt x="53689" y="3694031"/>
                  <a:pt x="67698" y="3699843"/>
                  <a:pt x="84519" y="3700271"/>
                </a:cubicBezTo>
                <a:lnTo>
                  <a:pt x="140938" y="3700271"/>
                </a:lnTo>
                <a:cubicBezTo>
                  <a:pt x="158093" y="3699843"/>
                  <a:pt x="172197" y="3694031"/>
                  <a:pt x="183252" y="3682837"/>
                </a:cubicBezTo>
                <a:cubicBezTo>
                  <a:pt x="194307" y="3671642"/>
                  <a:pt x="200025" y="3657636"/>
                  <a:pt x="200406" y="3640820"/>
                </a:cubicBezTo>
                <a:lnTo>
                  <a:pt x="200406" y="3189668"/>
                </a:lnTo>
                <a:cubicBezTo>
                  <a:pt x="200025" y="3172848"/>
                  <a:pt x="194307" y="3158839"/>
                  <a:pt x="183252" y="3147640"/>
                </a:cubicBezTo>
                <a:cubicBezTo>
                  <a:pt x="172197" y="3136443"/>
                  <a:pt x="158093" y="3130630"/>
                  <a:pt x="140938" y="3130200"/>
                </a:cubicBezTo>
                <a:close/>
                <a:moveTo>
                  <a:pt x="84519" y="3105912"/>
                </a:moveTo>
                <a:lnTo>
                  <a:pt x="140938" y="3105912"/>
                </a:lnTo>
                <a:cubicBezTo>
                  <a:pt x="164775" y="3106590"/>
                  <a:pt x="184548" y="3114927"/>
                  <a:pt x="200257" y="3130922"/>
                </a:cubicBezTo>
                <a:cubicBezTo>
                  <a:pt x="215965" y="3146917"/>
                  <a:pt x="224111" y="3166500"/>
                  <a:pt x="224695" y="3189670"/>
                </a:cubicBezTo>
                <a:lnTo>
                  <a:pt x="224695" y="3640820"/>
                </a:lnTo>
                <a:cubicBezTo>
                  <a:pt x="224111" y="3664650"/>
                  <a:pt x="215965" y="3684419"/>
                  <a:pt x="200257" y="3700126"/>
                </a:cubicBezTo>
                <a:cubicBezTo>
                  <a:pt x="184548" y="3715832"/>
                  <a:pt x="164775" y="3723977"/>
                  <a:pt x="140938" y="3724560"/>
                </a:cubicBezTo>
                <a:lnTo>
                  <a:pt x="84519" y="3724560"/>
                </a:lnTo>
                <a:cubicBezTo>
                  <a:pt x="60682" y="3723977"/>
                  <a:pt x="40909" y="3715832"/>
                  <a:pt x="25200" y="3700126"/>
                </a:cubicBezTo>
                <a:cubicBezTo>
                  <a:pt x="9491" y="3684419"/>
                  <a:pt x="1345" y="3664650"/>
                  <a:pt x="762" y="3640820"/>
                </a:cubicBezTo>
                <a:lnTo>
                  <a:pt x="762" y="3189668"/>
                </a:lnTo>
                <a:cubicBezTo>
                  <a:pt x="1345" y="3166499"/>
                  <a:pt x="9491" y="3146917"/>
                  <a:pt x="25200" y="3130922"/>
                </a:cubicBezTo>
                <a:cubicBezTo>
                  <a:pt x="40909" y="3114927"/>
                  <a:pt x="60682" y="3106590"/>
                  <a:pt x="84519" y="3105912"/>
                </a:cubicBezTo>
                <a:close/>
                <a:moveTo>
                  <a:pt x="399240" y="3099054"/>
                </a:moveTo>
                <a:lnTo>
                  <a:pt x="691801" y="3099054"/>
                </a:lnTo>
                <a:lnTo>
                  <a:pt x="691801" y="3123342"/>
                </a:lnTo>
                <a:lnTo>
                  <a:pt x="399240" y="3123342"/>
                </a:lnTo>
                <a:cubicBezTo>
                  <a:pt x="382615" y="3123772"/>
                  <a:pt x="368990" y="3129584"/>
                  <a:pt x="358367" y="3140782"/>
                </a:cubicBezTo>
                <a:cubicBezTo>
                  <a:pt x="347744" y="3151979"/>
                  <a:pt x="341551" y="3165988"/>
                  <a:pt x="339788" y="3182809"/>
                </a:cubicBezTo>
                <a:lnTo>
                  <a:pt x="333690" y="3312414"/>
                </a:lnTo>
                <a:lnTo>
                  <a:pt x="698659" y="3312414"/>
                </a:lnTo>
                <a:lnTo>
                  <a:pt x="698659" y="3336702"/>
                </a:lnTo>
                <a:lnTo>
                  <a:pt x="596550" y="3336702"/>
                </a:lnTo>
                <a:lnTo>
                  <a:pt x="596550" y="3788568"/>
                </a:lnTo>
                <a:lnTo>
                  <a:pt x="572262" y="3788568"/>
                </a:lnTo>
                <a:lnTo>
                  <a:pt x="572262" y="3336702"/>
                </a:lnTo>
                <a:lnTo>
                  <a:pt x="332166" y="3336702"/>
                </a:lnTo>
                <a:lnTo>
                  <a:pt x="311586" y="3787806"/>
                </a:lnTo>
                <a:lnTo>
                  <a:pt x="287196" y="3786283"/>
                </a:lnTo>
                <a:lnTo>
                  <a:pt x="315397" y="3181284"/>
                </a:lnTo>
                <a:cubicBezTo>
                  <a:pt x="317033" y="3157845"/>
                  <a:pt x="325576" y="3138422"/>
                  <a:pt x="341027" y="3123015"/>
                </a:cubicBezTo>
                <a:cubicBezTo>
                  <a:pt x="356477" y="3107608"/>
                  <a:pt x="375882" y="3099621"/>
                  <a:pt x="399240" y="3099054"/>
                </a:cubicBezTo>
                <a:close/>
                <a:moveTo>
                  <a:pt x="79152" y="2448210"/>
                </a:moveTo>
                <a:lnTo>
                  <a:pt x="79152" y="2612802"/>
                </a:lnTo>
                <a:lnTo>
                  <a:pt x="246888" y="2587656"/>
                </a:lnTo>
                <a:lnTo>
                  <a:pt x="246888" y="2448210"/>
                </a:lnTo>
                <a:close/>
                <a:moveTo>
                  <a:pt x="322326" y="2378202"/>
                </a:moveTo>
                <a:lnTo>
                  <a:pt x="681895" y="2378202"/>
                </a:lnTo>
                <a:cubicBezTo>
                  <a:pt x="673338" y="2433306"/>
                  <a:pt x="654256" y="2486046"/>
                  <a:pt x="624649" y="2536424"/>
                </a:cubicBezTo>
                <a:cubicBezTo>
                  <a:pt x="595042" y="2586801"/>
                  <a:pt x="560530" y="2630802"/>
                  <a:pt x="521113" y="2668428"/>
                </a:cubicBezTo>
                <a:lnTo>
                  <a:pt x="607219" y="2725578"/>
                </a:lnTo>
                <a:lnTo>
                  <a:pt x="594265" y="2745390"/>
                </a:lnTo>
                <a:lnTo>
                  <a:pt x="362617" y="2589180"/>
                </a:lnTo>
                <a:lnTo>
                  <a:pt x="375666" y="2569368"/>
                </a:lnTo>
                <a:lnTo>
                  <a:pt x="500592" y="2653950"/>
                </a:lnTo>
                <a:cubicBezTo>
                  <a:pt x="537444" y="2620613"/>
                  <a:pt x="569591" y="2582132"/>
                  <a:pt x="597033" y="2538508"/>
                </a:cubicBezTo>
                <a:cubicBezTo>
                  <a:pt x="624476" y="2494883"/>
                  <a:pt x="643111" y="2449544"/>
                  <a:pt x="652939" y="2402490"/>
                </a:cubicBezTo>
                <a:lnTo>
                  <a:pt x="322326" y="2402490"/>
                </a:lnTo>
                <a:close/>
                <a:moveTo>
                  <a:pt x="79152" y="2273712"/>
                </a:moveTo>
                <a:lnTo>
                  <a:pt x="79152" y="2423921"/>
                </a:lnTo>
                <a:lnTo>
                  <a:pt x="246888" y="2423921"/>
                </a:lnTo>
                <a:lnTo>
                  <a:pt x="246888" y="2273712"/>
                </a:lnTo>
                <a:close/>
                <a:moveTo>
                  <a:pt x="489966" y="2206752"/>
                </a:moveTo>
                <a:lnTo>
                  <a:pt x="514255" y="2206752"/>
                </a:lnTo>
                <a:lnTo>
                  <a:pt x="514255" y="2329338"/>
                </a:lnTo>
                <a:lnTo>
                  <a:pt x="489966" y="2329338"/>
                </a:lnTo>
                <a:close/>
                <a:moveTo>
                  <a:pt x="79152" y="2102262"/>
                </a:moveTo>
                <a:lnTo>
                  <a:pt x="79152" y="2249424"/>
                </a:lnTo>
                <a:lnTo>
                  <a:pt x="246888" y="2249424"/>
                </a:lnTo>
                <a:lnTo>
                  <a:pt x="246888" y="2102262"/>
                </a:lnTo>
                <a:close/>
                <a:moveTo>
                  <a:pt x="10668" y="2077974"/>
                </a:moveTo>
                <a:lnTo>
                  <a:pt x="314630" y="2077974"/>
                </a:lnTo>
                <a:lnTo>
                  <a:pt x="314630" y="2102262"/>
                </a:lnTo>
                <a:lnTo>
                  <a:pt x="271177" y="2102262"/>
                </a:lnTo>
                <a:lnTo>
                  <a:pt x="271177" y="2584608"/>
                </a:lnTo>
                <a:lnTo>
                  <a:pt x="325302" y="2576226"/>
                </a:lnTo>
                <a:lnTo>
                  <a:pt x="328352" y="2600610"/>
                </a:lnTo>
                <a:lnTo>
                  <a:pt x="271177" y="2608992"/>
                </a:lnTo>
                <a:lnTo>
                  <a:pt x="271177" y="2758344"/>
                </a:lnTo>
                <a:lnTo>
                  <a:pt x="246888" y="2758344"/>
                </a:lnTo>
                <a:lnTo>
                  <a:pt x="246888" y="2612802"/>
                </a:lnTo>
                <a:lnTo>
                  <a:pt x="4572" y="2647854"/>
                </a:lnTo>
                <a:lnTo>
                  <a:pt x="1524" y="2623470"/>
                </a:lnTo>
                <a:lnTo>
                  <a:pt x="54864" y="2615850"/>
                </a:lnTo>
                <a:lnTo>
                  <a:pt x="54864" y="2102262"/>
                </a:lnTo>
                <a:lnTo>
                  <a:pt x="10668" y="2102262"/>
                </a:lnTo>
                <a:close/>
                <a:moveTo>
                  <a:pt x="477774" y="2061210"/>
                </a:moveTo>
                <a:lnTo>
                  <a:pt x="544735" y="2061210"/>
                </a:lnTo>
                <a:cubicBezTo>
                  <a:pt x="567642" y="2061174"/>
                  <a:pt x="586025" y="2066368"/>
                  <a:pt x="599884" y="2076792"/>
                </a:cubicBezTo>
                <a:cubicBezTo>
                  <a:pt x="613743" y="2087216"/>
                  <a:pt x="625078" y="2103082"/>
                  <a:pt x="633889" y="2124391"/>
                </a:cubicBezTo>
                <a:lnTo>
                  <a:pt x="697897" y="2267664"/>
                </a:lnTo>
                <a:lnTo>
                  <a:pt x="675037" y="2277563"/>
                </a:lnTo>
                <a:lnTo>
                  <a:pt x="611791" y="2134304"/>
                </a:lnTo>
                <a:lnTo>
                  <a:pt x="612552" y="2134304"/>
                </a:lnTo>
                <a:cubicBezTo>
                  <a:pt x="605631" y="2118592"/>
                  <a:pt x="596995" y="2106549"/>
                  <a:pt x="586645" y="2098176"/>
                </a:cubicBezTo>
                <a:cubicBezTo>
                  <a:pt x="576294" y="2089804"/>
                  <a:pt x="562324" y="2085578"/>
                  <a:pt x="544735" y="2085499"/>
                </a:cubicBezTo>
                <a:lnTo>
                  <a:pt x="477774" y="2085499"/>
                </a:lnTo>
                <a:cubicBezTo>
                  <a:pt x="460216" y="2085578"/>
                  <a:pt x="446373" y="2089804"/>
                  <a:pt x="436245" y="2098176"/>
                </a:cubicBezTo>
                <a:cubicBezTo>
                  <a:pt x="426117" y="2106549"/>
                  <a:pt x="417608" y="2118592"/>
                  <a:pt x="410718" y="2134304"/>
                </a:cubicBezTo>
                <a:lnTo>
                  <a:pt x="347472" y="2277563"/>
                </a:lnTo>
                <a:lnTo>
                  <a:pt x="324612" y="2267664"/>
                </a:lnTo>
                <a:lnTo>
                  <a:pt x="387858" y="2124391"/>
                </a:lnTo>
                <a:cubicBezTo>
                  <a:pt x="396605" y="2106744"/>
                  <a:pt x="408448" y="2091924"/>
                  <a:pt x="423386" y="2079931"/>
                </a:cubicBezTo>
                <a:cubicBezTo>
                  <a:pt x="438324" y="2067938"/>
                  <a:pt x="456454" y="2061698"/>
                  <a:pt x="477774" y="2061210"/>
                </a:cubicBezTo>
                <a:close/>
                <a:moveTo>
                  <a:pt x="271177" y="1372267"/>
                </a:moveTo>
                <a:lnTo>
                  <a:pt x="271177" y="1471422"/>
                </a:lnTo>
                <a:lnTo>
                  <a:pt x="415290" y="1471422"/>
                </a:lnTo>
                <a:lnTo>
                  <a:pt x="415290" y="1372267"/>
                </a:lnTo>
                <a:close/>
                <a:moveTo>
                  <a:pt x="534829" y="1263317"/>
                </a:moveTo>
                <a:lnTo>
                  <a:pt x="580548" y="1488120"/>
                </a:lnTo>
                <a:lnTo>
                  <a:pt x="556165" y="1492675"/>
                </a:lnTo>
                <a:lnTo>
                  <a:pt x="510445" y="1267131"/>
                </a:lnTo>
                <a:close/>
                <a:moveTo>
                  <a:pt x="271177" y="1245013"/>
                </a:moveTo>
                <a:lnTo>
                  <a:pt x="271177" y="1347978"/>
                </a:lnTo>
                <a:lnTo>
                  <a:pt x="415290" y="1347978"/>
                </a:lnTo>
                <a:lnTo>
                  <a:pt x="415290" y="1245013"/>
                </a:lnTo>
                <a:close/>
                <a:moveTo>
                  <a:pt x="0" y="1232916"/>
                </a:moveTo>
                <a:lnTo>
                  <a:pt x="54864" y="1232916"/>
                </a:lnTo>
                <a:cubicBezTo>
                  <a:pt x="74751" y="1233372"/>
                  <a:pt x="91150" y="1240056"/>
                  <a:pt x="104060" y="1252969"/>
                </a:cubicBezTo>
                <a:cubicBezTo>
                  <a:pt x="116971" y="1265881"/>
                  <a:pt x="123654" y="1282283"/>
                  <a:pt x="124111" y="1302174"/>
                </a:cubicBezTo>
                <a:lnTo>
                  <a:pt x="124111" y="1647434"/>
                </a:lnTo>
                <a:cubicBezTo>
                  <a:pt x="124380" y="1660280"/>
                  <a:pt x="128604" y="1670791"/>
                  <a:pt x="136781" y="1678969"/>
                </a:cubicBezTo>
                <a:cubicBezTo>
                  <a:pt x="144958" y="1687146"/>
                  <a:pt x="155469" y="1691369"/>
                  <a:pt x="168315" y="1691640"/>
                </a:cubicBezTo>
                <a:lnTo>
                  <a:pt x="213281" y="1691640"/>
                </a:lnTo>
                <a:lnTo>
                  <a:pt x="213281" y="1715935"/>
                </a:lnTo>
                <a:lnTo>
                  <a:pt x="168315" y="1715935"/>
                </a:lnTo>
                <a:cubicBezTo>
                  <a:pt x="148456" y="1715415"/>
                  <a:pt x="132181" y="1708666"/>
                  <a:pt x="119492" y="1695689"/>
                </a:cubicBezTo>
                <a:cubicBezTo>
                  <a:pt x="106803" y="1682712"/>
                  <a:pt x="100246" y="1666627"/>
                  <a:pt x="99822" y="1647434"/>
                </a:cubicBezTo>
                <a:lnTo>
                  <a:pt x="99822" y="1302174"/>
                </a:lnTo>
                <a:cubicBezTo>
                  <a:pt x="99520" y="1289297"/>
                  <a:pt x="95170" y="1278658"/>
                  <a:pt x="86773" y="1270258"/>
                </a:cubicBezTo>
                <a:cubicBezTo>
                  <a:pt x="78375" y="1261857"/>
                  <a:pt x="67738" y="1257506"/>
                  <a:pt x="54864" y="1257205"/>
                </a:cubicBezTo>
                <a:lnTo>
                  <a:pt x="0" y="1257205"/>
                </a:lnTo>
                <a:close/>
                <a:moveTo>
                  <a:pt x="316164" y="1114711"/>
                </a:moveTo>
                <a:cubicBezTo>
                  <a:pt x="303281" y="1115060"/>
                  <a:pt x="292638" y="1119509"/>
                  <a:pt x="284234" y="1128058"/>
                </a:cubicBezTo>
                <a:cubicBezTo>
                  <a:pt x="275831" y="1136606"/>
                  <a:pt x="271478" y="1147156"/>
                  <a:pt x="271177" y="1159709"/>
                </a:cubicBezTo>
                <a:lnTo>
                  <a:pt x="271177" y="1220724"/>
                </a:lnTo>
                <a:lnTo>
                  <a:pt x="415290" y="1220724"/>
                </a:lnTo>
                <a:lnTo>
                  <a:pt x="415290" y="1159709"/>
                </a:lnTo>
                <a:cubicBezTo>
                  <a:pt x="414988" y="1147156"/>
                  <a:pt x="410635" y="1136606"/>
                  <a:pt x="402232" y="1128058"/>
                </a:cubicBezTo>
                <a:cubicBezTo>
                  <a:pt x="393828" y="1119509"/>
                  <a:pt x="383185" y="1115060"/>
                  <a:pt x="370302" y="1114711"/>
                </a:cubicBezTo>
                <a:close/>
                <a:moveTo>
                  <a:pt x="325374" y="1019556"/>
                </a:moveTo>
                <a:lnTo>
                  <a:pt x="349663" y="1019556"/>
                </a:lnTo>
                <a:lnTo>
                  <a:pt x="349663" y="1090422"/>
                </a:lnTo>
                <a:lnTo>
                  <a:pt x="370266" y="1090422"/>
                </a:lnTo>
                <a:cubicBezTo>
                  <a:pt x="390181" y="1091021"/>
                  <a:pt x="406598" y="1097990"/>
                  <a:pt x="419517" y="1111330"/>
                </a:cubicBezTo>
                <a:cubicBezTo>
                  <a:pt x="432436" y="1124670"/>
                  <a:pt x="439123" y="1140786"/>
                  <a:pt x="439579" y="1159678"/>
                </a:cubicBezTo>
                <a:lnTo>
                  <a:pt x="439579" y="1471422"/>
                </a:lnTo>
                <a:lnTo>
                  <a:pt x="476155" y="1471422"/>
                </a:lnTo>
                <a:lnTo>
                  <a:pt x="476155" y="1495711"/>
                </a:lnTo>
                <a:lnTo>
                  <a:pt x="439579" y="1495711"/>
                </a:lnTo>
                <a:lnTo>
                  <a:pt x="439579" y="1633699"/>
                </a:lnTo>
                <a:cubicBezTo>
                  <a:pt x="438996" y="1657534"/>
                  <a:pt x="430846" y="1677306"/>
                  <a:pt x="415129" y="1693015"/>
                </a:cubicBezTo>
                <a:cubicBezTo>
                  <a:pt x="399412" y="1708723"/>
                  <a:pt x="379625" y="1716869"/>
                  <a:pt x="355767" y="1717453"/>
                </a:cubicBezTo>
                <a:lnTo>
                  <a:pt x="323847" y="1717453"/>
                </a:lnTo>
                <a:lnTo>
                  <a:pt x="323847" y="1693164"/>
                </a:lnTo>
                <a:lnTo>
                  <a:pt x="355767" y="1693164"/>
                </a:lnTo>
                <a:cubicBezTo>
                  <a:pt x="372937" y="1692735"/>
                  <a:pt x="387055" y="1686922"/>
                  <a:pt x="398120" y="1675724"/>
                </a:cubicBezTo>
                <a:cubicBezTo>
                  <a:pt x="409185" y="1664527"/>
                  <a:pt x="414908" y="1650519"/>
                  <a:pt x="415290" y="1633699"/>
                </a:cubicBezTo>
                <a:lnTo>
                  <a:pt x="415290" y="1495711"/>
                </a:lnTo>
                <a:lnTo>
                  <a:pt x="335280" y="1495711"/>
                </a:lnTo>
                <a:cubicBezTo>
                  <a:pt x="327025" y="1542662"/>
                  <a:pt x="314769" y="1584270"/>
                  <a:pt x="298513" y="1620535"/>
                </a:cubicBezTo>
                <a:cubicBezTo>
                  <a:pt x="282257" y="1656800"/>
                  <a:pt x="263525" y="1689614"/>
                  <a:pt x="242316" y="1718977"/>
                </a:cubicBezTo>
                <a:lnTo>
                  <a:pt x="222504" y="1704499"/>
                </a:lnTo>
                <a:cubicBezTo>
                  <a:pt x="242586" y="1676975"/>
                  <a:pt x="260333" y="1646192"/>
                  <a:pt x="275745" y="1612150"/>
                </a:cubicBezTo>
                <a:cubicBezTo>
                  <a:pt x="291157" y="1578108"/>
                  <a:pt x="302611" y="1539295"/>
                  <a:pt x="310107" y="1495711"/>
                </a:cubicBezTo>
                <a:lnTo>
                  <a:pt x="208758" y="1495711"/>
                </a:lnTo>
                <a:lnTo>
                  <a:pt x="208788" y="1471422"/>
                </a:lnTo>
                <a:lnTo>
                  <a:pt x="246888" y="1471422"/>
                </a:lnTo>
                <a:lnTo>
                  <a:pt x="246888" y="1159678"/>
                </a:lnTo>
                <a:cubicBezTo>
                  <a:pt x="247343" y="1140786"/>
                  <a:pt x="254031" y="1124670"/>
                  <a:pt x="266952" y="1111330"/>
                </a:cubicBezTo>
                <a:cubicBezTo>
                  <a:pt x="279872" y="1097990"/>
                  <a:pt x="296293" y="1091021"/>
                  <a:pt x="316213" y="1090422"/>
                </a:cubicBezTo>
                <a:lnTo>
                  <a:pt x="325374" y="1090422"/>
                </a:lnTo>
                <a:close/>
                <a:moveTo>
                  <a:pt x="86868" y="1019556"/>
                </a:moveTo>
                <a:lnTo>
                  <a:pt x="111157" y="1019556"/>
                </a:lnTo>
                <a:lnTo>
                  <a:pt x="111157" y="1160431"/>
                </a:lnTo>
                <a:lnTo>
                  <a:pt x="86868" y="1160431"/>
                </a:lnTo>
                <a:close/>
                <a:moveTo>
                  <a:pt x="634746" y="1016508"/>
                </a:moveTo>
                <a:lnTo>
                  <a:pt x="659035" y="1016508"/>
                </a:lnTo>
                <a:lnTo>
                  <a:pt x="659035" y="1126236"/>
                </a:lnTo>
                <a:lnTo>
                  <a:pt x="699420" y="1126236"/>
                </a:lnTo>
                <a:lnTo>
                  <a:pt x="699420" y="1150525"/>
                </a:lnTo>
                <a:lnTo>
                  <a:pt x="659035" y="1150525"/>
                </a:lnTo>
                <a:lnTo>
                  <a:pt x="659035" y="1634477"/>
                </a:lnTo>
                <a:cubicBezTo>
                  <a:pt x="658356" y="1657941"/>
                  <a:pt x="650020" y="1677487"/>
                  <a:pt x="634028" y="1693114"/>
                </a:cubicBezTo>
                <a:cubicBezTo>
                  <a:pt x="618036" y="1708740"/>
                  <a:pt x="598459" y="1716854"/>
                  <a:pt x="575297" y="1717453"/>
                </a:cubicBezTo>
                <a:lnTo>
                  <a:pt x="522709" y="1717453"/>
                </a:lnTo>
                <a:lnTo>
                  <a:pt x="522709" y="1693164"/>
                </a:lnTo>
                <a:lnTo>
                  <a:pt x="575297" y="1693164"/>
                </a:lnTo>
                <a:cubicBezTo>
                  <a:pt x="592112" y="1692767"/>
                  <a:pt x="606116" y="1687082"/>
                  <a:pt x="617311" y="1676110"/>
                </a:cubicBezTo>
                <a:cubicBezTo>
                  <a:pt x="628505" y="1665138"/>
                  <a:pt x="634317" y="1651261"/>
                  <a:pt x="634746" y="1634477"/>
                </a:cubicBezTo>
                <a:lnTo>
                  <a:pt x="634746" y="1150525"/>
                </a:lnTo>
                <a:lnTo>
                  <a:pt x="474695" y="1150525"/>
                </a:lnTo>
                <a:lnTo>
                  <a:pt x="474695" y="1126236"/>
                </a:lnTo>
                <a:lnTo>
                  <a:pt x="634746" y="1126236"/>
                </a:lnTo>
                <a:close/>
                <a:moveTo>
                  <a:pt x="202692" y="459485"/>
                </a:moveTo>
                <a:lnTo>
                  <a:pt x="226981" y="459485"/>
                </a:lnTo>
                <a:lnTo>
                  <a:pt x="226981" y="618682"/>
                </a:lnTo>
                <a:cubicBezTo>
                  <a:pt x="227378" y="631606"/>
                  <a:pt x="233064" y="642384"/>
                  <a:pt x="244041" y="651016"/>
                </a:cubicBezTo>
                <a:cubicBezTo>
                  <a:pt x="255017" y="659647"/>
                  <a:pt x="268901" y="664130"/>
                  <a:pt x="285691" y="664464"/>
                </a:cubicBezTo>
                <a:lnTo>
                  <a:pt x="534829" y="664464"/>
                </a:lnTo>
                <a:lnTo>
                  <a:pt x="534829" y="688753"/>
                </a:lnTo>
                <a:lnTo>
                  <a:pt x="285691" y="688753"/>
                </a:lnTo>
                <a:cubicBezTo>
                  <a:pt x="262218" y="688217"/>
                  <a:pt x="242666" y="681308"/>
                  <a:pt x="227036" y="668024"/>
                </a:cubicBezTo>
                <a:cubicBezTo>
                  <a:pt x="211405" y="654740"/>
                  <a:pt x="203291" y="638293"/>
                  <a:pt x="202692" y="618682"/>
                </a:cubicBezTo>
                <a:close/>
                <a:moveTo>
                  <a:pt x="379476" y="458724"/>
                </a:moveTo>
                <a:lnTo>
                  <a:pt x="403765" y="458724"/>
                </a:lnTo>
                <a:lnTo>
                  <a:pt x="403765" y="593503"/>
                </a:lnTo>
                <a:lnTo>
                  <a:pt x="379476" y="593503"/>
                </a:lnTo>
                <a:close/>
                <a:moveTo>
                  <a:pt x="80772" y="451863"/>
                </a:moveTo>
                <a:lnTo>
                  <a:pt x="105156" y="454150"/>
                </a:lnTo>
                <a:cubicBezTo>
                  <a:pt x="99044" y="501160"/>
                  <a:pt x="89932" y="544607"/>
                  <a:pt x="77819" y="584494"/>
                </a:cubicBezTo>
                <a:cubicBezTo>
                  <a:pt x="65706" y="624380"/>
                  <a:pt x="50689" y="661927"/>
                  <a:pt x="32766" y="697135"/>
                </a:cubicBezTo>
                <a:lnTo>
                  <a:pt x="10668" y="685717"/>
                </a:lnTo>
                <a:cubicBezTo>
                  <a:pt x="27829" y="652023"/>
                  <a:pt x="42275" y="615995"/>
                  <a:pt x="54007" y="577635"/>
                </a:cubicBezTo>
                <a:cubicBezTo>
                  <a:pt x="65738" y="539273"/>
                  <a:pt x="74660" y="497350"/>
                  <a:pt x="80772" y="451863"/>
                </a:cubicBezTo>
                <a:close/>
                <a:moveTo>
                  <a:pt x="600361" y="449577"/>
                </a:moveTo>
                <a:lnTo>
                  <a:pt x="681133" y="692562"/>
                </a:lnTo>
                <a:lnTo>
                  <a:pt x="658272" y="700183"/>
                </a:lnTo>
                <a:lnTo>
                  <a:pt x="577500" y="456437"/>
                </a:lnTo>
                <a:close/>
                <a:moveTo>
                  <a:pt x="214803" y="265081"/>
                </a:moveTo>
                <a:cubicBezTo>
                  <a:pt x="206560" y="265287"/>
                  <a:pt x="199603" y="268306"/>
                  <a:pt x="193933" y="274136"/>
                </a:cubicBezTo>
                <a:cubicBezTo>
                  <a:pt x="188263" y="279967"/>
                  <a:pt x="185309" y="287370"/>
                  <a:pt x="185071" y="296347"/>
                </a:cubicBezTo>
                <a:lnTo>
                  <a:pt x="185071" y="353543"/>
                </a:lnTo>
                <a:cubicBezTo>
                  <a:pt x="185309" y="362488"/>
                  <a:pt x="188263" y="369765"/>
                  <a:pt x="193933" y="375373"/>
                </a:cubicBezTo>
                <a:cubicBezTo>
                  <a:pt x="199603" y="380981"/>
                  <a:pt x="206560" y="383873"/>
                  <a:pt x="214803" y="384048"/>
                </a:cubicBezTo>
                <a:lnTo>
                  <a:pt x="355077" y="384048"/>
                </a:lnTo>
                <a:cubicBezTo>
                  <a:pt x="364051" y="383873"/>
                  <a:pt x="371452" y="380981"/>
                  <a:pt x="377281" y="375373"/>
                </a:cubicBezTo>
                <a:cubicBezTo>
                  <a:pt x="383110" y="369765"/>
                  <a:pt x="386127" y="362488"/>
                  <a:pt x="386334" y="353543"/>
                </a:cubicBezTo>
                <a:lnTo>
                  <a:pt x="386334" y="296347"/>
                </a:lnTo>
                <a:cubicBezTo>
                  <a:pt x="386127" y="287370"/>
                  <a:pt x="383110" y="279967"/>
                  <a:pt x="377281" y="274136"/>
                </a:cubicBezTo>
                <a:cubicBezTo>
                  <a:pt x="371452" y="268306"/>
                  <a:pt x="364051" y="265287"/>
                  <a:pt x="355077" y="265081"/>
                </a:cubicBezTo>
                <a:close/>
                <a:moveTo>
                  <a:pt x="214803" y="240792"/>
                </a:moveTo>
                <a:lnTo>
                  <a:pt x="355077" y="240792"/>
                </a:lnTo>
                <a:cubicBezTo>
                  <a:pt x="370733" y="241200"/>
                  <a:pt x="383802" y="246646"/>
                  <a:pt x="394285" y="257130"/>
                </a:cubicBezTo>
                <a:cubicBezTo>
                  <a:pt x="404768" y="267614"/>
                  <a:pt x="410214" y="280686"/>
                  <a:pt x="410623" y="296347"/>
                </a:cubicBezTo>
                <a:lnTo>
                  <a:pt x="410623" y="353543"/>
                </a:lnTo>
                <a:cubicBezTo>
                  <a:pt x="410214" y="368838"/>
                  <a:pt x="404768" y="381688"/>
                  <a:pt x="394285" y="392093"/>
                </a:cubicBezTo>
                <a:cubicBezTo>
                  <a:pt x="383802" y="402498"/>
                  <a:pt x="370733" y="407912"/>
                  <a:pt x="355077" y="408337"/>
                </a:cubicBezTo>
                <a:lnTo>
                  <a:pt x="214803" y="408337"/>
                </a:lnTo>
                <a:cubicBezTo>
                  <a:pt x="199212" y="407912"/>
                  <a:pt x="186397" y="402498"/>
                  <a:pt x="176358" y="392093"/>
                </a:cubicBezTo>
                <a:cubicBezTo>
                  <a:pt x="166319" y="381688"/>
                  <a:pt x="161127" y="368838"/>
                  <a:pt x="160782" y="353543"/>
                </a:cubicBezTo>
                <a:lnTo>
                  <a:pt x="160782" y="296347"/>
                </a:lnTo>
                <a:cubicBezTo>
                  <a:pt x="161127" y="280686"/>
                  <a:pt x="166319" y="267614"/>
                  <a:pt x="176358" y="257130"/>
                </a:cubicBezTo>
                <a:cubicBezTo>
                  <a:pt x="186397" y="246646"/>
                  <a:pt x="199212" y="241200"/>
                  <a:pt x="214803" y="240792"/>
                </a:cubicBezTo>
                <a:close/>
                <a:moveTo>
                  <a:pt x="152400" y="156972"/>
                </a:moveTo>
                <a:lnTo>
                  <a:pt x="419005" y="156972"/>
                </a:lnTo>
                <a:lnTo>
                  <a:pt x="419005" y="181261"/>
                </a:lnTo>
                <a:lnTo>
                  <a:pt x="152400" y="181261"/>
                </a:lnTo>
                <a:close/>
                <a:moveTo>
                  <a:pt x="463224" y="0"/>
                </a:moveTo>
                <a:cubicBezTo>
                  <a:pt x="467020" y="10652"/>
                  <a:pt x="470863" y="21161"/>
                  <a:pt x="474754" y="31528"/>
                </a:cubicBezTo>
                <a:cubicBezTo>
                  <a:pt x="478645" y="41894"/>
                  <a:pt x="482679" y="52213"/>
                  <a:pt x="486855" y="62484"/>
                </a:cubicBezTo>
                <a:lnTo>
                  <a:pt x="594340" y="62484"/>
                </a:lnTo>
                <a:cubicBezTo>
                  <a:pt x="607204" y="62214"/>
                  <a:pt x="617876" y="57991"/>
                  <a:pt x="626357" y="49816"/>
                </a:cubicBezTo>
                <a:cubicBezTo>
                  <a:pt x="634838" y="41640"/>
                  <a:pt x="639412" y="31131"/>
                  <a:pt x="640080" y="18288"/>
                </a:cubicBezTo>
                <a:lnTo>
                  <a:pt x="640080" y="2286"/>
                </a:lnTo>
                <a:lnTo>
                  <a:pt x="664369" y="2286"/>
                </a:lnTo>
                <a:lnTo>
                  <a:pt x="664369" y="18288"/>
                </a:lnTo>
                <a:cubicBezTo>
                  <a:pt x="663833" y="38143"/>
                  <a:pt x="656926" y="54415"/>
                  <a:pt x="643647" y="67103"/>
                </a:cubicBezTo>
                <a:cubicBezTo>
                  <a:pt x="630369" y="79792"/>
                  <a:pt x="613933" y="86348"/>
                  <a:pt x="594340" y="86773"/>
                </a:cubicBezTo>
                <a:lnTo>
                  <a:pt x="496003" y="86773"/>
                </a:lnTo>
                <a:cubicBezTo>
                  <a:pt x="508629" y="117689"/>
                  <a:pt x="521874" y="147962"/>
                  <a:pt x="535738" y="177594"/>
                </a:cubicBezTo>
                <a:cubicBezTo>
                  <a:pt x="549602" y="207225"/>
                  <a:pt x="563800" y="236134"/>
                  <a:pt x="578332" y="264322"/>
                </a:cubicBezTo>
                <a:cubicBezTo>
                  <a:pt x="592816" y="244187"/>
                  <a:pt x="606155" y="223370"/>
                  <a:pt x="618347" y="201869"/>
                </a:cubicBezTo>
                <a:cubicBezTo>
                  <a:pt x="630539" y="180368"/>
                  <a:pt x="641578" y="158026"/>
                  <a:pt x="651465" y="134844"/>
                </a:cubicBezTo>
                <a:lnTo>
                  <a:pt x="674274" y="144763"/>
                </a:lnTo>
                <a:cubicBezTo>
                  <a:pt x="663282" y="170268"/>
                  <a:pt x="650856" y="195024"/>
                  <a:pt x="636996" y="219032"/>
                </a:cubicBezTo>
                <a:cubicBezTo>
                  <a:pt x="623137" y="243040"/>
                  <a:pt x="607648" y="266269"/>
                  <a:pt x="590529" y="288721"/>
                </a:cubicBezTo>
                <a:cubicBezTo>
                  <a:pt x="605789" y="317301"/>
                  <a:pt x="621563" y="345343"/>
                  <a:pt x="637851" y="372848"/>
                </a:cubicBezTo>
                <a:cubicBezTo>
                  <a:pt x="654139" y="400353"/>
                  <a:pt x="670852" y="427429"/>
                  <a:pt x="687991" y="454075"/>
                </a:cubicBezTo>
                <a:lnTo>
                  <a:pt x="667417" y="467034"/>
                </a:lnTo>
                <a:cubicBezTo>
                  <a:pt x="650728" y="441486"/>
                  <a:pt x="634686" y="415615"/>
                  <a:pt x="619292" y="389420"/>
                </a:cubicBezTo>
                <a:cubicBezTo>
                  <a:pt x="603898" y="363226"/>
                  <a:pt x="588974" y="336777"/>
                  <a:pt x="574520" y="310074"/>
                </a:cubicBezTo>
                <a:cubicBezTo>
                  <a:pt x="557353" y="331808"/>
                  <a:pt x="538708" y="352769"/>
                  <a:pt x="518586" y="372957"/>
                </a:cubicBezTo>
                <a:cubicBezTo>
                  <a:pt x="498465" y="393145"/>
                  <a:pt x="476961" y="412561"/>
                  <a:pt x="454076" y="431206"/>
                </a:cubicBezTo>
                <a:lnTo>
                  <a:pt x="438830" y="412912"/>
                </a:lnTo>
                <a:cubicBezTo>
                  <a:pt x="462097" y="393536"/>
                  <a:pt x="483981" y="373329"/>
                  <a:pt x="504484" y="352289"/>
                </a:cubicBezTo>
                <a:cubicBezTo>
                  <a:pt x="524986" y="331250"/>
                  <a:pt x="544012" y="309298"/>
                  <a:pt x="561561" y="286433"/>
                </a:cubicBezTo>
                <a:cubicBezTo>
                  <a:pt x="544790" y="254472"/>
                  <a:pt x="528782" y="221880"/>
                  <a:pt x="513536" y="188657"/>
                </a:cubicBezTo>
                <a:cubicBezTo>
                  <a:pt x="498290" y="155434"/>
                  <a:pt x="483806" y="121473"/>
                  <a:pt x="470085" y="86773"/>
                </a:cubicBezTo>
                <a:lnTo>
                  <a:pt x="152400" y="86773"/>
                </a:lnTo>
                <a:cubicBezTo>
                  <a:pt x="135731" y="87234"/>
                  <a:pt x="122015" y="93179"/>
                  <a:pt x="111252" y="104609"/>
                </a:cubicBezTo>
                <a:cubicBezTo>
                  <a:pt x="100489" y="116038"/>
                  <a:pt x="94393" y="130186"/>
                  <a:pt x="92964" y="147052"/>
                </a:cubicBezTo>
                <a:lnTo>
                  <a:pt x="68580" y="443403"/>
                </a:lnTo>
                <a:lnTo>
                  <a:pt x="44196" y="441878"/>
                </a:lnTo>
                <a:lnTo>
                  <a:pt x="68580" y="145526"/>
                </a:lnTo>
                <a:cubicBezTo>
                  <a:pt x="70882" y="122037"/>
                  <a:pt x="79613" y="102473"/>
                  <a:pt x="94773" y="86837"/>
                </a:cubicBezTo>
                <a:cubicBezTo>
                  <a:pt x="109934" y="71200"/>
                  <a:pt x="129143" y="63082"/>
                  <a:pt x="152400" y="62484"/>
                </a:cubicBezTo>
                <a:lnTo>
                  <a:pt x="460175" y="62484"/>
                </a:lnTo>
                <a:cubicBezTo>
                  <a:pt x="456729" y="53737"/>
                  <a:pt x="453330" y="44942"/>
                  <a:pt x="449979" y="36100"/>
                </a:cubicBezTo>
                <a:cubicBezTo>
                  <a:pt x="446628" y="27257"/>
                  <a:pt x="443420" y="18272"/>
                  <a:pt x="440355" y="91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dist"/>
            <a:endParaRPr lang="zh-CN" altLang="en-US" sz="6000">
              <a:solidFill>
                <a:schemeClr val="tx1">
                  <a:lumMod val="85000"/>
                  <a:lumOff val="15000"/>
                </a:schemeClr>
              </a:solidFill>
              <a:latin typeface="造字工房悦黑体验版纤细体" pitchFamily="50" charset="-122"/>
              <a:ea typeface="造字工房悦黑体验版纤细体" pitchFamily="50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97177" y="2435481"/>
            <a:ext cx="824841" cy="35127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时间永远都是这样，无声无</a:t>
            </a:r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息地流逝着，以至于没能把握时间。</a:t>
            </a:r>
          </a:p>
        </p:txBody>
      </p:sp>
      <p:sp>
        <p:nvSpPr>
          <p:cNvPr id="8" name="waves_157395"/>
          <p:cNvSpPr>
            <a:spLocks noChangeAspect="1"/>
          </p:cNvSpPr>
          <p:nvPr/>
        </p:nvSpPr>
        <p:spPr bwMode="auto">
          <a:xfrm>
            <a:off x="3240514" y="1825616"/>
            <a:ext cx="821073" cy="404287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79702" h="361676">
                <a:moveTo>
                  <a:pt x="429144" y="251895"/>
                </a:moveTo>
                <a:cubicBezTo>
                  <a:pt x="479425" y="251895"/>
                  <a:pt x="530046" y="266997"/>
                  <a:pt x="575570" y="297199"/>
                </a:cubicBezTo>
                <a:cubicBezTo>
                  <a:pt x="579647" y="299914"/>
                  <a:pt x="581006" y="305343"/>
                  <a:pt x="578288" y="309416"/>
                </a:cubicBezTo>
                <a:cubicBezTo>
                  <a:pt x="575570" y="313488"/>
                  <a:pt x="570134" y="314845"/>
                  <a:pt x="566058" y="312130"/>
                </a:cubicBezTo>
                <a:cubicBezTo>
                  <a:pt x="481123" y="256476"/>
                  <a:pt x="377164" y="256476"/>
                  <a:pt x="294948" y="312130"/>
                </a:cubicBezTo>
                <a:cubicBezTo>
                  <a:pt x="246025" y="345387"/>
                  <a:pt x="197783" y="361676"/>
                  <a:pt x="149540" y="361676"/>
                </a:cubicBezTo>
                <a:cubicBezTo>
                  <a:pt x="101298" y="361676"/>
                  <a:pt x="53055" y="345387"/>
                  <a:pt x="4133" y="312130"/>
                </a:cubicBezTo>
                <a:cubicBezTo>
                  <a:pt x="56" y="309416"/>
                  <a:pt x="-1303" y="303307"/>
                  <a:pt x="1415" y="299235"/>
                </a:cubicBezTo>
                <a:cubicBezTo>
                  <a:pt x="4133" y="295163"/>
                  <a:pt x="10248" y="294484"/>
                  <a:pt x="14325" y="297199"/>
                </a:cubicBezTo>
                <a:cubicBezTo>
                  <a:pt x="105374" y="358961"/>
                  <a:pt x="193706" y="358961"/>
                  <a:pt x="284755" y="297199"/>
                </a:cubicBezTo>
                <a:cubicBezTo>
                  <a:pt x="328921" y="266997"/>
                  <a:pt x="378863" y="251895"/>
                  <a:pt x="429144" y="251895"/>
                </a:cubicBezTo>
                <a:close/>
                <a:moveTo>
                  <a:pt x="429144" y="126286"/>
                </a:moveTo>
                <a:cubicBezTo>
                  <a:pt x="479425" y="126286"/>
                  <a:pt x="530046" y="141204"/>
                  <a:pt x="575570" y="171041"/>
                </a:cubicBezTo>
                <a:cubicBezTo>
                  <a:pt x="579647" y="173753"/>
                  <a:pt x="581006" y="179178"/>
                  <a:pt x="578288" y="183925"/>
                </a:cubicBezTo>
                <a:cubicBezTo>
                  <a:pt x="575570" y="187994"/>
                  <a:pt x="570134" y="188672"/>
                  <a:pt x="566058" y="185960"/>
                </a:cubicBezTo>
                <a:cubicBezTo>
                  <a:pt x="481123" y="130354"/>
                  <a:pt x="377164" y="130354"/>
                  <a:pt x="294948" y="185960"/>
                </a:cubicBezTo>
                <a:cubicBezTo>
                  <a:pt x="246025" y="219187"/>
                  <a:pt x="197783" y="236140"/>
                  <a:pt x="149540" y="236140"/>
                </a:cubicBezTo>
                <a:cubicBezTo>
                  <a:pt x="101298" y="236140"/>
                  <a:pt x="53055" y="219187"/>
                  <a:pt x="4133" y="185960"/>
                </a:cubicBezTo>
                <a:cubicBezTo>
                  <a:pt x="56" y="183247"/>
                  <a:pt x="-1303" y="177822"/>
                  <a:pt x="1415" y="173753"/>
                </a:cubicBezTo>
                <a:cubicBezTo>
                  <a:pt x="4133" y="169685"/>
                  <a:pt x="10248" y="168329"/>
                  <a:pt x="14325" y="171041"/>
                </a:cubicBezTo>
                <a:cubicBezTo>
                  <a:pt x="105374" y="232749"/>
                  <a:pt x="193706" y="232749"/>
                  <a:pt x="284755" y="171041"/>
                </a:cubicBezTo>
                <a:cubicBezTo>
                  <a:pt x="328921" y="141204"/>
                  <a:pt x="378863" y="126286"/>
                  <a:pt x="429144" y="126286"/>
                </a:cubicBezTo>
                <a:close/>
                <a:moveTo>
                  <a:pt x="429144" y="0"/>
                </a:moveTo>
                <a:cubicBezTo>
                  <a:pt x="479425" y="0"/>
                  <a:pt x="530046" y="14931"/>
                  <a:pt x="575570" y="44794"/>
                </a:cubicBezTo>
                <a:cubicBezTo>
                  <a:pt x="579647" y="47509"/>
                  <a:pt x="581006" y="53617"/>
                  <a:pt x="578288" y="57690"/>
                </a:cubicBezTo>
                <a:cubicBezTo>
                  <a:pt x="575570" y="61762"/>
                  <a:pt x="570134" y="63119"/>
                  <a:pt x="566058" y="60404"/>
                </a:cubicBezTo>
                <a:cubicBezTo>
                  <a:pt x="481123" y="4072"/>
                  <a:pt x="377164" y="4072"/>
                  <a:pt x="294948" y="60404"/>
                </a:cubicBezTo>
                <a:cubicBezTo>
                  <a:pt x="246025" y="93661"/>
                  <a:pt x="197783" y="109950"/>
                  <a:pt x="149540" y="109950"/>
                </a:cubicBezTo>
                <a:cubicBezTo>
                  <a:pt x="101298" y="109950"/>
                  <a:pt x="53055" y="93661"/>
                  <a:pt x="4133" y="60404"/>
                </a:cubicBezTo>
                <a:cubicBezTo>
                  <a:pt x="56" y="57690"/>
                  <a:pt x="-1303" y="51581"/>
                  <a:pt x="1415" y="47509"/>
                </a:cubicBezTo>
                <a:cubicBezTo>
                  <a:pt x="4133" y="43437"/>
                  <a:pt x="10248" y="42079"/>
                  <a:pt x="14325" y="44794"/>
                </a:cubicBezTo>
                <a:cubicBezTo>
                  <a:pt x="105374" y="106556"/>
                  <a:pt x="193706" y="106556"/>
                  <a:pt x="284755" y="44794"/>
                </a:cubicBezTo>
                <a:cubicBezTo>
                  <a:pt x="328921" y="14931"/>
                  <a:pt x="378863" y="0"/>
                  <a:pt x="429144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529756" y="318967"/>
            <a:ext cx="3132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75"/>
              </a:spcBef>
              <a:spcAft>
                <a:spcPts val="375"/>
              </a:spcAft>
            </a:pPr>
            <a:r>
              <a:rPr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- CONTENTS -</a:t>
            </a:r>
            <a:endParaRPr lang="zh-CN" altLang="en-US" kern="10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47151" y="5545882"/>
            <a:ext cx="730738" cy="730738"/>
          </a:xfrm>
          <a:prstGeom prst="ellipse">
            <a:avLst/>
          </a:prstGeom>
          <a:solidFill>
            <a:srgbClr val="B7A597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E6794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131903" y="5582732"/>
            <a:ext cx="2345872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请在此输入标题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131904" y="5931994"/>
            <a:ext cx="2345872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title here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131903" y="4184592"/>
            <a:ext cx="2345872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请在此输入标题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131904" y="4518965"/>
            <a:ext cx="2345872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title here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47151" y="4140298"/>
            <a:ext cx="730738" cy="730738"/>
          </a:xfrm>
          <a:prstGeom prst="ellipse">
            <a:avLst/>
          </a:prstGeom>
          <a:solidFill>
            <a:srgbClr val="ADB8CA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E6794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147151" y="2734715"/>
            <a:ext cx="730738" cy="730738"/>
          </a:xfrm>
          <a:prstGeom prst="ellipse">
            <a:avLst/>
          </a:prstGeom>
          <a:solidFill>
            <a:srgbClr val="B7A597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E6794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183871" y="2786452"/>
            <a:ext cx="2345876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请在此输入标题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2183876" y="3105939"/>
            <a:ext cx="2345867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title here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183875" y="1394950"/>
            <a:ext cx="2345876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请在此输入标题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183871" y="1686276"/>
            <a:ext cx="234588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title here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1147151" y="1329132"/>
            <a:ext cx="730738" cy="730738"/>
          </a:xfrm>
          <a:prstGeom prst="ellipse">
            <a:avLst/>
          </a:prstGeom>
          <a:solidFill>
            <a:srgbClr val="ADB8CA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0E6794"/>
              </a:solidFill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5024357" y="1040101"/>
            <a:ext cx="7167643" cy="5569723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0" y="1040102"/>
            <a:ext cx="375872" cy="5569723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32637" y="1343646"/>
            <a:ext cx="730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endParaRPr lang="zh-CN" altLang="en-US" sz="4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47151" y="2750812"/>
            <a:ext cx="730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endParaRPr lang="zh-CN" altLang="en-US" sz="4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47151" y="4161271"/>
            <a:ext cx="730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endParaRPr lang="zh-CN" altLang="en-US" sz="4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147151" y="5542819"/>
            <a:ext cx="730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</a:t>
            </a:r>
            <a:endParaRPr lang="zh-CN" altLang="en-US" sz="4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31903" y="470517"/>
            <a:ext cx="117946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33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/>
          <p:cNvSpPr txBox="1"/>
          <p:nvPr/>
        </p:nvSpPr>
        <p:spPr>
          <a:xfrm>
            <a:off x="566057" y="3712127"/>
            <a:ext cx="312057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请在此处输入所需标题</a:t>
            </a:r>
          </a:p>
        </p:txBody>
      </p:sp>
      <p:sp>
        <p:nvSpPr>
          <p:cNvPr id="5" name="TextBox 25"/>
          <p:cNvSpPr txBox="1"/>
          <p:nvPr/>
        </p:nvSpPr>
        <p:spPr>
          <a:xfrm>
            <a:off x="566056" y="4089854"/>
            <a:ext cx="31205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Please enter the required title here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66056" y="2378534"/>
            <a:ext cx="3120571" cy="1015663"/>
          </a:xfrm>
          <a:prstGeom prst="rect">
            <a:avLst/>
          </a:prstGeom>
          <a:noFill/>
        </p:spPr>
        <p:txBody>
          <a:bodyPr wrap="square" l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PART 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32750" y="1278406"/>
            <a:ext cx="3568700" cy="2336800"/>
          </a:xfrm>
          <a:prstGeom prst="rect">
            <a:avLst/>
          </a:prstGeom>
          <a:solidFill>
            <a:schemeClr val="bg1"/>
          </a:solidFill>
          <a:ln>
            <a:solidFill>
              <a:srgbClr val="B7A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32403" y="1361719"/>
            <a:ext cx="3405547" cy="2196000"/>
          </a:xfrm>
          <a:prstGeom prst="rect">
            <a:avLst/>
          </a:pr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90550" y="3920716"/>
            <a:ext cx="3568700" cy="2336800"/>
          </a:xfrm>
          <a:prstGeom prst="rect">
            <a:avLst/>
          </a:prstGeom>
          <a:solidFill>
            <a:schemeClr val="bg1"/>
          </a:solidFill>
          <a:ln>
            <a:solidFill>
              <a:srgbClr val="ADB8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84825" y="4001846"/>
            <a:ext cx="3405547" cy="219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77850" y="1278406"/>
            <a:ext cx="3568700" cy="2336800"/>
          </a:xfrm>
          <a:prstGeom prst="rect">
            <a:avLst/>
          </a:prstGeom>
          <a:solidFill>
            <a:schemeClr val="bg1"/>
          </a:solidFill>
          <a:ln>
            <a:solidFill>
              <a:srgbClr val="ADB8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032750" y="3869206"/>
            <a:ext cx="3568700" cy="2336800"/>
          </a:xfrm>
          <a:prstGeom prst="rect">
            <a:avLst/>
          </a:prstGeom>
          <a:solidFill>
            <a:schemeClr val="bg1"/>
          </a:solidFill>
          <a:ln>
            <a:solidFill>
              <a:srgbClr val="ADB8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77503" y="1354708"/>
            <a:ext cx="3405547" cy="219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132403" y="3945508"/>
            <a:ext cx="3405547" cy="219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311650" y="1278406"/>
            <a:ext cx="3568700" cy="4927600"/>
          </a:xfrm>
          <a:prstGeom prst="rect">
            <a:avLst/>
          </a:prstGeom>
          <a:noFill/>
          <a:ln>
            <a:solidFill>
              <a:srgbClr val="ADB8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文本框 22"/>
          <p:cNvSpPr txBox="1"/>
          <p:nvPr/>
        </p:nvSpPr>
        <p:spPr>
          <a:xfrm flipH="1">
            <a:off x="896723" y="2531474"/>
            <a:ext cx="293095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4" name="business-card_47912"/>
          <p:cNvSpPr>
            <a:spLocks noChangeAspect="1"/>
          </p:cNvSpPr>
          <p:nvPr/>
        </p:nvSpPr>
        <p:spPr bwMode="auto">
          <a:xfrm>
            <a:off x="1962647" y="1512240"/>
            <a:ext cx="844597" cy="847476"/>
          </a:xfrm>
          <a:custGeom>
            <a:avLst/>
            <a:gdLst>
              <a:gd name="connsiteX0" fmla="*/ 358868 w 607156"/>
              <a:gd name="connsiteY0" fmla="*/ 427147 h 609225"/>
              <a:gd name="connsiteX1" fmla="*/ 468018 w 607156"/>
              <a:gd name="connsiteY1" fmla="*/ 427147 h 609225"/>
              <a:gd name="connsiteX2" fmla="*/ 480943 w 607156"/>
              <a:gd name="connsiteY2" fmla="*/ 440063 h 609225"/>
              <a:gd name="connsiteX3" fmla="*/ 480943 w 607156"/>
              <a:gd name="connsiteY3" fmla="*/ 461590 h 609225"/>
              <a:gd name="connsiteX4" fmla="*/ 468018 w 607156"/>
              <a:gd name="connsiteY4" fmla="*/ 474506 h 609225"/>
              <a:gd name="connsiteX5" fmla="*/ 370358 w 607156"/>
              <a:gd name="connsiteY5" fmla="*/ 474506 h 609225"/>
              <a:gd name="connsiteX6" fmla="*/ 370358 w 607156"/>
              <a:gd name="connsiteY6" fmla="*/ 465895 h 609225"/>
              <a:gd name="connsiteX7" fmla="*/ 358868 w 607156"/>
              <a:gd name="connsiteY7" fmla="*/ 427147 h 609225"/>
              <a:gd name="connsiteX8" fmla="*/ 328686 w 607156"/>
              <a:gd name="connsiteY8" fmla="*/ 339787 h 609225"/>
              <a:gd name="connsiteX9" fmla="*/ 468016 w 607156"/>
              <a:gd name="connsiteY9" fmla="*/ 339787 h 609225"/>
              <a:gd name="connsiteX10" fmla="*/ 480943 w 607156"/>
              <a:gd name="connsiteY10" fmla="*/ 352640 h 609225"/>
              <a:gd name="connsiteX11" fmla="*/ 480943 w 607156"/>
              <a:gd name="connsiteY11" fmla="*/ 374063 h 609225"/>
              <a:gd name="connsiteX12" fmla="*/ 468016 w 607156"/>
              <a:gd name="connsiteY12" fmla="*/ 386916 h 609225"/>
              <a:gd name="connsiteX13" fmla="*/ 301394 w 607156"/>
              <a:gd name="connsiteY13" fmla="*/ 386916 h 609225"/>
              <a:gd name="connsiteX14" fmla="*/ 301394 w 607156"/>
              <a:gd name="connsiteY14" fmla="*/ 374063 h 609225"/>
              <a:gd name="connsiteX15" fmla="*/ 301394 w 607156"/>
              <a:gd name="connsiteY15" fmla="*/ 372635 h 609225"/>
              <a:gd name="connsiteX16" fmla="*/ 328686 w 607156"/>
              <a:gd name="connsiteY16" fmla="*/ 339787 h 609225"/>
              <a:gd name="connsiteX17" fmla="*/ 307141 w 607156"/>
              <a:gd name="connsiteY17" fmla="*/ 252196 h 609225"/>
              <a:gd name="connsiteX18" fmla="*/ 468016 w 607156"/>
              <a:gd name="connsiteY18" fmla="*/ 252196 h 609225"/>
              <a:gd name="connsiteX19" fmla="*/ 480943 w 607156"/>
              <a:gd name="connsiteY19" fmla="*/ 265112 h 609225"/>
              <a:gd name="connsiteX20" fmla="*/ 480943 w 607156"/>
              <a:gd name="connsiteY20" fmla="*/ 286639 h 609225"/>
              <a:gd name="connsiteX21" fmla="*/ 468016 w 607156"/>
              <a:gd name="connsiteY21" fmla="*/ 299555 h 609225"/>
              <a:gd name="connsiteX22" fmla="*/ 324378 w 607156"/>
              <a:gd name="connsiteY22" fmla="*/ 299555 h 609225"/>
              <a:gd name="connsiteX23" fmla="*/ 317196 w 607156"/>
              <a:gd name="connsiteY23" fmla="*/ 290944 h 609225"/>
              <a:gd name="connsiteX24" fmla="*/ 307141 w 607156"/>
              <a:gd name="connsiteY24" fmla="*/ 252196 h 609225"/>
              <a:gd name="connsiteX25" fmla="*/ 239782 w 607156"/>
              <a:gd name="connsiteY25" fmla="*/ 227827 h 609225"/>
              <a:gd name="connsiteX26" fmla="*/ 301473 w 607156"/>
              <a:gd name="connsiteY26" fmla="*/ 303820 h 609225"/>
              <a:gd name="connsiteX27" fmla="*/ 304342 w 607156"/>
              <a:gd name="connsiteY27" fmla="*/ 303820 h 609225"/>
              <a:gd name="connsiteX28" fmla="*/ 312950 w 607156"/>
              <a:gd name="connsiteY28" fmla="*/ 326761 h 609225"/>
              <a:gd name="connsiteX29" fmla="*/ 295734 w 607156"/>
              <a:gd name="connsiteY29" fmla="*/ 356871 h 609225"/>
              <a:gd name="connsiteX30" fmla="*/ 291430 w 607156"/>
              <a:gd name="connsiteY30" fmla="*/ 355438 h 609225"/>
              <a:gd name="connsiteX31" fmla="*/ 271345 w 607156"/>
              <a:gd name="connsiteY31" fmla="*/ 386982 h 609225"/>
              <a:gd name="connsiteX32" fmla="*/ 267041 w 607156"/>
              <a:gd name="connsiteY32" fmla="*/ 395585 h 609225"/>
              <a:gd name="connsiteX33" fmla="*/ 281387 w 607156"/>
              <a:gd name="connsiteY33" fmla="*/ 408489 h 609225"/>
              <a:gd name="connsiteX34" fmla="*/ 295734 w 607156"/>
              <a:gd name="connsiteY34" fmla="*/ 408489 h 609225"/>
              <a:gd name="connsiteX35" fmla="*/ 353121 w 607156"/>
              <a:gd name="connsiteY35" fmla="*/ 465842 h 609225"/>
              <a:gd name="connsiteX36" fmla="*/ 353121 w 607156"/>
              <a:gd name="connsiteY36" fmla="*/ 481614 h 609225"/>
              <a:gd name="connsiteX37" fmla="*/ 335905 w 607156"/>
              <a:gd name="connsiteY37" fmla="*/ 500254 h 609225"/>
              <a:gd name="connsiteX38" fmla="*/ 145093 w 607156"/>
              <a:gd name="connsiteY38" fmla="*/ 500254 h 609225"/>
              <a:gd name="connsiteX39" fmla="*/ 126443 w 607156"/>
              <a:gd name="connsiteY39" fmla="*/ 481614 h 609225"/>
              <a:gd name="connsiteX40" fmla="*/ 126443 w 607156"/>
              <a:gd name="connsiteY40" fmla="*/ 465842 h 609225"/>
              <a:gd name="connsiteX41" fmla="*/ 183830 w 607156"/>
              <a:gd name="connsiteY41" fmla="*/ 408489 h 609225"/>
              <a:gd name="connsiteX42" fmla="*/ 198176 w 607156"/>
              <a:gd name="connsiteY42" fmla="*/ 408489 h 609225"/>
              <a:gd name="connsiteX43" fmla="*/ 212523 w 607156"/>
              <a:gd name="connsiteY43" fmla="*/ 395585 h 609225"/>
              <a:gd name="connsiteX44" fmla="*/ 209654 w 607156"/>
              <a:gd name="connsiteY44" fmla="*/ 386982 h 609225"/>
              <a:gd name="connsiteX45" fmla="*/ 188134 w 607156"/>
              <a:gd name="connsiteY45" fmla="*/ 356871 h 609225"/>
              <a:gd name="connsiteX46" fmla="*/ 185264 w 607156"/>
              <a:gd name="connsiteY46" fmla="*/ 356871 h 609225"/>
              <a:gd name="connsiteX47" fmla="*/ 168048 w 607156"/>
              <a:gd name="connsiteY47" fmla="*/ 326761 h 609225"/>
              <a:gd name="connsiteX48" fmla="*/ 176656 w 607156"/>
              <a:gd name="connsiteY48" fmla="*/ 303820 h 609225"/>
              <a:gd name="connsiteX49" fmla="*/ 179526 w 607156"/>
              <a:gd name="connsiteY49" fmla="*/ 303820 h 609225"/>
              <a:gd name="connsiteX50" fmla="*/ 239782 w 607156"/>
              <a:gd name="connsiteY50" fmla="*/ 227827 h 609225"/>
              <a:gd name="connsiteX51" fmla="*/ 81815 w 607156"/>
              <a:gd name="connsiteY51" fmla="*/ 157682 h 609225"/>
              <a:gd name="connsiteX52" fmla="*/ 38754 w 607156"/>
              <a:gd name="connsiteY52" fmla="*/ 200686 h 609225"/>
              <a:gd name="connsiteX53" fmla="*/ 38754 w 607156"/>
              <a:gd name="connsiteY53" fmla="*/ 527517 h 609225"/>
              <a:gd name="connsiteX54" fmla="*/ 81815 w 607156"/>
              <a:gd name="connsiteY54" fmla="*/ 570521 h 609225"/>
              <a:gd name="connsiteX55" fmla="*/ 525341 w 607156"/>
              <a:gd name="connsiteY55" fmla="*/ 570521 h 609225"/>
              <a:gd name="connsiteX56" fmla="*/ 568402 w 607156"/>
              <a:gd name="connsiteY56" fmla="*/ 527517 h 609225"/>
              <a:gd name="connsiteX57" fmla="*/ 568402 w 607156"/>
              <a:gd name="connsiteY57" fmla="*/ 200686 h 609225"/>
              <a:gd name="connsiteX58" fmla="*/ 525341 w 607156"/>
              <a:gd name="connsiteY58" fmla="*/ 157682 h 609225"/>
              <a:gd name="connsiteX59" fmla="*/ 387547 w 607156"/>
              <a:gd name="connsiteY59" fmla="*/ 157682 h 609225"/>
              <a:gd name="connsiteX60" fmla="*/ 387547 w 607156"/>
              <a:gd name="connsiteY60" fmla="*/ 199252 h 609225"/>
              <a:gd name="connsiteX61" fmla="*/ 229657 w 607156"/>
              <a:gd name="connsiteY61" fmla="*/ 199252 h 609225"/>
              <a:gd name="connsiteX62" fmla="*/ 229657 w 607156"/>
              <a:gd name="connsiteY62" fmla="*/ 157682 h 609225"/>
              <a:gd name="connsiteX63" fmla="*/ 310130 w 607156"/>
              <a:gd name="connsiteY63" fmla="*/ 73107 h 609225"/>
              <a:gd name="connsiteX64" fmla="*/ 327372 w 607156"/>
              <a:gd name="connsiteY64" fmla="*/ 89545 h 609225"/>
              <a:gd name="connsiteX65" fmla="*/ 310130 w 607156"/>
              <a:gd name="connsiteY65" fmla="*/ 105983 h 609225"/>
              <a:gd name="connsiteX66" fmla="*/ 292888 w 607156"/>
              <a:gd name="connsiteY66" fmla="*/ 89545 h 609225"/>
              <a:gd name="connsiteX67" fmla="*/ 310130 w 607156"/>
              <a:gd name="connsiteY67" fmla="*/ 73107 h 609225"/>
              <a:gd name="connsiteX68" fmla="*/ 269847 w 607156"/>
              <a:gd name="connsiteY68" fmla="*/ 38704 h 609225"/>
              <a:gd name="connsiteX69" fmla="*/ 269847 w 607156"/>
              <a:gd name="connsiteY69" fmla="*/ 160549 h 609225"/>
              <a:gd name="connsiteX70" fmla="*/ 348792 w 607156"/>
              <a:gd name="connsiteY70" fmla="*/ 160549 h 609225"/>
              <a:gd name="connsiteX71" fmla="*/ 348792 w 607156"/>
              <a:gd name="connsiteY71" fmla="*/ 38704 h 609225"/>
              <a:gd name="connsiteX72" fmla="*/ 229657 w 607156"/>
              <a:gd name="connsiteY72" fmla="*/ 0 h 609225"/>
              <a:gd name="connsiteX73" fmla="*/ 387547 w 607156"/>
              <a:gd name="connsiteY73" fmla="*/ 0 h 609225"/>
              <a:gd name="connsiteX74" fmla="*/ 387547 w 607156"/>
              <a:gd name="connsiteY74" fmla="*/ 118978 h 609225"/>
              <a:gd name="connsiteX75" fmla="*/ 525341 w 607156"/>
              <a:gd name="connsiteY75" fmla="*/ 118978 h 609225"/>
              <a:gd name="connsiteX76" fmla="*/ 607156 w 607156"/>
              <a:gd name="connsiteY76" fmla="*/ 200686 h 609225"/>
              <a:gd name="connsiteX77" fmla="*/ 607156 w 607156"/>
              <a:gd name="connsiteY77" fmla="*/ 527517 h 609225"/>
              <a:gd name="connsiteX78" fmla="*/ 525341 w 607156"/>
              <a:gd name="connsiteY78" fmla="*/ 609225 h 609225"/>
              <a:gd name="connsiteX79" fmla="*/ 81815 w 607156"/>
              <a:gd name="connsiteY79" fmla="*/ 609225 h 609225"/>
              <a:gd name="connsiteX80" fmla="*/ 0 w 607156"/>
              <a:gd name="connsiteY80" fmla="*/ 527517 h 609225"/>
              <a:gd name="connsiteX81" fmla="*/ 0 w 607156"/>
              <a:gd name="connsiteY81" fmla="*/ 200686 h 609225"/>
              <a:gd name="connsiteX82" fmla="*/ 81815 w 607156"/>
              <a:gd name="connsiteY82" fmla="*/ 118978 h 609225"/>
              <a:gd name="connsiteX83" fmla="*/ 229657 w 607156"/>
              <a:gd name="connsiteY83" fmla="*/ 118978 h 60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607156" h="609225">
                <a:moveTo>
                  <a:pt x="358868" y="427147"/>
                </a:moveTo>
                <a:lnTo>
                  <a:pt x="468018" y="427147"/>
                </a:lnTo>
                <a:cubicBezTo>
                  <a:pt x="475199" y="427147"/>
                  <a:pt x="480943" y="432888"/>
                  <a:pt x="480943" y="440063"/>
                </a:cubicBezTo>
                <a:lnTo>
                  <a:pt x="480943" y="461590"/>
                </a:lnTo>
                <a:cubicBezTo>
                  <a:pt x="480943" y="468766"/>
                  <a:pt x="475199" y="474506"/>
                  <a:pt x="468018" y="474506"/>
                </a:cubicBezTo>
                <a:lnTo>
                  <a:pt x="370358" y="474506"/>
                </a:lnTo>
                <a:lnTo>
                  <a:pt x="370358" y="465895"/>
                </a:lnTo>
                <a:cubicBezTo>
                  <a:pt x="370358" y="451544"/>
                  <a:pt x="366049" y="438628"/>
                  <a:pt x="358868" y="427147"/>
                </a:cubicBezTo>
                <a:close/>
                <a:moveTo>
                  <a:pt x="328686" y="339787"/>
                </a:moveTo>
                <a:lnTo>
                  <a:pt x="468016" y="339787"/>
                </a:lnTo>
                <a:cubicBezTo>
                  <a:pt x="475198" y="339787"/>
                  <a:pt x="480943" y="345500"/>
                  <a:pt x="480943" y="352640"/>
                </a:cubicBezTo>
                <a:lnTo>
                  <a:pt x="480943" y="374063"/>
                </a:lnTo>
                <a:cubicBezTo>
                  <a:pt x="480943" y="381203"/>
                  <a:pt x="475198" y="386916"/>
                  <a:pt x="468016" y="386916"/>
                </a:cubicBezTo>
                <a:lnTo>
                  <a:pt x="301394" y="386916"/>
                </a:lnTo>
                <a:lnTo>
                  <a:pt x="301394" y="374063"/>
                </a:lnTo>
                <a:cubicBezTo>
                  <a:pt x="301394" y="374063"/>
                  <a:pt x="301394" y="374063"/>
                  <a:pt x="301394" y="372635"/>
                </a:cubicBezTo>
                <a:cubicBezTo>
                  <a:pt x="314322" y="368350"/>
                  <a:pt x="324377" y="354069"/>
                  <a:pt x="328686" y="339787"/>
                </a:cubicBezTo>
                <a:close/>
                <a:moveTo>
                  <a:pt x="307141" y="252196"/>
                </a:moveTo>
                <a:lnTo>
                  <a:pt x="468016" y="252196"/>
                </a:lnTo>
                <a:cubicBezTo>
                  <a:pt x="475198" y="252196"/>
                  <a:pt x="480943" y="257937"/>
                  <a:pt x="480943" y="265112"/>
                </a:cubicBezTo>
                <a:lnTo>
                  <a:pt x="480943" y="286639"/>
                </a:lnTo>
                <a:cubicBezTo>
                  <a:pt x="480943" y="293815"/>
                  <a:pt x="475198" y="299555"/>
                  <a:pt x="468016" y="299555"/>
                </a:cubicBezTo>
                <a:lnTo>
                  <a:pt x="324378" y="299555"/>
                </a:lnTo>
                <a:cubicBezTo>
                  <a:pt x="322941" y="295250"/>
                  <a:pt x="320069" y="292379"/>
                  <a:pt x="317196" y="290944"/>
                </a:cubicBezTo>
                <a:cubicBezTo>
                  <a:pt x="315760" y="275158"/>
                  <a:pt x="311450" y="262242"/>
                  <a:pt x="307141" y="252196"/>
                </a:cubicBezTo>
                <a:close/>
                <a:moveTo>
                  <a:pt x="239782" y="227827"/>
                </a:moveTo>
                <a:cubicBezTo>
                  <a:pt x="291430" y="227827"/>
                  <a:pt x="300038" y="270842"/>
                  <a:pt x="301473" y="303820"/>
                </a:cubicBezTo>
                <a:cubicBezTo>
                  <a:pt x="301473" y="303820"/>
                  <a:pt x="302908" y="303820"/>
                  <a:pt x="304342" y="303820"/>
                </a:cubicBezTo>
                <a:cubicBezTo>
                  <a:pt x="311516" y="303820"/>
                  <a:pt x="312950" y="313857"/>
                  <a:pt x="312950" y="326761"/>
                </a:cubicBezTo>
                <a:cubicBezTo>
                  <a:pt x="312950" y="338232"/>
                  <a:pt x="302908" y="356871"/>
                  <a:pt x="295734" y="356871"/>
                </a:cubicBezTo>
                <a:cubicBezTo>
                  <a:pt x="294300" y="356871"/>
                  <a:pt x="292865" y="356871"/>
                  <a:pt x="291430" y="355438"/>
                </a:cubicBezTo>
                <a:cubicBezTo>
                  <a:pt x="287126" y="368342"/>
                  <a:pt x="279953" y="378379"/>
                  <a:pt x="271345" y="386982"/>
                </a:cubicBezTo>
                <a:cubicBezTo>
                  <a:pt x="268475" y="389849"/>
                  <a:pt x="267041" y="392717"/>
                  <a:pt x="267041" y="395585"/>
                </a:cubicBezTo>
                <a:cubicBezTo>
                  <a:pt x="267041" y="402754"/>
                  <a:pt x="274214" y="408489"/>
                  <a:pt x="281387" y="408489"/>
                </a:cubicBezTo>
                <a:lnTo>
                  <a:pt x="295734" y="408489"/>
                </a:lnTo>
                <a:cubicBezTo>
                  <a:pt x="327297" y="408489"/>
                  <a:pt x="353121" y="434298"/>
                  <a:pt x="353121" y="465842"/>
                </a:cubicBezTo>
                <a:lnTo>
                  <a:pt x="353121" y="481614"/>
                </a:lnTo>
                <a:cubicBezTo>
                  <a:pt x="353121" y="491651"/>
                  <a:pt x="345948" y="500254"/>
                  <a:pt x="335905" y="500254"/>
                </a:cubicBezTo>
                <a:lnTo>
                  <a:pt x="145093" y="500254"/>
                </a:lnTo>
                <a:cubicBezTo>
                  <a:pt x="135051" y="500254"/>
                  <a:pt x="126443" y="491651"/>
                  <a:pt x="126443" y="481614"/>
                </a:cubicBezTo>
                <a:lnTo>
                  <a:pt x="126443" y="465842"/>
                </a:lnTo>
                <a:cubicBezTo>
                  <a:pt x="126443" y="434298"/>
                  <a:pt x="152267" y="408489"/>
                  <a:pt x="183830" y="408489"/>
                </a:cubicBezTo>
                <a:lnTo>
                  <a:pt x="198176" y="408489"/>
                </a:lnTo>
                <a:cubicBezTo>
                  <a:pt x="205350" y="408489"/>
                  <a:pt x="212523" y="402754"/>
                  <a:pt x="212523" y="395585"/>
                </a:cubicBezTo>
                <a:cubicBezTo>
                  <a:pt x="212523" y="392717"/>
                  <a:pt x="211088" y="389849"/>
                  <a:pt x="209654" y="386982"/>
                </a:cubicBezTo>
                <a:cubicBezTo>
                  <a:pt x="201046" y="379813"/>
                  <a:pt x="193872" y="368342"/>
                  <a:pt x="188134" y="356871"/>
                </a:cubicBezTo>
                <a:cubicBezTo>
                  <a:pt x="186699" y="356871"/>
                  <a:pt x="186699" y="356871"/>
                  <a:pt x="185264" y="356871"/>
                </a:cubicBezTo>
                <a:cubicBezTo>
                  <a:pt x="176656" y="356871"/>
                  <a:pt x="168048" y="338232"/>
                  <a:pt x="168048" y="326761"/>
                </a:cubicBezTo>
                <a:cubicBezTo>
                  <a:pt x="168048" y="313857"/>
                  <a:pt x="168048" y="303820"/>
                  <a:pt x="176656" y="303820"/>
                </a:cubicBezTo>
                <a:cubicBezTo>
                  <a:pt x="178091" y="303820"/>
                  <a:pt x="178091" y="303820"/>
                  <a:pt x="179526" y="303820"/>
                </a:cubicBezTo>
                <a:cubicBezTo>
                  <a:pt x="179526" y="270842"/>
                  <a:pt x="185264" y="227827"/>
                  <a:pt x="239782" y="227827"/>
                </a:cubicBezTo>
                <a:close/>
                <a:moveTo>
                  <a:pt x="81815" y="157682"/>
                </a:moveTo>
                <a:cubicBezTo>
                  <a:pt x="58849" y="157682"/>
                  <a:pt x="38754" y="176317"/>
                  <a:pt x="38754" y="200686"/>
                </a:cubicBezTo>
                <a:lnTo>
                  <a:pt x="38754" y="527517"/>
                </a:lnTo>
                <a:cubicBezTo>
                  <a:pt x="38754" y="550453"/>
                  <a:pt x="58849" y="570521"/>
                  <a:pt x="81815" y="570521"/>
                </a:cubicBezTo>
                <a:lnTo>
                  <a:pt x="525341" y="570521"/>
                </a:lnTo>
                <a:cubicBezTo>
                  <a:pt x="549742" y="570521"/>
                  <a:pt x="568402" y="550453"/>
                  <a:pt x="568402" y="527517"/>
                </a:cubicBezTo>
                <a:lnTo>
                  <a:pt x="568402" y="200686"/>
                </a:lnTo>
                <a:cubicBezTo>
                  <a:pt x="568402" y="176317"/>
                  <a:pt x="549742" y="157682"/>
                  <a:pt x="525341" y="157682"/>
                </a:cubicBezTo>
                <a:lnTo>
                  <a:pt x="387547" y="157682"/>
                </a:lnTo>
                <a:lnTo>
                  <a:pt x="387547" y="199252"/>
                </a:lnTo>
                <a:lnTo>
                  <a:pt x="229657" y="199252"/>
                </a:lnTo>
                <a:lnTo>
                  <a:pt x="229657" y="157682"/>
                </a:lnTo>
                <a:close/>
                <a:moveTo>
                  <a:pt x="310130" y="73107"/>
                </a:moveTo>
                <a:cubicBezTo>
                  <a:pt x="319652" y="73107"/>
                  <a:pt x="327372" y="80467"/>
                  <a:pt x="327372" y="89545"/>
                </a:cubicBezTo>
                <a:cubicBezTo>
                  <a:pt x="327372" y="98623"/>
                  <a:pt x="319652" y="105983"/>
                  <a:pt x="310130" y="105983"/>
                </a:cubicBezTo>
                <a:cubicBezTo>
                  <a:pt x="300608" y="105983"/>
                  <a:pt x="292888" y="98623"/>
                  <a:pt x="292888" y="89545"/>
                </a:cubicBezTo>
                <a:cubicBezTo>
                  <a:pt x="292888" y="80467"/>
                  <a:pt x="300608" y="73107"/>
                  <a:pt x="310130" y="73107"/>
                </a:cubicBezTo>
                <a:close/>
                <a:moveTo>
                  <a:pt x="269847" y="38704"/>
                </a:moveTo>
                <a:lnTo>
                  <a:pt x="269847" y="160549"/>
                </a:lnTo>
                <a:lnTo>
                  <a:pt x="348792" y="160549"/>
                </a:lnTo>
                <a:lnTo>
                  <a:pt x="348792" y="38704"/>
                </a:lnTo>
                <a:close/>
                <a:moveTo>
                  <a:pt x="229657" y="0"/>
                </a:moveTo>
                <a:lnTo>
                  <a:pt x="387547" y="0"/>
                </a:lnTo>
                <a:lnTo>
                  <a:pt x="387547" y="118978"/>
                </a:lnTo>
                <a:lnTo>
                  <a:pt x="525341" y="118978"/>
                </a:lnTo>
                <a:cubicBezTo>
                  <a:pt x="571272" y="118978"/>
                  <a:pt x="607156" y="154815"/>
                  <a:pt x="607156" y="200686"/>
                </a:cubicBezTo>
                <a:lnTo>
                  <a:pt x="607156" y="527517"/>
                </a:lnTo>
                <a:cubicBezTo>
                  <a:pt x="607156" y="571955"/>
                  <a:pt x="571272" y="609225"/>
                  <a:pt x="525341" y="609225"/>
                </a:cubicBezTo>
                <a:lnTo>
                  <a:pt x="81815" y="609225"/>
                </a:lnTo>
                <a:cubicBezTo>
                  <a:pt x="37319" y="609225"/>
                  <a:pt x="0" y="571955"/>
                  <a:pt x="0" y="527517"/>
                </a:cubicBezTo>
                <a:lnTo>
                  <a:pt x="0" y="200686"/>
                </a:lnTo>
                <a:cubicBezTo>
                  <a:pt x="0" y="154815"/>
                  <a:pt x="37319" y="118978"/>
                  <a:pt x="81815" y="118978"/>
                </a:cubicBezTo>
                <a:lnTo>
                  <a:pt x="229657" y="1189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5" name="矩形: 圆角 14"/>
          <p:cNvSpPr/>
          <p:nvPr/>
        </p:nvSpPr>
        <p:spPr>
          <a:xfrm>
            <a:off x="4465422" y="1408963"/>
            <a:ext cx="3243477" cy="4666487"/>
          </a:xfrm>
          <a:prstGeom prst="roundRect">
            <a:avLst>
              <a:gd name="adj" fmla="val 0"/>
            </a:avLst>
          </a:prstGeom>
          <a:blipFill dpi="0" rotWithShape="1">
            <a:blip r:embed="rId2"/>
            <a:srcRect/>
            <a:stretch>
              <a:fillRect l="-15000" r="-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businessman-with-dollar-coin_49206"/>
          <p:cNvSpPr>
            <a:spLocks noChangeAspect="1"/>
          </p:cNvSpPr>
          <p:nvPr/>
        </p:nvSpPr>
        <p:spPr bwMode="auto">
          <a:xfrm>
            <a:off x="9478955" y="4148269"/>
            <a:ext cx="712442" cy="889337"/>
          </a:xfrm>
          <a:custGeom>
            <a:avLst/>
            <a:gdLst>
              <a:gd name="T0" fmla="*/ 1269 w 6165"/>
              <a:gd name="T1" fmla="*/ 2992 h 7707"/>
              <a:gd name="T2" fmla="*/ 1269 w 6165"/>
              <a:gd name="T3" fmla="*/ 4624 h 7707"/>
              <a:gd name="T4" fmla="*/ 4896 w 6165"/>
              <a:gd name="T5" fmla="*/ 4624 h 7707"/>
              <a:gd name="T6" fmla="*/ 4896 w 6165"/>
              <a:gd name="T7" fmla="*/ 2992 h 7707"/>
              <a:gd name="T8" fmla="*/ 4896 w 6165"/>
              <a:gd name="T9" fmla="*/ 4624 h 7707"/>
              <a:gd name="T10" fmla="*/ 4533 w 6165"/>
              <a:gd name="T11" fmla="*/ 4896 h 7707"/>
              <a:gd name="T12" fmla="*/ 3626 w 6165"/>
              <a:gd name="T13" fmla="*/ 6318 h 7707"/>
              <a:gd name="T14" fmla="*/ 3119 w 6165"/>
              <a:gd name="T15" fmla="*/ 6758 h 7707"/>
              <a:gd name="T16" fmla="*/ 2612 w 6165"/>
              <a:gd name="T17" fmla="*/ 6464 h 7707"/>
              <a:gd name="T18" fmla="*/ 2538 w 6165"/>
              <a:gd name="T19" fmla="*/ 5803 h 7707"/>
              <a:gd name="T20" fmla="*/ 906 w 6165"/>
              <a:gd name="T21" fmla="*/ 4896 h 7707"/>
              <a:gd name="T22" fmla="*/ 0 w 6165"/>
              <a:gd name="T23" fmla="*/ 6984 h 7707"/>
              <a:gd name="T24" fmla="*/ 229 w 6165"/>
              <a:gd name="T25" fmla="*/ 7208 h 7707"/>
              <a:gd name="T26" fmla="*/ 453 w 6165"/>
              <a:gd name="T27" fmla="*/ 7707 h 7707"/>
              <a:gd name="T28" fmla="*/ 2085 w 6165"/>
              <a:gd name="T29" fmla="*/ 6664 h 7707"/>
              <a:gd name="T30" fmla="*/ 2882 w 6165"/>
              <a:gd name="T31" fmla="*/ 7210 h 7707"/>
              <a:gd name="T32" fmla="*/ 3626 w 6165"/>
              <a:gd name="T33" fmla="*/ 6982 h 7707"/>
              <a:gd name="T34" fmla="*/ 4080 w 6165"/>
              <a:gd name="T35" fmla="*/ 7707 h 7707"/>
              <a:gd name="T36" fmla="*/ 5712 w 6165"/>
              <a:gd name="T37" fmla="*/ 6984 h 7707"/>
              <a:gd name="T38" fmla="*/ 5941 w 6165"/>
              <a:gd name="T39" fmla="*/ 7208 h 7707"/>
              <a:gd name="T40" fmla="*/ 6165 w 6165"/>
              <a:gd name="T41" fmla="*/ 5803 h 7707"/>
              <a:gd name="T42" fmla="*/ 4896 w 6165"/>
              <a:gd name="T43" fmla="*/ 1269 h 7707"/>
              <a:gd name="T44" fmla="*/ 2663 w 6165"/>
              <a:gd name="T45" fmla="*/ 2518 h 7707"/>
              <a:gd name="T46" fmla="*/ 2032 w 6165"/>
              <a:gd name="T47" fmla="*/ 2364 h 7707"/>
              <a:gd name="T48" fmla="*/ 2992 w 6165"/>
              <a:gd name="T49" fmla="*/ 0 h 7707"/>
              <a:gd name="T50" fmla="*/ 2493 w 6165"/>
              <a:gd name="T51" fmla="*/ 1269 h 7707"/>
              <a:gd name="T52" fmla="*/ 1949 w 6165"/>
              <a:gd name="T53" fmla="*/ 1269 h 7707"/>
              <a:gd name="T54" fmla="*/ 2493 w 6165"/>
              <a:gd name="T55" fmla="*/ 1269 h 7707"/>
              <a:gd name="T56" fmla="*/ 3037 w 6165"/>
              <a:gd name="T57" fmla="*/ 997 h 7707"/>
              <a:gd name="T58" fmla="*/ 3037 w 6165"/>
              <a:gd name="T59" fmla="*/ 1541 h 7707"/>
              <a:gd name="T60" fmla="*/ 4125 w 6165"/>
              <a:gd name="T61" fmla="*/ 1269 h 7707"/>
              <a:gd name="T62" fmla="*/ 3581 w 6165"/>
              <a:gd name="T63" fmla="*/ 1269 h 7707"/>
              <a:gd name="T64" fmla="*/ 4125 w 6165"/>
              <a:gd name="T65" fmla="*/ 1269 h 7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165" h="7707">
                <a:moveTo>
                  <a:pt x="453" y="3808"/>
                </a:moveTo>
                <a:cubicBezTo>
                  <a:pt x="453" y="3357"/>
                  <a:pt x="818" y="2992"/>
                  <a:pt x="1269" y="2992"/>
                </a:cubicBezTo>
                <a:cubicBezTo>
                  <a:pt x="1720" y="2992"/>
                  <a:pt x="2085" y="3357"/>
                  <a:pt x="2085" y="3808"/>
                </a:cubicBezTo>
                <a:cubicBezTo>
                  <a:pt x="2085" y="4259"/>
                  <a:pt x="1720" y="4624"/>
                  <a:pt x="1269" y="4624"/>
                </a:cubicBezTo>
                <a:cubicBezTo>
                  <a:pt x="818" y="4624"/>
                  <a:pt x="453" y="4259"/>
                  <a:pt x="453" y="3808"/>
                </a:cubicBezTo>
                <a:close/>
                <a:moveTo>
                  <a:pt x="4896" y="4624"/>
                </a:moveTo>
                <a:cubicBezTo>
                  <a:pt x="5346" y="4624"/>
                  <a:pt x="5712" y="4259"/>
                  <a:pt x="5712" y="3808"/>
                </a:cubicBezTo>
                <a:cubicBezTo>
                  <a:pt x="5712" y="3357"/>
                  <a:pt x="5346" y="2992"/>
                  <a:pt x="4896" y="2992"/>
                </a:cubicBezTo>
                <a:cubicBezTo>
                  <a:pt x="4445" y="2992"/>
                  <a:pt x="4080" y="3357"/>
                  <a:pt x="4080" y="3808"/>
                </a:cubicBezTo>
                <a:cubicBezTo>
                  <a:pt x="4080" y="4259"/>
                  <a:pt x="4445" y="4624"/>
                  <a:pt x="4896" y="4624"/>
                </a:cubicBezTo>
                <a:close/>
                <a:moveTo>
                  <a:pt x="5258" y="4896"/>
                </a:moveTo>
                <a:lnTo>
                  <a:pt x="4533" y="4896"/>
                </a:lnTo>
                <a:cubicBezTo>
                  <a:pt x="4032" y="4896"/>
                  <a:pt x="3626" y="5302"/>
                  <a:pt x="3626" y="5803"/>
                </a:cubicBezTo>
                <a:lnTo>
                  <a:pt x="3626" y="6318"/>
                </a:lnTo>
                <a:cubicBezTo>
                  <a:pt x="3626" y="6375"/>
                  <a:pt x="3599" y="6429"/>
                  <a:pt x="3553" y="6464"/>
                </a:cubicBezTo>
                <a:lnTo>
                  <a:pt x="3119" y="6758"/>
                </a:lnTo>
                <a:cubicBezTo>
                  <a:pt x="3088" y="6779"/>
                  <a:pt x="3046" y="6778"/>
                  <a:pt x="3015" y="6756"/>
                </a:cubicBezTo>
                <a:lnTo>
                  <a:pt x="2612" y="6464"/>
                </a:lnTo>
                <a:cubicBezTo>
                  <a:pt x="2566" y="6429"/>
                  <a:pt x="2538" y="6375"/>
                  <a:pt x="2538" y="6318"/>
                </a:cubicBezTo>
                <a:lnTo>
                  <a:pt x="2538" y="5803"/>
                </a:lnTo>
                <a:cubicBezTo>
                  <a:pt x="2538" y="5302"/>
                  <a:pt x="2132" y="4896"/>
                  <a:pt x="1632" y="4896"/>
                </a:cubicBezTo>
                <a:lnTo>
                  <a:pt x="906" y="4896"/>
                </a:lnTo>
                <a:cubicBezTo>
                  <a:pt x="406" y="4896"/>
                  <a:pt x="0" y="5302"/>
                  <a:pt x="0" y="5803"/>
                </a:cubicBezTo>
                <a:lnTo>
                  <a:pt x="0" y="6984"/>
                </a:lnTo>
                <a:cubicBezTo>
                  <a:pt x="0" y="7108"/>
                  <a:pt x="100" y="7208"/>
                  <a:pt x="224" y="7208"/>
                </a:cubicBezTo>
                <a:lnTo>
                  <a:pt x="229" y="7208"/>
                </a:lnTo>
                <a:cubicBezTo>
                  <a:pt x="353" y="7208"/>
                  <a:pt x="453" y="7108"/>
                  <a:pt x="453" y="6984"/>
                </a:cubicBezTo>
                <a:lnTo>
                  <a:pt x="453" y="7707"/>
                </a:lnTo>
                <a:lnTo>
                  <a:pt x="2085" y="7707"/>
                </a:lnTo>
                <a:lnTo>
                  <a:pt x="2085" y="6664"/>
                </a:lnTo>
                <a:lnTo>
                  <a:pt x="2538" y="6982"/>
                </a:lnTo>
                <a:lnTo>
                  <a:pt x="2882" y="7210"/>
                </a:lnTo>
                <a:cubicBezTo>
                  <a:pt x="3003" y="7291"/>
                  <a:pt x="3162" y="7291"/>
                  <a:pt x="3283" y="7210"/>
                </a:cubicBezTo>
                <a:lnTo>
                  <a:pt x="3626" y="6982"/>
                </a:lnTo>
                <a:lnTo>
                  <a:pt x="4080" y="6664"/>
                </a:lnTo>
                <a:lnTo>
                  <a:pt x="4080" y="7707"/>
                </a:lnTo>
                <a:lnTo>
                  <a:pt x="5712" y="7707"/>
                </a:lnTo>
                <a:lnTo>
                  <a:pt x="5712" y="6984"/>
                </a:lnTo>
                <a:cubicBezTo>
                  <a:pt x="5712" y="7108"/>
                  <a:pt x="5812" y="7208"/>
                  <a:pt x="5936" y="7208"/>
                </a:cubicBezTo>
                <a:lnTo>
                  <a:pt x="5941" y="7208"/>
                </a:lnTo>
                <a:cubicBezTo>
                  <a:pt x="6065" y="7208"/>
                  <a:pt x="6165" y="7108"/>
                  <a:pt x="6165" y="6984"/>
                </a:cubicBezTo>
                <a:lnTo>
                  <a:pt x="6165" y="5803"/>
                </a:lnTo>
                <a:cubicBezTo>
                  <a:pt x="6165" y="5302"/>
                  <a:pt x="5759" y="4896"/>
                  <a:pt x="5258" y="4896"/>
                </a:cubicBezTo>
                <a:close/>
                <a:moveTo>
                  <a:pt x="4896" y="1269"/>
                </a:moveTo>
                <a:cubicBezTo>
                  <a:pt x="4896" y="1970"/>
                  <a:pt x="4043" y="2539"/>
                  <a:pt x="2992" y="2539"/>
                </a:cubicBezTo>
                <a:cubicBezTo>
                  <a:pt x="2879" y="2539"/>
                  <a:pt x="2770" y="2531"/>
                  <a:pt x="2663" y="2518"/>
                </a:cubicBezTo>
                <a:cubicBezTo>
                  <a:pt x="2392" y="2810"/>
                  <a:pt x="1858" y="2856"/>
                  <a:pt x="1858" y="2856"/>
                </a:cubicBezTo>
                <a:cubicBezTo>
                  <a:pt x="1951" y="2686"/>
                  <a:pt x="2011" y="2521"/>
                  <a:pt x="2032" y="2364"/>
                </a:cubicBezTo>
                <a:cubicBezTo>
                  <a:pt x="1468" y="2144"/>
                  <a:pt x="1088" y="1737"/>
                  <a:pt x="1088" y="1269"/>
                </a:cubicBezTo>
                <a:cubicBezTo>
                  <a:pt x="1088" y="568"/>
                  <a:pt x="1940" y="0"/>
                  <a:pt x="2992" y="0"/>
                </a:cubicBezTo>
                <a:cubicBezTo>
                  <a:pt x="4043" y="0"/>
                  <a:pt x="4896" y="568"/>
                  <a:pt x="4896" y="1269"/>
                </a:cubicBezTo>
                <a:close/>
                <a:moveTo>
                  <a:pt x="2493" y="1269"/>
                </a:moveTo>
                <a:cubicBezTo>
                  <a:pt x="2493" y="1119"/>
                  <a:pt x="2371" y="997"/>
                  <a:pt x="2221" y="997"/>
                </a:cubicBezTo>
                <a:cubicBezTo>
                  <a:pt x="2071" y="997"/>
                  <a:pt x="1949" y="1119"/>
                  <a:pt x="1949" y="1269"/>
                </a:cubicBezTo>
                <a:cubicBezTo>
                  <a:pt x="1949" y="1420"/>
                  <a:pt x="2071" y="1541"/>
                  <a:pt x="2221" y="1541"/>
                </a:cubicBezTo>
                <a:cubicBezTo>
                  <a:pt x="2371" y="1541"/>
                  <a:pt x="2493" y="1420"/>
                  <a:pt x="2493" y="1269"/>
                </a:cubicBezTo>
                <a:close/>
                <a:moveTo>
                  <a:pt x="3309" y="1269"/>
                </a:moveTo>
                <a:cubicBezTo>
                  <a:pt x="3309" y="1119"/>
                  <a:pt x="3187" y="997"/>
                  <a:pt x="3037" y="997"/>
                </a:cubicBezTo>
                <a:cubicBezTo>
                  <a:pt x="2887" y="997"/>
                  <a:pt x="2765" y="1119"/>
                  <a:pt x="2765" y="1269"/>
                </a:cubicBezTo>
                <a:cubicBezTo>
                  <a:pt x="2765" y="1420"/>
                  <a:pt x="2887" y="1541"/>
                  <a:pt x="3037" y="1541"/>
                </a:cubicBezTo>
                <a:cubicBezTo>
                  <a:pt x="3187" y="1541"/>
                  <a:pt x="3309" y="1420"/>
                  <a:pt x="3309" y="1269"/>
                </a:cubicBezTo>
                <a:close/>
                <a:moveTo>
                  <a:pt x="4125" y="1269"/>
                </a:moveTo>
                <a:cubicBezTo>
                  <a:pt x="4125" y="1119"/>
                  <a:pt x="4003" y="997"/>
                  <a:pt x="3853" y="997"/>
                </a:cubicBezTo>
                <a:cubicBezTo>
                  <a:pt x="3703" y="997"/>
                  <a:pt x="3581" y="1119"/>
                  <a:pt x="3581" y="1269"/>
                </a:cubicBezTo>
                <a:cubicBezTo>
                  <a:pt x="3581" y="1420"/>
                  <a:pt x="3703" y="1541"/>
                  <a:pt x="3853" y="1541"/>
                </a:cubicBezTo>
                <a:cubicBezTo>
                  <a:pt x="4003" y="1541"/>
                  <a:pt x="4125" y="1420"/>
                  <a:pt x="4125" y="12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文本框 22"/>
          <p:cNvSpPr txBox="1"/>
          <p:nvPr/>
        </p:nvSpPr>
        <p:spPr>
          <a:xfrm flipH="1">
            <a:off x="8351623" y="5126608"/>
            <a:ext cx="293095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8" name="business-card_47912"/>
          <p:cNvSpPr>
            <a:spLocks noChangeAspect="1"/>
          </p:cNvSpPr>
          <p:nvPr/>
        </p:nvSpPr>
        <p:spPr bwMode="auto">
          <a:xfrm>
            <a:off x="1958215" y="4131674"/>
            <a:ext cx="807968" cy="847476"/>
          </a:xfrm>
          <a:custGeom>
            <a:avLst/>
            <a:gdLst>
              <a:gd name="connsiteX0" fmla="*/ 272000 w 578707"/>
              <a:gd name="connsiteY0" fmla="*/ 341347 h 607004"/>
              <a:gd name="connsiteX1" fmla="*/ 256491 w 578707"/>
              <a:gd name="connsiteY1" fmla="*/ 346871 h 607004"/>
              <a:gd name="connsiteX2" fmla="*/ 251177 w 578707"/>
              <a:gd name="connsiteY2" fmla="*/ 353152 h 607004"/>
              <a:gd name="connsiteX3" fmla="*/ 251177 w 578707"/>
              <a:gd name="connsiteY3" fmla="*/ 369180 h 607004"/>
              <a:gd name="connsiteX4" fmla="*/ 248682 w 578707"/>
              <a:gd name="connsiteY4" fmla="*/ 370913 h 607004"/>
              <a:gd name="connsiteX5" fmla="*/ 247164 w 578707"/>
              <a:gd name="connsiteY5" fmla="*/ 375786 h 607004"/>
              <a:gd name="connsiteX6" fmla="*/ 250634 w 578707"/>
              <a:gd name="connsiteY6" fmla="*/ 409900 h 607004"/>
              <a:gd name="connsiteX7" fmla="*/ 255298 w 578707"/>
              <a:gd name="connsiteY7" fmla="*/ 415424 h 607004"/>
              <a:gd name="connsiteX8" fmla="*/ 257033 w 578707"/>
              <a:gd name="connsiteY8" fmla="*/ 415640 h 607004"/>
              <a:gd name="connsiteX9" fmla="*/ 262130 w 578707"/>
              <a:gd name="connsiteY9" fmla="*/ 413041 h 607004"/>
              <a:gd name="connsiteX10" fmla="*/ 280134 w 578707"/>
              <a:gd name="connsiteY10" fmla="*/ 389215 h 607004"/>
              <a:gd name="connsiteX11" fmla="*/ 281435 w 578707"/>
              <a:gd name="connsiteY11" fmla="*/ 385317 h 607004"/>
              <a:gd name="connsiteX12" fmla="*/ 281435 w 578707"/>
              <a:gd name="connsiteY12" fmla="*/ 346979 h 607004"/>
              <a:gd name="connsiteX13" fmla="*/ 278290 w 578707"/>
              <a:gd name="connsiteY13" fmla="*/ 341564 h 607004"/>
              <a:gd name="connsiteX14" fmla="*/ 272000 w 578707"/>
              <a:gd name="connsiteY14" fmla="*/ 341347 h 607004"/>
              <a:gd name="connsiteX15" fmla="*/ 190768 w 578707"/>
              <a:gd name="connsiteY15" fmla="*/ 341347 h 607004"/>
              <a:gd name="connsiteX16" fmla="*/ 184478 w 578707"/>
              <a:gd name="connsiteY16" fmla="*/ 341564 h 607004"/>
              <a:gd name="connsiteX17" fmla="*/ 181333 w 578707"/>
              <a:gd name="connsiteY17" fmla="*/ 346979 h 607004"/>
              <a:gd name="connsiteX18" fmla="*/ 181333 w 578707"/>
              <a:gd name="connsiteY18" fmla="*/ 385317 h 607004"/>
              <a:gd name="connsiteX19" fmla="*/ 182634 w 578707"/>
              <a:gd name="connsiteY19" fmla="*/ 389215 h 607004"/>
              <a:gd name="connsiteX20" fmla="*/ 200638 w 578707"/>
              <a:gd name="connsiteY20" fmla="*/ 413041 h 607004"/>
              <a:gd name="connsiteX21" fmla="*/ 205843 w 578707"/>
              <a:gd name="connsiteY21" fmla="*/ 415640 h 607004"/>
              <a:gd name="connsiteX22" fmla="*/ 207579 w 578707"/>
              <a:gd name="connsiteY22" fmla="*/ 415424 h 607004"/>
              <a:gd name="connsiteX23" fmla="*/ 212242 w 578707"/>
              <a:gd name="connsiteY23" fmla="*/ 409900 h 607004"/>
              <a:gd name="connsiteX24" fmla="*/ 215713 w 578707"/>
              <a:gd name="connsiteY24" fmla="*/ 375786 h 607004"/>
              <a:gd name="connsiteX25" fmla="*/ 214086 w 578707"/>
              <a:gd name="connsiteY25" fmla="*/ 370805 h 607004"/>
              <a:gd name="connsiteX26" fmla="*/ 211700 w 578707"/>
              <a:gd name="connsiteY26" fmla="*/ 369180 h 607004"/>
              <a:gd name="connsiteX27" fmla="*/ 211700 w 578707"/>
              <a:gd name="connsiteY27" fmla="*/ 353152 h 607004"/>
              <a:gd name="connsiteX28" fmla="*/ 206386 w 578707"/>
              <a:gd name="connsiteY28" fmla="*/ 346871 h 607004"/>
              <a:gd name="connsiteX29" fmla="*/ 190768 w 578707"/>
              <a:gd name="connsiteY29" fmla="*/ 341347 h 607004"/>
              <a:gd name="connsiteX30" fmla="*/ 200746 w 578707"/>
              <a:gd name="connsiteY30" fmla="*/ 168936 h 607004"/>
              <a:gd name="connsiteX31" fmla="*/ 156172 w 578707"/>
              <a:gd name="connsiteY31" fmla="*/ 180740 h 607004"/>
              <a:gd name="connsiteX32" fmla="*/ 152593 w 578707"/>
              <a:gd name="connsiteY32" fmla="*/ 186480 h 607004"/>
              <a:gd name="connsiteX33" fmla="*/ 152593 w 578707"/>
              <a:gd name="connsiteY33" fmla="*/ 197851 h 607004"/>
              <a:gd name="connsiteX34" fmla="*/ 149990 w 578707"/>
              <a:gd name="connsiteY34" fmla="*/ 197851 h 607004"/>
              <a:gd name="connsiteX35" fmla="*/ 143591 w 578707"/>
              <a:gd name="connsiteY35" fmla="*/ 204349 h 607004"/>
              <a:gd name="connsiteX36" fmla="*/ 143591 w 578707"/>
              <a:gd name="connsiteY36" fmla="*/ 214854 h 607004"/>
              <a:gd name="connsiteX37" fmla="*/ 146520 w 578707"/>
              <a:gd name="connsiteY37" fmla="*/ 220269 h 607004"/>
              <a:gd name="connsiteX38" fmla="*/ 152702 w 578707"/>
              <a:gd name="connsiteY38" fmla="*/ 224276 h 607004"/>
              <a:gd name="connsiteX39" fmla="*/ 153135 w 578707"/>
              <a:gd name="connsiteY39" fmla="*/ 226984 h 607004"/>
              <a:gd name="connsiteX40" fmla="*/ 176127 w 578707"/>
              <a:gd name="connsiteY40" fmla="*/ 280050 h 607004"/>
              <a:gd name="connsiteX41" fmla="*/ 214194 w 578707"/>
              <a:gd name="connsiteY41" fmla="*/ 312973 h 607004"/>
              <a:gd name="connsiteX42" fmla="*/ 248682 w 578707"/>
              <a:gd name="connsiteY42" fmla="*/ 312973 h 607004"/>
              <a:gd name="connsiteX43" fmla="*/ 286749 w 578707"/>
              <a:gd name="connsiteY43" fmla="*/ 280050 h 607004"/>
              <a:gd name="connsiteX44" fmla="*/ 309741 w 578707"/>
              <a:gd name="connsiteY44" fmla="*/ 226984 h 607004"/>
              <a:gd name="connsiteX45" fmla="*/ 310067 w 578707"/>
              <a:gd name="connsiteY45" fmla="*/ 224276 h 607004"/>
              <a:gd name="connsiteX46" fmla="*/ 316357 w 578707"/>
              <a:gd name="connsiteY46" fmla="*/ 220269 h 607004"/>
              <a:gd name="connsiteX47" fmla="*/ 319285 w 578707"/>
              <a:gd name="connsiteY47" fmla="*/ 214854 h 607004"/>
              <a:gd name="connsiteX48" fmla="*/ 319285 w 578707"/>
              <a:gd name="connsiteY48" fmla="*/ 204349 h 607004"/>
              <a:gd name="connsiteX49" fmla="*/ 312778 w 578707"/>
              <a:gd name="connsiteY49" fmla="*/ 197851 h 607004"/>
              <a:gd name="connsiteX50" fmla="*/ 309307 w 578707"/>
              <a:gd name="connsiteY50" fmla="*/ 197851 h 607004"/>
              <a:gd name="connsiteX51" fmla="*/ 307247 w 578707"/>
              <a:gd name="connsiteY51" fmla="*/ 195794 h 607004"/>
              <a:gd name="connsiteX52" fmla="*/ 301173 w 578707"/>
              <a:gd name="connsiteY52" fmla="*/ 195252 h 607004"/>
              <a:gd name="connsiteX53" fmla="*/ 275795 w 578707"/>
              <a:gd name="connsiteY53" fmla="*/ 201100 h 607004"/>
              <a:gd name="connsiteX54" fmla="*/ 236427 w 578707"/>
              <a:gd name="connsiteY54" fmla="*/ 183231 h 607004"/>
              <a:gd name="connsiteX55" fmla="*/ 200746 w 578707"/>
              <a:gd name="connsiteY55" fmla="*/ 168936 h 607004"/>
              <a:gd name="connsiteX56" fmla="*/ 417667 w 578707"/>
              <a:gd name="connsiteY56" fmla="*/ 57723 h 607004"/>
              <a:gd name="connsiteX57" fmla="*/ 430673 w 578707"/>
              <a:gd name="connsiteY57" fmla="*/ 70828 h 607004"/>
              <a:gd name="connsiteX58" fmla="*/ 430673 w 578707"/>
              <a:gd name="connsiteY58" fmla="*/ 154334 h 607004"/>
              <a:gd name="connsiteX59" fmla="*/ 481940 w 578707"/>
              <a:gd name="connsiteY59" fmla="*/ 154334 h 607004"/>
              <a:gd name="connsiteX60" fmla="*/ 494946 w 578707"/>
              <a:gd name="connsiteY60" fmla="*/ 167439 h 607004"/>
              <a:gd name="connsiteX61" fmla="*/ 481940 w 578707"/>
              <a:gd name="connsiteY61" fmla="*/ 180436 h 607004"/>
              <a:gd name="connsiteX62" fmla="*/ 417667 w 578707"/>
              <a:gd name="connsiteY62" fmla="*/ 180436 h 607004"/>
              <a:gd name="connsiteX63" fmla="*/ 404552 w 578707"/>
              <a:gd name="connsiteY63" fmla="*/ 167439 h 607004"/>
              <a:gd name="connsiteX64" fmla="*/ 404552 w 578707"/>
              <a:gd name="connsiteY64" fmla="*/ 70828 h 607004"/>
              <a:gd name="connsiteX65" fmla="*/ 417667 w 578707"/>
              <a:gd name="connsiteY65" fmla="*/ 57723 h 607004"/>
              <a:gd name="connsiteX66" fmla="*/ 215170 w 578707"/>
              <a:gd name="connsiteY66" fmla="*/ 47208 h 607004"/>
              <a:gd name="connsiteX67" fmla="*/ 247706 w 578707"/>
              <a:gd name="connsiteY67" fmla="*/ 47208 h 607004"/>
              <a:gd name="connsiteX68" fmla="*/ 347808 w 578707"/>
              <a:gd name="connsiteY68" fmla="*/ 147276 h 607004"/>
              <a:gd name="connsiteX69" fmla="*/ 347808 w 578707"/>
              <a:gd name="connsiteY69" fmla="*/ 178683 h 607004"/>
              <a:gd name="connsiteX70" fmla="*/ 353556 w 578707"/>
              <a:gd name="connsiteY70" fmla="*/ 196552 h 607004"/>
              <a:gd name="connsiteX71" fmla="*/ 353556 w 578707"/>
              <a:gd name="connsiteY71" fmla="*/ 218861 h 607004"/>
              <a:gd name="connsiteX72" fmla="*/ 342494 w 578707"/>
              <a:gd name="connsiteY72" fmla="*/ 242579 h 607004"/>
              <a:gd name="connsiteX73" fmla="*/ 335987 w 578707"/>
              <a:gd name="connsiteY73" fmla="*/ 259473 h 607004"/>
              <a:gd name="connsiteX74" fmla="*/ 314405 w 578707"/>
              <a:gd name="connsiteY74" fmla="*/ 299977 h 607004"/>
              <a:gd name="connsiteX75" fmla="*/ 299763 w 578707"/>
              <a:gd name="connsiteY75" fmla="*/ 318605 h 607004"/>
              <a:gd name="connsiteX76" fmla="*/ 310717 w 578707"/>
              <a:gd name="connsiteY76" fmla="*/ 332142 h 607004"/>
              <a:gd name="connsiteX77" fmla="*/ 382079 w 578707"/>
              <a:gd name="connsiteY77" fmla="*/ 353693 h 607004"/>
              <a:gd name="connsiteX78" fmla="*/ 462768 w 578707"/>
              <a:gd name="connsiteY78" fmla="*/ 588052 h 607004"/>
              <a:gd name="connsiteX79" fmla="*/ 443789 w 578707"/>
              <a:gd name="connsiteY79" fmla="*/ 607004 h 607004"/>
              <a:gd name="connsiteX80" fmla="*/ 18979 w 578707"/>
              <a:gd name="connsiteY80" fmla="*/ 607004 h 607004"/>
              <a:gd name="connsiteX81" fmla="*/ 0 w 578707"/>
              <a:gd name="connsiteY81" fmla="*/ 588052 h 607004"/>
              <a:gd name="connsiteX82" fmla="*/ 325 w 578707"/>
              <a:gd name="connsiteY82" fmla="*/ 585128 h 607004"/>
              <a:gd name="connsiteX83" fmla="*/ 80689 w 578707"/>
              <a:gd name="connsiteY83" fmla="*/ 353693 h 607004"/>
              <a:gd name="connsiteX84" fmla="*/ 152159 w 578707"/>
              <a:gd name="connsiteY84" fmla="*/ 332142 h 607004"/>
              <a:gd name="connsiteX85" fmla="*/ 163005 w 578707"/>
              <a:gd name="connsiteY85" fmla="*/ 318605 h 607004"/>
              <a:gd name="connsiteX86" fmla="*/ 148363 w 578707"/>
              <a:gd name="connsiteY86" fmla="*/ 299977 h 607004"/>
              <a:gd name="connsiteX87" fmla="*/ 126781 w 578707"/>
              <a:gd name="connsiteY87" fmla="*/ 259582 h 607004"/>
              <a:gd name="connsiteX88" fmla="*/ 120383 w 578707"/>
              <a:gd name="connsiteY88" fmla="*/ 242471 h 607004"/>
              <a:gd name="connsiteX89" fmla="*/ 109320 w 578707"/>
              <a:gd name="connsiteY89" fmla="*/ 218861 h 607004"/>
              <a:gd name="connsiteX90" fmla="*/ 109320 w 578707"/>
              <a:gd name="connsiteY90" fmla="*/ 196552 h 607004"/>
              <a:gd name="connsiteX91" fmla="*/ 115068 w 578707"/>
              <a:gd name="connsiteY91" fmla="*/ 178683 h 607004"/>
              <a:gd name="connsiteX92" fmla="*/ 115068 w 578707"/>
              <a:gd name="connsiteY92" fmla="*/ 147276 h 607004"/>
              <a:gd name="connsiteX93" fmla="*/ 215170 w 578707"/>
              <a:gd name="connsiteY93" fmla="*/ 47208 h 607004"/>
              <a:gd name="connsiteX94" fmla="*/ 415135 w 578707"/>
              <a:gd name="connsiteY94" fmla="*/ 0 h 607004"/>
              <a:gd name="connsiteX95" fmla="*/ 578707 w 578707"/>
              <a:gd name="connsiteY95" fmla="*/ 163305 h 607004"/>
              <a:gd name="connsiteX96" fmla="*/ 415135 w 578707"/>
              <a:gd name="connsiteY96" fmla="*/ 326718 h 607004"/>
              <a:gd name="connsiteX97" fmla="*/ 344955 w 578707"/>
              <a:gd name="connsiteY97" fmla="*/ 310907 h 607004"/>
              <a:gd name="connsiteX98" fmla="*/ 360357 w 578707"/>
              <a:gd name="connsiteY98" fmla="*/ 279719 h 607004"/>
              <a:gd name="connsiteX99" fmla="*/ 415135 w 578707"/>
              <a:gd name="connsiteY99" fmla="*/ 291956 h 607004"/>
              <a:gd name="connsiteX100" fmla="*/ 543888 w 578707"/>
              <a:gd name="connsiteY100" fmla="*/ 163305 h 607004"/>
              <a:gd name="connsiteX101" fmla="*/ 415135 w 578707"/>
              <a:gd name="connsiteY101" fmla="*/ 34762 h 607004"/>
              <a:gd name="connsiteX102" fmla="*/ 339097 w 578707"/>
              <a:gd name="connsiteY102" fmla="*/ 59561 h 607004"/>
              <a:gd name="connsiteX103" fmla="*/ 311546 w 578707"/>
              <a:gd name="connsiteY103" fmla="*/ 37036 h 607004"/>
              <a:gd name="connsiteX104" fmla="*/ 415135 w 578707"/>
              <a:gd name="connsiteY104" fmla="*/ 0 h 607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578707" h="607004">
                <a:moveTo>
                  <a:pt x="272000" y="341347"/>
                </a:moveTo>
                <a:cubicBezTo>
                  <a:pt x="266794" y="344163"/>
                  <a:pt x="261588" y="346004"/>
                  <a:pt x="256491" y="346871"/>
                </a:cubicBezTo>
                <a:cubicBezTo>
                  <a:pt x="253346" y="347412"/>
                  <a:pt x="251177" y="350119"/>
                  <a:pt x="251177" y="353152"/>
                </a:cubicBezTo>
                <a:lnTo>
                  <a:pt x="251177" y="369180"/>
                </a:lnTo>
                <a:cubicBezTo>
                  <a:pt x="250201" y="369505"/>
                  <a:pt x="249441" y="370155"/>
                  <a:pt x="248682" y="370913"/>
                </a:cubicBezTo>
                <a:cubicBezTo>
                  <a:pt x="247489" y="372212"/>
                  <a:pt x="246947" y="374053"/>
                  <a:pt x="247164" y="375786"/>
                </a:cubicBezTo>
                <a:lnTo>
                  <a:pt x="250634" y="409900"/>
                </a:lnTo>
                <a:cubicBezTo>
                  <a:pt x="250960" y="412500"/>
                  <a:pt x="252803" y="414665"/>
                  <a:pt x="255298" y="415424"/>
                </a:cubicBezTo>
                <a:cubicBezTo>
                  <a:pt x="255840" y="415532"/>
                  <a:pt x="256491" y="415640"/>
                  <a:pt x="257033" y="415640"/>
                </a:cubicBezTo>
                <a:cubicBezTo>
                  <a:pt x="258985" y="415640"/>
                  <a:pt x="260937" y="414665"/>
                  <a:pt x="262130" y="413041"/>
                </a:cubicBezTo>
                <a:lnTo>
                  <a:pt x="280134" y="389215"/>
                </a:lnTo>
                <a:cubicBezTo>
                  <a:pt x="281001" y="388132"/>
                  <a:pt x="281435" y="386724"/>
                  <a:pt x="281435" y="385317"/>
                </a:cubicBezTo>
                <a:lnTo>
                  <a:pt x="281435" y="346979"/>
                </a:lnTo>
                <a:cubicBezTo>
                  <a:pt x="281435" y="344813"/>
                  <a:pt x="280242" y="342647"/>
                  <a:pt x="278290" y="341564"/>
                </a:cubicBezTo>
                <a:cubicBezTo>
                  <a:pt x="276446" y="340373"/>
                  <a:pt x="274060" y="340264"/>
                  <a:pt x="272000" y="341347"/>
                </a:cubicBezTo>
                <a:close/>
                <a:moveTo>
                  <a:pt x="190768" y="341347"/>
                </a:moveTo>
                <a:cubicBezTo>
                  <a:pt x="188816" y="340264"/>
                  <a:pt x="186430" y="340373"/>
                  <a:pt x="184478" y="341564"/>
                </a:cubicBezTo>
                <a:cubicBezTo>
                  <a:pt x="182526" y="342647"/>
                  <a:pt x="181333" y="344813"/>
                  <a:pt x="181333" y="346979"/>
                </a:cubicBezTo>
                <a:lnTo>
                  <a:pt x="181333" y="385317"/>
                </a:lnTo>
                <a:cubicBezTo>
                  <a:pt x="181333" y="386724"/>
                  <a:pt x="181767" y="388132"/>
                  <a:pt x="182634" y="389215"/>
                </a:cubicBezTo>
                <a:lnTo>
                  <a:pt x="200638" y="413041"/>
                </a:lnTo>
                <a:cubicBezTo>
                  <a:pt x="201939" y="414665"/>
                  <a:pt x="203783" y="415640"/>
                  <a:pt x="205843" y="415640"/>
                </a:cubicBezTo>
                <a:cubicBezTo>
                  <a:pt x="206386" y="415640"/>
                  <a:pt x="206928" y="415532"/>
                  <a:pt x="207579" y="415424"/>
                </a:cubicBezTo>
                <a:cubicBezTo>
                  <a:pt x="210073" y="414665"/>
                  <a:pt x="211917" y="412500"/>
                  <a:pt x="212242" y="409900"/>
                </a:cubicBezTo>
                <a:lnTo>
                  <a:pt x="215713" y="375786"/>
                </a:lnTo>
                <a:cubicBezTo>
                  <a:pt x="215929" y="374053"/>
                  <a:pt x="215279" y="372212"/>
                  <a:pt x="214086" y="370805"/>
                </a:cubicBezTo>
                <a:cubicBezTo>
                  <a:pt x="213435" y="370155"/>
                  <a:pt x="212567" y="369505"/>
                  <a:pt x="211700" y="369180"/>
                </a:cubicBezTo>
                <a:lnTo>
                  <a:pt x="211700" y="353152"/>
                </a:lnTo>
                <a:cubicBezTo>
                  <a:pt x="211700" y="350119"/>
                  <a:pt x="209422" y="347412"/>
                  <a:pt x="206386" y="346871"/>
                </a:cubicBezTo>
                <a:cubicBezTo>
                  <a:pt x="201288" y="346004"/>
                  <a:pt x="196083" y="344163"/>
                  <a:pt x="190768" y="341347"/>
                </a:cubicBezTo>
                <a:close/>
                <a:moveTo>
                  <a:pt x="200746" y="168936"/>
                </a:moveTo>
                <a:cubicBezTo>
                  <a:pt x="182526" y="168936"/>
                  <a:pt x="165065" y="176300"/>
                  <a:pt x="156172" y="180740"/>
                </a:cubicBezTo>
                <a:cubicBezTo>
                  <a:pt x="154003" y="181823"/>
                  <a:pt x="152593" y="183989"/>
                  <a:pt x="152593" y="186480"/>
                </a:cubicBezTo>
                <a:lnTo>
                  <a:pt x="152593" y="197851"/>
                </a:lnTo>
                <a:lnTo>
                  <a:pt x="149990" y="197851"/>
                </a:lnTo>
                <a:cubicBezTo>
                  <a:pt x="146520" y="197851"/>
                  <a:pt x="143591" y="200776"/>
                  <a:pt x="143591" y="204349"/>
                </a:cubicBezTo>
                <a:lnTo>
                  <a:pt x="143591" y="214854"/>
                </a:lnTo>
                <a:cubicBezTo>
                  <a:pt x="143591" y="217020"/>
                  <a:pt x="144676" y="219078"/>
                  <a:pt x="146520" y="220269"/>
                </a:cubicBezTo>
                <a:lnTo>
                  <a:pt x="152702" y="224276"/>
                </a:lnTo>
                <a:lnTo>
                  <a:pt x="153135" y="226984"/>
                </a:lnTo>
                <a:cubicBezTo>
                  <a:pt x="155087" y="242254"/>
                  <a:pt x="163764" y="262073"/>
                  <a:pt x="176127" y="280050"/>
                </a:cubicBezTo>
                <a:cubicBezTo>
                  <a:pt x="191853" y="302793"/>
                  <a:pt x="206603" y="312973"/>
                  <a:pt x="214194" y="312973"/>
                </a:cubicBezTo>
                <a:lnTo>
                  <a:pt x="248682" y="312973"/>
                </a:lnTo>
                <a:cubicBezTo>
                  <a:pt x="256274" y="312973"/>
                  <a:pt x="271023" y="302793"/>
                  <a:pt x="286749" y="280050"/>
                </a:cubicBezTo>
                <a:cubicBezTo>
                  <a:pt x="299113" y="262073"/>
                  <a:pt x="307681" y="242254"/>
                  <a:pt x="309741" y="226984"/>
                </a:cubicBezTo>
                <a:lnTo>
                  <a:pt x="310067" y="224276"/>
                </a:lnTo>
                <a:lnTo>
                  <a:pt x="316357" y="220269"/>
                </a:lnTo>
                <a:cubicBezTo>
                  <a:pt x="318092" y="219078"/>
                  <a:pt x="319285" y="217020"/>
                  <a:pt x="319285" y="214854"/>
                </a:cubicBezTo>
                <a:lnTo>
                  <a:pt x="319285" y="204349"/>
                </a:lnTo>
                <a:cubicBezTo>
                  <a:pt x="319285" y="200776"/>
                  <a:pt x="316357" y="197851"/>
                  <a:pt x="312778" y="197851"/>
                </a:cubicBezTo>
                <a:lnTo>
                  <a:pt x="309307" y="197851"/>
                </a:lnTo>
                <a:cubicBezTo>
                  <a:pt x="308765" y="197093"/>
                  <a:pt x="308114" y="196335"/>
                  <a:pt x="307247" y="195794"/>
                </a:cubicBezTo>
                <a:cubicBezTo>
                  <a:pt x="305403" y="194603"/>
                  <a:pt x="303125" y="194386"/>
                  <a:pt x="301173" y="195252"/>
                </a:cubicBezTo>
                <a:cubicBezTo>
                  <a:pt x="292606" y="199151"/>
                  <a:pt x="284038" y="201100"/>
                  <a:pt x="275795" y="201100"/>
                </a:cubicBezTo>
                <a:cubicBezTo>
                  <a:pt x="261154" y="201100"/>
                  <a:pt x="247923" y="195036"/>
                  <a:pt x="236427" y="183231"/>
                </a:cubicBezTo>
                <a:cubicBezTo>
                  <a:pt x="227209" y="173701"/>
                  <a:pt x="215279" y="168936"/>
                  <a:pt x="200746" y="168936"/>
                </a:cubicBezTo>
                <a:close/>
                <a:moveTo>
                  <a:pt x="417667" y="57723"/>
                </a:moveTo>
                <a:cubicBezTo>
                  <a:pt x="424820" y="57723"/>
                  <a:pt x="430673" y="63572"/>
                  <a:pt x="430673" y="70828"/>
                </a:cubicBezTo>
                <a:lnTo>
                  <a:pt x="430673" y="154334"/>
                </a:lnTo>
                <a:lnTo>
                  <a:pt x="481940" y="154334"/>
                </a:lnTo>
                <a:cubicBezTo>
                  <a:pt x="489093" y="154334"/>
                  <a:pt x="494946" y="160182"/>
                  <a:pt x="494946" y="167439"/>
                </a:cubicBezTo>
                <a:cubicBezTo>
                  <a:pt x="494946" y="174587"/>
                  <a:pt x="489093" y="180436"/>
                  <a:pt x="481940" y="180436"/>
                </a:cubicBezTo>
                <a:lnTo>
                  <a:pt x="417667" y="180436"/>
                </a:lnTo>
                <a:cubicBezTo>
                  <a:pt x="410405" y="180436"/>
                  <a:pt x="404552" y="174587"/>
                  <a:pt x="404552" y="167439"/>
                </a:cubicBezTo>
                <a:lnTo>
                  <a:pt x="404552" y="70828"/>
                </a:lnTo>
                <a:cubicBezTo>
                  <a:pt x="404552" y="63572"/>
                  <a:pt x="410405" y="57723"/>
                  <a:pt x="417667" y="57723"/>
                </a:cubicBezTo>
                <a:close/>
                <a:moveTo>
                  <a:pt x="215170" y="47208"/>
                </a:moveTo>
                <a:lnTo>
                  <a:pt x="247706" y="47208"/>
                </a:lnTo>
                <a:cubicBezTo>
                  <a:pt x="302909" y="47208"/>
                  <a:pt x="347808" y="92044"/>
                  <a:pt x="347808" y="147276"/>
                </a:cubicBezTo>
                <a:lnTo>
                  <a:pt x="347808" y="178683"/>
                </a:lnTo>
                <a:cubicBezTo>
                  <a:pt x="351495" y="183881"/>
                  <a:pt x="353556" y="190162"/>
                  <a:pt x="353556" y="196552"/>
                </a:cubicBezTo>
                <a:lnTo>
                  <a:pt x="353556" y="218861"/>
                </a:lnTo>
                <a:cubicBezTo>
                  <a:pt x="353556" y="228067"/>
                  <a:pt x="349435" y="236731"/>
                  <a:pt x="342494" y="242579"/>
                </a:cubicBezTo>
                <a:cubicBezTo>
                  <a:pt x="340759" y="248102"/>
                  <a:pt x="338590" y="253842"/>
                  <a:pt x="335987" y="259473"/>
                </a:cubicBezTo>
                <a:cubicBezTo>
                  <a:pt x="330889" y="273011"/>
                  <a:pt x="323406" y="286981"/>
                  <a:pt x="314405" y="299977"/>
                </a:cubicBezTo>
                <a:cubicBezTo>
                  <a:pt x="310717" y="305392"/>
                  <a:pt x="305728" y="311998"/>
                  <a:pt x="299763" y="318605"/>
                </a:cubicBezTo>
                <a:cubicBezTo>
                  <a:pt x="305186" y="322395"/>
                  <a:pt x="308982" y="326944"/>
                  <a:pt x="310717" y="332142"/>
                </a:cubicBezTo>
                <a:lnTo>
                  <a:pt x="382079" y="353693"/>
                </a:lnTo>
                <a:cubicBezTo>
                  <a:pt x="432401" y="368205"/>
                  <a:pt x="462768" y="578955"/>
                  <a:pt x="462768" y="588052"/>
                </a:cubicBezTo>
                <a:cubicBezTo>
                  <a:pt x="462768" y="598448"/>
                  <a:pt x="454309" y="607004"/>
                  <a:pt x="443789" y="607004"/>
                </a:cubicBezTo>
                <a:lnTo>
                  <a:pt x="18979" y="607004"/>
                </a:lnTo>
                <a:cubicBezTo>
                  <a:pt x="8568" y="607004"/>
                  <a:pt x="0" y="598448"/>
                  <a:pt x="0" y="588052"/>
                </a:cubicBezTo>
                <a:cubicBezTo>
                  <a:pt x="0" y="587077"/>
                  <a:pt x="108" y="586102"/>
                  <a:pt x="325" y="585128"/>
                </a:cubicBezTo>
                <a:cubicBezTo>
                  <a:pt x="325" y="585128"/>
                  <a:pt x="30475" y="368205"/>
                  <a:pt x="80689" y="353693"/>
                </a:cubicBezTo>
                <a:lnTo>
                  <a:pt x="152159" y="332142"/>
                </a:lnTo>
                <a:cubicBezTo>
                  <a:pt x="153894" y="326944"/>
                  <a:pt x="157690" y="322395"/>
                  <a:pt x="163005" y="318605"/>
                </a:cubicBezTo>
                <a:cubicBezTo>
                  <a:pt x="157148" y="311998"/>
                  <a:pt x="152159" y="305392"/>
                  <a:pt x="148363" y="299977"/>
                </a:cubicBezTo>
                <a:cubicBezTo>
                  <a:pt x="139470" y="286981"/>
                  <a:pt x="131987" y="273011"/>
                  <a:pt x="126781" y="259582"/>
                </a:cubicBezTo>
                <a:cubicBezTo>
                  <a:pt x="124287" y="253842"/>
                  <a:pt x="122118" y="248102"/>
                  <a:pt x="120383" y="242471"/>
                </a:cubicBezTo>
                <a:cubicBezTo>
                  <a:pt x="113333" y="236731"/>
                  <a:pt x="109320" y="227959"/>
                  <a:pt x="109320" y="218861"/>
                </a:cubicBezTo>
                <a:lnTo>
                  <a:pt x="109320" y="196552"/>
                </a:lnTo>
                <a:cubicBezTo>
                  <a:pt x="109320" y="190162"/>
                  <a:pt x="111273" y="183881"/>
                  <a:pt x="115068" y="178683"/>
                </a:cubicBezTo>
                <a:lnTo>
                  <a:pt x="115068" y="147276"/>
                </a:lnTo>
                <a:cubicBezTo>
                  <a:pt x="115068" y="92044"/>
                  <a:pt x="159968" y="47208"/>
                  <a:pt x="215170" y="47208"/>
                </a:cubicBezTo>
                <a:close/>
                <a:moveTo>
                  <a:pt x="415135" y="0"/>
                </a:moveTo>
                <a:cubicBezTo>
                  <a:pt x="505381" y="0"/>
                  <a:pt x="578707" y="73314"/>
                  <a:pt x="578707" y="163305"/>
                </a:cubicBezTo>
                <a:cubicBezTo>
                  <a:pt x="578707" y="253404"/>
                  <a:pt x="505381" y="326718"/>
                  <a:pt x="415135" y="326718"/>
                </a:cubicBezTo>
                <a:cubicBezTo>
                  <a:pt x="390078" y="326718"/>
                  <a:pt x="366215" y="320979"/>
                  <a:pt x="344955" y="310907"/>
                </a:cubicBezTo>
                <a:cubicBezTo>
                  <a:pt x="351029" y="300620"/>
                  <a:pt x="356236" y="290115"/>
                  <a:pt x="360357" y="279719"/>
                </a:cubicBezTo>
                <a:cubicBezTo>
                  <a:pt x="376953" y="287516"/>
                  <a:pt x="395502" y="291956"/>
                  <a:pt x="415135" y="291956"/>
                </a:cubicBezTo>
                <a:cubicBezTo>
                  <a:pt x="486182" y="291956"/>
                  <a:pt x="543888" y="234236"/>
                  <a:pt x="543888" y="163305"/>
                </a:cubicBezTo>
                <a:cubicBezTo>
                  <a:pt x="543888" y="92482"/>
                  <a:pt x="486182" y="34762"/>
                  <a:pt x="415135" y="34762"/>
                </a:cubicBezTo>
                <a:cubicBezTo>
                  <a:pt x="386716" y="34762"/>
                  <a:pt x="360466" y="43967"/>
                  <a:pt x="339097" y="59561"/>
                </a:cubicBezTo>
                <a:cubicBezTo>
                  <a:pt x="330962" y="50897"/>
                  <a:pt x="321742" y="43317"/>
                  <a:pt x="311546" y="37036"/>
                </a:cubicBezTo>
                <a:cubicBezTo>
                  <a:pt x="339748" y="13861"/>
                  <a:pt x="375869" y="0"/>
                  <a:pt x="4151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businessman-with-dollar-coin_49206"/>
          <p:cNvSpPr>
            <a:spLocks noChangeAspect="1"/>
          </p:cNvSpPr>
          <p:nvPr/>
        </p:nvSpPr>
        <p:spPr bwMode="auto">
          <a:xfrm>
            <a:off x="9463962" y="1491309"/>
            <a:ext cx="742428" cy="889337"/>
          </a:xfrm>
          <a:custGeom>
            <a:avLst/>
            <a:gdLst>
              <a:gd name="connsiteX0" fmla="*/ 143463 w 503376"/>
              <a:gd name="connsiteY0" fmla="*/ 516211 h 602982"/>
              <a:gd name="connsiteX1" fmla="*/ 175426 w 503376"/>
              <a:gd name="connsiteY1" fmla="*/ 548121 h 602982"/>
              <a:gd name="connsiteX2" fmla="*/ 207388 w 503376"/>
              <a:gd name="connsiteY2" fmla="*/ 516211 h 602982"/>
              <a:gd name="connsiteX3" fmla="*/ 488487 w 503376"/>
              <a:gd name="connsiteY3" fmla="*/ 160801 h 602982"/>
              <a:gd name="connsiteX4" fmla="*/ 494388 w 503376"/>
              <a:gd name="connsiteY4" fmla="*/ 162765 h 602982"/>
              <a:gd name="connsiteX5" fmla="*/ 497338 w 503376"/>
              <a:gd name="connsiteY5" fmla="*/ 168288 h 602982"/>
              <a:gd name="connsiteX6" fmla="*/ 503361 w 503376"/>
              <a:gd name="connsiteY6" fmla="*/ 243403 h 602982"/>
              <a:gd name="connsiteX7" fmla="*/ 501394 w 503376"/>
              <a:gd name="connsiteY7" fmla="*/ 249294 h 602982"/>
              <a:gd name="connsiteX8" fmla="*/ 495863 w 503376"/>
              <a:gd name="connsiteY8" fmla="*/ 252117 h 602982"/>
              <a:gd name="connsiteX9" fmla="*/ 476195 w 503376"/>
              <a:gd name="connsiteY9" fmla="*/ 253712 h 602982"/>
              <a:gd name="connsiteX10" fmla="*/ 467467 w 503376"/>
              <a:gd name="connsiteY10" fmla="*/ 246225 h 602982"/>
              <a:gd name="connsiteX11" fmla="*/ 465746 w 503376"/>
              <a:gd name="connsiteY11" fmla="*/ 225360 h 602982"/>
              <a:gd name="connsiteX12" fmla="*/ 367038 w 503376"/>
              <a:gd name="connsiteY12" fmla="*/ 345396 h 602982"/>
              <a:gd name="connsiteX13" fmla="*/ 356343 w 503376"/>
              <a:gd name="connsiteY13" fmla="*/ 347115 h 602982"/>
              <a:gd name="connsiteX14" fmla="*/ 262552 w 503376"/>
              <a:gd name="connsiteY14" fmla="*/ 288692 h 602982"/>
              <a:gd name="connsiteX15" fmla="*/ 181422 w 503376"/>
              <a:gd name="connsiteY15" fmla="*/ 401610 h 602982"/>
              <a:gd name="connsiteX16" fmla="*/ 174784 w 503376"/>
              <a:gd name="connsiteY16" fmla="*/ 405046 h 602982"/>
              <a:gd name="connsiteX17" fmla="*/ 169990 w 503376"/>
              <a:gd name="connsiteY17" fmla="*/ 403451 h 602982"/>
              <a:gd name="connsiteX18" fmla="*/ 154010 w 503376"/>
              <a:gd name="connsiteY18" fmla="*/ 392036 h 602982"/>
              <a:gd name="connsiteX19" fmla="*/ 150691 w 503376"/>
              <a:gd name="connsiteY19" fmla="*/ 386759 h 602982"/>
              <a:gd name="connsiteX20" fmla="*/ 152166 w 503376"/>
              <a:gd name="connsiteY20" fmla="*/ 380622 h 602982"/>
              <a:gd name="connsiteX21" fmla="*/ 248539 w 503376"/>
              <a:gd name="connsiteY21" fmla="*/ 246471 h 602982"/>
              <a:gd name="connsiteX22" fmla="*/ 259479 w 503376"/>
              <a:gd name="connsiteY22" fmla="*/ 244384 h 602982"/>
              <a:gd name="connsiteX23" fmla="*/ 354623 w 503376"/>
              <a:gd name="connsiteY23" fmla="*/ 303666 h 602982"/>
              <a:gd name="connsiteX24" fmla="*/ 439195 w 503376"/>
              <a:gd name="connsiteY24" fmla="*/ 200936 h 602982"/>
              <a:gd name="connsiteX25" fmla="*/ 416208 w 503376"/>
              <a:gd name="connsiteY25" fmla="*/ 202777 h 602982"/>
              <a:gd name="connsiteX26" fmla="*/ 410184 w 503376"/>
              <a:gd name="connsiteY26" fmla="*/ 200813 h 602982"/>
              <a:gd name="connsiteX27" fmla="*/ 407357 w 503376"/>
              <a:gd name="connsiteY27" fmla="*/ 195290 h 602982"/>
              <a:gd name="connsiteX28" fmla="*/ 405759 w 503376"/>
              <a:gd name="connsiteY28" fmla="*/ 175652 h 602982"/>
              <a:gd name="connsiteX29" fmla="*/ 413257 w 503376"/>
              <a:gd name="connsiteY29" fmla="*/ 166938 h 602982"/>
              <a:gd name="connsiteX30" fmla="*/ 103887 w 503376"/>
              <a:gd name="connsiteY30" fmla="*/ 137956 h 602982"/>
              <a:gd name="connsiteX31" fmla="*/ 126874 w 503376"/>
              <a:gd name="connsiteY31" fmla="*/ 137956 h 602982"/>
              <a:gd name="connsiteX32" fmla="*/ 132652 w 503376"/>
              <a:gd name="connsiteY32" fmla="*/ 143602 h 602982"/>
              <a:gd name="connsiteX33" fmla="*/ 132652 w 503376"/>
              <a:gd name="connsiteY33" fmla="*/ 155507 h 602982"/>
              <a:gd name="connsiteX34" fmla="*/ 166456 w 503376"/>
              <a:gd name="connsiteY34" fmla="*/ 167413 h 602982"/>
              <a:gd name="connsiteX35" fmla="*/ 168177 w 503376"/>
              <a:gd name="connsiteY35" fmla="*/ 175268 h 602982"/>
              <a:gd name="connsiteX36" fmla="*/ 155639 w 503376"/>
              <a:gd name="connsiteY36" fmla="*/ 194537 h 602982"/>
              <a:gd name="connsiteX37" fmla="*/ 147772 w 503376"/>
              <a:gd name="connsiteY37" fmla="*/ 196256 h 602982"/>
              <a:gd name="connsiteX38" fmla="*/ 120482 w 503376"/>
              <a:gd name="connsiteY38" fmla="*/ 189014 h 602982"/>
              <a:gd name="connsiteX39" fmla="*/ 93931 w 503376"/>
              <a:gd name="connsiteY39" fmla="*/ 202270 h 602982"/>
              <a:gd name="connsiteX40" fmla="*/ 123801 w 503376"/>
              <a:gd name="connsiteY40" fmla="*/ 223748 h 602982"/>
              <a:gd name="connsiteX41" fmla="*/ 176044 w 503376"/>
              <a:gd name="connsiteY41" fmla="*/ 275788 h 602982"/>
              <a:gd name="connsiteX42" fmla="*/ 132652 w 503376"/>
              <a:gd name="connsiteY42" fmla="*/ 320710 h 602982"/>
              <a:gd name="connsiteX43" fmla="*/ 132652 w 503376"/>
              <a:gd name="connsiteY43" fmla="*/ 333229 h 602982"/>
              <a:gd name="connsiteX44" fmla="*/ 126874 w 503376"/>
              <a:gd name="connsiteY44" fmla="*/ 338997 h 602982"/>
              <a:gd name="connsiteX45" fmla="*/ 103887 w 503376"/>
              <a:gd name="connsiteY45" fmla="*/ 338997 h 602982"/>
              <a:gd name="connsiteX46" fmla="*/ 98233 w 503376"/>
              <a:gd name="connsiteY46" fmla="*/ 333229 h 602982"/>
              <a:gd name="connsiteX47" fmla="*/ 98233 w 503376"/>
              <a:gd name="connsiteY47" fmla="*/ 320096 h 602982"/>
              <a:gd name="connsiteX48" fmla="*/ 59512 w 503376"/>
              <a:gd name="connsiteY48" fmla="*/ 298740 h 602982"/>
              <a:gd name="connsiteX49" fmla="*/ 59758 w 503376"/>
              <a:gd name="connsiteY49" fmla="*/ 290762 h 602982"/>
              <a:gd name="connsiteX50" fmla="*/ 76352 w 503376"/>
              <a:gd name="connsiteY50" fmla="*/ 274929 h 602982"/>
              <a:gd name="connsiteX51" fmla="*/ 80532 w 503376"/>
              <a:gd name="connsiteY51" fmla="*/ 273334 h 602982"/>
              <a:gd name="connsiteX52" fmla="*/ 84465 w 503376"/>
              <a:gd name="connsiteY52" fmla="*/ 275175 h 602982"/>
              <a:gd name="connsiteX53" fmla="*/ 116180 w 503376"/>
              <a:gd name="connsiteY53" fmla="*/ 287816 h 602982"/>
              <a:gd name="connsiteX54" fmla="*/ 141625 w 503376"/>
              <a:gd name="connsiteY54" fmla="*/ 275666 h 602982"/>
              <a:gd name="connsiteX55" fmla="*/ 113721 w 503376"/>
              <a:gd name="connsiteY55" fmla="*/ 256642 h 602982"/>
              <a:gd name="connsiteX56" fmla="*/ 59512 w 503376"/>
              <a:gd name="connsiteY56" fmla="*/ 202270 h 602982"/>
              <a:gd name="connsiteX57" fmla="*/ 98233 w 503376"/>
              <a:gd name="connsiteY57" fmla="*/ 157348 h 602982"/>
              <a:gd name="connsiteX58" fmla="*/ 98233 w 503376"/>
              <a:gd name="connsiteY58" fmla="*/ 143602 h 602982"/>
              <a:gd name="connsiteX59" fmla="*/ 103887 w 503376"/>
              <a:gd name="connsiteY59" fmla="*/ 137956 h 602982"/>
              <a:gd name="connsiteX60" fmla="*/ 23603 w 503376"/>
              <a:gd name="connsiteY60" fmla="*/ 0 h 602982"/>
              <a:gd name="connsiteX61" fmla="*/ 327248 w 503376"/>
              <a:gd name="connsiteY61" fmla="*/ 0 h 602982"/>
              <a:gd name="connsiteX62" fmla="*/ 350851 w 503376"/>
              <a:gd name="connsiteY62" fmla="*/ 23564 h 602982"/>
              <a:gd name="connsiteX63" fmla="*/ 350851 w 503376"/>
              <a:gd name="connsiteY63" fmla="*/ 281915 h 602982"/>
              <a:gd name="connsiteX64" fmla="*/ 322945 w 503376"/>
              <a:gd name="connsiteY64" fmla="*/ 264610 h 602982"/>
              <a:gd name="connsiteX65" fmla="*/ 322945 w 503376"/>
              <a:gd name="connsiteY65" fmla="*/ 105672 h 602982"/>
              <a:gd name="connsiteX66" fmla="*/ 27906 w 503376"/>
              <a:gd name="connsiteY66" fmla="*/ 105672 h 602982"/>
              <a:gd name="connsiteX67" fmla="*/ 27906 w 503376"/>
              <a:gd name="connsiteY67" fmla="*/ 497310 h 602982"/>
              <a:gd name="connsiteX68" fmla="*/ 322945 w 503376"/>
              <a:gd name="connsiteY68" fmla="*/ 497310 h 602982"/>
              <a:gd name="connsiteX69" fmla="*/ 322945 w 503376"/>
              <a:gd name="connsiteY69" fmla="*/ 345613 h 602982"/>
              <a:gd name="connsiteX70" fmla="*/ 350851 w 503376"/>
              <a:gd name="connsiteY70" fmla="*/ 363164 h 602982"/>
              <a:gd name="connsiteX71" fmla="*/ 350851 w 503376"/>
              <a:gd name="connsiteY71" fmla="*/ 579540 h 602982"/>
              <a:gd name="connsiteX72" fmla="*/ 327248 w 503376"/>
              <a:gd name="connsiteY72" fmla="*/ 602982 h 602982"/>
              <a:gd name="connsiteX73" fmla="*/ 23603 w 503376"/>
              <a:gd name="connsiteY73" fmla="*/ 602982 h 602982"/>
              <a:gd name="connsiteX74" fmla="*/ 0 w 503376"/>
              <a:gd name="connsiteY74" fmla="*/ 579540 h 602982"/>
              <a:gd name="connsiteX75" fmla="*/ 0 w 503376"/>
              <a:gd name="connsiteY75" fmla="*/ 23564 h 602982"/>
              <a:gd name="connsiteX76" fmla="*/ 23603 w 503376"/>
              <a:gd name="connsiteY76" fmla="*/ 0 h 602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503376" h="602982">
                <a:moveTo>
                  <a:pt x="143463" y="516211"/>
                </a:moveTo>
                <a:cubicBezTo>
                  <a:pt x="143463" y="533761"/>
                  <a:pt x="157723" y="548121"/>
                  <a:pt x="175426" y="548121"/>
                </a:cubicBezTo>
                <a:cubicBezTo>
                  <a:pt x="193128" y="548121"/>
                  <a:pt x="207388" y="533761"/>
                  <a:pt x="207388" y="516211"/>
                </a:cubicBezTo>
                <a:close/>
                <a:moveTo>
                  <a:pt x="488487" y="160801"/>
                </a:moveTo>
                <a:cubicBezTo>
                  <a:pt x="490577" y="160678"/>
                  <a:pt x="492790" y="161292"/>
                  <a:pt x="494388" y="162765"/>
                </a:cubicBezTo>
                <a:cubicBezTo>
                  <a:pt x="496109" y="164115"/>
                  <a:pt x="497092" y="166201"/>
                  <a:pt x="497338" y="168288"/>
                </a:cubicBezTo>
                <a:lnTo>
                  <a:pt x="503361" y="243403"/>
                </a:lnTo>
                <a:cubicBezTo>
                  <a:pt x="503484" y="245489"/>
                  <a:pt x="502869" y="247698"/>
                  <a:pt x="501394" y="249294"/>
                </a:cubicBezTo>
                <a:cubicBezTo>
                  <a:pt x="500042" y="251012"/>
                  <a:pt x="497952" y="251994"/>
                  <a:pt x="495863" y="252117"/>
                </a:cubicBezTo>
                <a:lnTo>
                  <a:pt x="476195" y="253712"/>
                </a:lnTo>
                <a:cubicBezTo>
                  <a:pt x="471770" y="254081"/>
                  <a:pt x="467836" y="250767"/>
                  <a:pt x="467467" y="246225"/>
                </a:cubicBezTo>
                <a:lnTo>
                  <a:pt x="465746" y="225360"/>
                </a:lnTo>
                <a:lnTo>
                  <a:pt x="367038" y="345396"/>
                </a:lnTo>
                <a:cubicBezTo>
                  <a:pt x="364456" y="348588"/>
                  <a:pt x="359785" y="349324"/>
                  <a:pt x="356343" y="347115"/>
                </a:cubicBezTo>
                <a:lnTo>
                  <a:pt x="262552" y="288692"/>
                </a:lnTo>
                <a:lnTo>
                  <a:pt x="181422" y="401610"/>
                </a:lnTo>
                <a:cubicBezTo>
                  <a:pt x="179824" y="403819"/>
                  <a:pt x="177365" y="405046"/>
                  <a:pt x="174784" y="405046"/>
                </a:cubicBezTo>
                <a:cubicBezTo>
                  <a:pt x="173186" y="405046"/>
                  <a:pt x="171465" y="404555"/>
                  <a:pt x="169990" y="403451"/>
                </a:cubicBezTo>
                <a:lnTo>
                  <a:pt x="154010" y="392036"/>
                </a:lnTo>
                <a:cubicBezTo>
                  <a:pt x="152289" y="390809"/>
                  <a:pt x="151060" y="388845"/>
                  <a:pt x="150691" y="386759"/>
                </a:cubicBezTo>
                <a:cubicBezTo>
                  <a:pt x="150445" y="384549"/>
                  <a:pt x="150937" y="382340"/>
                  <a:pt x="152166" y="380622"/>
                </a:cubicBezTo>
                <a:lnTo>
                  <a:pt x="248539" y="246471"/>
                </a:lnTo>
                <a:cubicBezTo>
                  <a:pt x="250997" y="243034"/>
                  <a:pt x="255791" y="242052"/>
                  <a:pt x="259479" y="244384"/>
                </a:cubicBezTo>
                <a:lnTo>
                  <a:pt x="354623" y="303666"/>
                </a:lnTo>
                <a:lnTo>
                  <a:pt x="439195" y="200936"/>
                </a:lnTo>
                <a:lnTo>
                  <a:pt x="416208" y="202777"/>
                </a:lnTo>
                <a:cubicBezTo>
                  <a:pt x="413995" y="202900"/>
                  <a:pt x="411905" y="202286"/>
                  <a:pt x="410184" y="200813"/>
                </a:cubicBezTo>
                <a:cubicBezTo>
                  <a:pt x="408586" y="199463"/>
                  <a:pt x="407603" y="197376"/>
                  <a:pt x="407357" y="195290"/>
                </a:cubicBezTo>
                <a:lnTo>
                  <a:pt x="405759" y="175652"/>
                </a:lnTo>
                <a:cubicBezTo>
                  <a:pt x="405390" y="171234"/>
                  <a:pt x="408832" y="167306"/>
                  <a:pt x="413257" y="166938"/>
                </a:cubicBezTo>
                <a:close/>
                <a:moveTo>
                  <a:pt x="103887" y="137956"/>
                </a:moveTo>
                <a:lnTo>
                  <a:pt x="126874" y="137956"/>
                </a:lnTo>
                <a:cubicBezTo>
                  <a:pt x="130070" y="137956"/>
                  <a:pt x="132652" y="140411"/>
                  <a:pt x="132652" y="143602"/>
                </a:cubicBezTo>
                <a:lnTo>
                  <a:pt x="132652" y="155507"/>
                </a:lnTo>
                <a:cubicBezTo>
                  <a:pt x="145067" y="157226"/>
                  <a:pt x="157237" y="161399"/>
                  <a:pt x="166456" y="167413"/>
                </a:cubicBezTo>
                <a:cubicBezTo>
                  <a:pt x="169038" y="169131"/>
                  <a:pt x="169898" y="172690"/>
                  <a:pt x="168177" y="175268"/>
                </a:cubicBezTo>
                <a:lnTo>
                  <a:pt x="155639" y="194537"/>
                </a:lnTo>
                <a:cubicBezTo>
                  <a:pt x="153918" y="197238"/>
                  <a:pt x="150353" y="197974"/>
                  <a:pt x="147772" y="196256"/>
                </a:cubicBezTo>
                <a:cubicBezTo>
                  <a:pt x="141134" y="191960"/>
                  <a:pt x="129947" y="189014"/>
                  <a:pt x="120482" y="189014"/>
                </a:cubicBezTo>
                <a:cubicBezTo>
                  <a:pt x="110648" y="189014"/>
                  <a:pt x="93931" y="191714"/>
                  <a:pt x="93931" y="202270"/>
                </a:cubicBezTo>
                <a:cubicBezTo>
                  <a:pt x="93931" y="212457"/>
                  <a:pt x="99216" y="216384"/>
                  <a:pt x="123801" y="223748"/>
                </a:cubicBezTo>
                <a:cubicBezTo>
                  <a:pt x="144698" y="230131"/>
                  <a:pt x="176413" y="239704"/>
                  <a:pt x="176044" y="275788"/>
                </a:cubicBezTo>
                <a:cubicBezTo>
                  <a:pt x="176044" y="298494"/>
                  <a:pt x="159204" y="315800"/>
                  <a:pt x="132652" y="320710"/>
                </a:cubicBezTo>
                <a:lnTo>
                  <a:pt x="132652" y="333229"/>
                </a:lnTo>
                <a:cubicBezTo>
                  <a:pt x="132652" y="336420"/>
                  <a:pt x="130070" y="338997"/>
                  <a:pt x="126874" y="338997"/>
                </a:cubicBezTo>
                <a:lnTo>
                  <a:pt x="103887" y="338997"/>
                </a:lnTo>
                <a:cubicBezTo>
                  <a:pt x="100814" y="338997"/>
                  <a:pt x="98233" y="336420"/>
                  <a:pt x="98233" y="333229"/>
                </a:cubicBezTo>
                <a:lnTo>
                  <a:pt x="98233" y="320096"/>
                </a:lnTo>
                <a:cubicBezTo>
                  <a:pt x="83113" y="316659"/>
                  <a:pt x="69223" y="309050"/>
                  <a:pt x="59512" y="298740"/>
                </a:cubicBezTo>
                <a:cubicBezTo>
                  <a:pt x="57299" y="296531"/>
                  <a:pt x="57422" y="292849"/>
                  <a:pt x="59758" y="290762"/>
                </a:cubicBezTo>
                <a:lnTo>
                  <a:pt x="76352" y="274929"/>
                </a:lnTo>
                <a:cubicBezTo>
                  <a:pt x="77459" y="273947"/>
                  <a:pt x="78934" y="273334"/>
                  <a:pt x="80532" y="273334"/>
                </a:cubicBezTo>
                <a:cubicBezTo>
                  <a:pt x="82007" y="273456"/>
                  <a:pt x="83482" y="274070"/>
                  <a:pt x="84465" y="275175"/>
                </a:cubicBezTo>
                <a:cubicBezTo>
                  <a:pt x="91595" y="282662"/>
                  <a:pt x="104625" y="287816"/>
                  <a:pt x="116180" y="287816"/>
                </a:cubicBezTo>
                <a:cubicBezTo>
                  <a:pt x="125645" y="287816"/>
                  <a:pt x="141625" y="285239"/>
                  <a:pt x="141625" y="275666"/>
                </a:cubicBezTo>
                <a:cubicBezTo>
                  <a:pt x="141748" y="266829"/>
                  <a:pt x="137077" y="263638"/>
                  <a:pt x="113721" y="256642"/>
                </a:cubicBezTo>
                <a:cubicBezTo>
                  <a:pt x="92210" y="250137"/>
                  <a:pt x="59512" y="240195"/>
                  <a:pt x="59512" y="202270"/>
                </a:cubicBezTo>
                <a:cubicBezTo>
                  <a:pt x="59512" y="180546"/>
                  <a:pt x="74140" y="163731"/>
                  <a:pt x="98233" y="157348"/>
                </a:cubicBezTo>
                <a:lnTo>
                  <a:pt x="98233" y="143602"/>
                </a:lnTo>
                <a:cubicBezTo>
                  <a:pt x="98233" y="140411"/>
                  <a:pt x="100814" y="137956"/>
                  <a:pt x="103887" y="137956"/>
                </a:cubicBezTo>
                <a:close/>
                <a:moveTo>
                  <a:pt x="23603" y="0"/>
                </a:moveTo>
                <a:lnTo>
                  <a:pt x="327248" y="0"/>
                </a:lnTo>
                <a:cubicBezTo>
                  <a:pt x="340279" y="0"/>
                  <a:pt x="350851" y="10555"/>
                  <a:pt x="350851" y="23564"/>
                </a:cubicBezTo>
                <a:lnTo>
                  <a:pt x="350851" y="281915"/>
                </a:lnTo>
                <a:lnTo>
                  <a:pt x="322945" y="264610"/>
                </a:lnTo>
                <a:lnTo>
                  <a:pt x="322945" y="105672"/>
                </a:lnTo>
                <a:lnTo>
                  <a:pt x="27906" y="105672"/>
                </a:lnTo>
                <a:lnTo>
                  <a:pt x="27906" y="497310"/>
                </a:lnTo>
                <a:lnTo>
                  <a:pt x="322945" y="497310"/>
                </a:lnTo>
                <a:lnTo>
                  <a:pt x="322945" y="345613"/>
                </a:lnTo>
                <a:lnTo>
                  <a:pt x="350851" y="363164"/>
                </a:lnTo>
                <a:lnTo>
                  <a:pt x="350851" y="579540"/>
                </a:lnTo>
                <a:cubicBezTo>
                  <a:pt x="350851" y="592427"/>
                  <a:pt x="340279" y="602982"/>
                  <a:pt x="327248" y="602982"/>
                </a:cubicBezTo>
                <a:lnTo>
                  <a:pt x="23603" y="602982"/>
                </a:lnTo>
                <a:cubicBezTo>
                  <a:pt x="10572" y="602982"/>
                  <a:pt x="0" y="592427"/>
                  <a:pt x="0" y="579540"/>
                </a:cubicBezTo>
                <a:lnTo>
                  <a:pt x="0" y="23564"/>
                </a:lnTo>
                <a:cubicBezTo>
                  <a:pt x="0" y="10555"/>
                  <a:pt x="10572" y="0"/>
                  <a:pt x="2360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文本框 22"/>
          <p:cNvSpPr txBox="1"/>
          <p:nvPr/>
        </p:nvSpPr>
        <p:spPr>
          <a:xfrm flipH="1">
            <a:off x="885450" y="5037606"/>
            <a:ext cx="293095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1" name="文本框 22"/>
          <p:cNvSpPr txBox="1"/>
          <p:nvPr/>
        </p:nvSpPr>
        <p:spPr>
          <a:xfrm flipH="1">
            <a:off x="8351623" y="2513326"/>
            <a:ext cx="293095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任意多边形 41"/>
          <p:cNvSpPr/>
          <p:nvPr/>
        </p:nvSpPr>
        <p:spPr>
          <a:xfrm>
            <a:off x="407035" y="3157917"/>
            <a:ext cx="11361420" cy="1211580"/>
          </a:xfrm>
          <a:custGeom>
            <a:avLst/>
            <a:gdLst>
              <a:gd name="connsiteX0" fmla="*/ 0 w 14329"/>
              <a:gd name="connsiteY0" fmla="*/ 1388 h 1388"/>
              <a:gd name="connsiteX1" fmla="*/ 7392 w 14329"/>
              <a:gd name="connsiteY1" fmla="*/ 1387 h 1388"/>
              <a:gd name="connsiteX2" fmla="*/ 10270 w 14329"/>
              <a:gd name="connsiteY2" fmla="*/ 0 h 1388"/>
              <a:gd name="connsiteX3" fmla="*/ 14329 w 14329"/>
              <a:gd name="connsiteY3" fmla="*/ 0 h 1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29" h="1388">
                <a:moveTo>
                  <a:pt x="0" y="1388"/>
                </a:moveTo>
                <a:lnTo>
                  <a:pt x="7392" y="1387"/>
                </a:lnTo>
                <a:lnTo>
                  <a:pt x="10270" y="0"/>
                </a:lnTo>
                <a:lnTo>
                  <a:pt x="14329" y="0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五边形 56"/>
          <p:cNvSpPr/>
          <p:nvPr/>
        </p:nvSpPr>
        <p:spPr>
          <a:xfrm rot="5400000">
            <a:off x="1218565" y="676972"/>
            <a:ext cx="2730500" cy="3498215"/>
          </a:xfrm>
          <a:prstGeom prst="homePlate">
            <a:avLst>
              <a:gd name="adj" fmla="val 21290"/>
            </a:avLst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20"/>
          <p:cNvSpPr txBox="1"/>
          <p:nvPr/>
        </p:nvSpPr>
        <p:spPr>
          <a:xfrm flipH="1">
            <a:off x="1281430" y="2141917"/>
            <a:ext cx="2606040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KEY  WORDS</a:t>
            </a:r>
          </a:p>
        </p:txBody>
      </p:sp>
      <p:sp>
        <p:nvSpPr>
          <p:cNvPr id="7" name="椭圆 6"/>
          <p:cNvSpPr/>
          <p:nvPr/>
        </p:nvSpPr>
        <p:spPr>
          <a:xfrm>
            <a:off x="2165350" y="2769297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链条"/>
          <p:cNvSpPr>
            <a:spLocks noEditPoints="1"/>
          </p:cNvSpPr>
          <p:nvPr/>
        </p:nvSpPr>
        <p:spPr>
          <a:xfrm>
            <a:off x="2293620" y="2863277"/>
            <a:ext cx="577215" cy="650240"/>
          </a:xfrm>
          <a:custGeom>
            <a:avLst/>
            <a:gdLst/>
            <a:ahLst/>
            <a:cxnLst>
              <a:cxn ang="0">
                <a:pos x="266141" y="246668"/>
              </a:cxn>
              <a:cxn ang="0">
                <a:pos x="246668" y="272633"/>
              </a:cxn>
              <a:cxn ang="0">
                <a:pos x="207720" y="285615"/>
              </a:cxn>
              <a:cxn ang="0">
                <a:pos x="175264" y="272633"/>
              </a:cxn>
              <a:cxn ang="0">
                <a:pos x="136316" y="233685"/>
              </a:cxn>
              <a:cxn ang="0">
                <a:pos x="123334" y="201229"/>
              </a:cxn>
              <a:cxn ang="0">
                <a:pos x="136316" y="162281"/>
              </a:cxn>
              <a:cxn ang="0">
                <a:pos x="123334" y="149299"/>
              </a:cxn>
              <a:cxn ang="0">
                <a:pos x="84386" y="162281"/>
              </a:cxn>
              <a:cxn ang="0">
                <a:pos x="51930" y="149299"/>
              </a:cxn>
              <a:cxn ang="0">
                <a:pos x="12983" y="110351"/>
              </a:cxn>
              <a:cxn ang="0">
                <a:pos x="0" y="77895"/>
              </a:cxn>
              <a:cxn ang="0">
                <a:pos x="12983" y="38948"/>
              </a:cxn>
              <a:cxn ang="0">
                <a:pos x="38948" y="12983"/>
              </a:cxn>
              <a:cxn ang="0">
                <a:pos x="77895" y="0"/>
              </a:cxn>
              <a:cxn ang="0">
                <a:pos x="110351" y="12983"/>
              </a:cxn>
              <a:cxn ang="0">
                <a:pos x="149299" y="51930"/>
              </a:cxn>
              <a:cxn ang="0">
                <a:pos x="162281" y="84386"/>
              </a:cxn>
              <a:cxn ang="0">
                <a:pos x="149299" y="123334"/>
              </a:cxn>
              <a:cxn ang="0">
                <a:pos x="162281" y="136316"/>
              </a:cxn>
              <a:cxn ang="0">
                <a:pos x="194738" y="123334"/>
              </a:cxn>
              <a:cxn ang="0">
                <a:pos x="233685" y="136316"/>
              </a:cxn>
              <a:cxn ang="0">
                <a:pos x="272633" y="175264"/>
              </a:cxn>
              <a:cxn ang="0">
                <a:pos x="285615" y="207720"/>
              </a:cxn>
              <a:cxn ang="0">
                <a:pos x="266141" y="246668"/>
              </a:cxn>
              <a:cxn ang="0">
                <a:pos x="123334" y="77895"/>
              </a:cxn>
              <a:cxn ang="0">
                <a:pos x="90878" y="38948"/>
              </a:cxn>
              <a:cxn ang="0">
                <a:pos x="77895" y="32456"/>
              </a:cxn>
              <a:cxn ang="0">
                <a:pos x="64913" y="38948"/>
              </a:cxn>
              <a:cxn ang="0">
                <a:pos x="38948" y="64913"/>
              </a:cxn>
              <a:cxn ang="0">
                <a:pos x="32456" y="77895"/>
              </a:cxn>
              <a:cxn ang="0">
                <a:pos x="38948" y="84386"/>
              </a:cxn>
              <a:cxn ang="0">
                <a:pos x="77895" y="123334"/>
              </a:cxn>
              <a:cxn ang="0">
                <a:pos x="84386" y="129825"/>
              </a:cxn>
              <a:cxn ang="0">
                <a:pos x="97369" y="123334"/>
              </a:cxn>
              <a:cxn ang="0">
                <a:pos x="84386" y="103860"/>
              </a:cxn>
              <a:cxn ang="0">
                <a:pos x="103860" y="84386"/>
              </a:cxn>
              <a:cxn ang="0">
                <a:pos x="123334" y="97369"/>
              </a:cxn>
              <a:cxn ang="0">
                <a:pos x="129825" y="84386"/>
              </a:cxn>
              <a:cxn ang="0">
                <a:pos x="123334" y="77895"/>
              </a:cxn>
              <a:cxn ang="0">
                <a:pos x="246668" y="194738"/>
              </a:cxn>
              <a:cxn ang="0">
                <a:pos x="207720" y="162281"/>
              </a:cxn>
              <a:cxn ang="0">
                <a:pos x="194738" y="155790"/>
              </a:cxn>
              <a:cxn ang="0">
                <a:pos x="188246" y="162281"/>
              </a:cxn>
              <a:cxn ang="0">
                <a:pos x="194738" y="181755"/>
              </a:cxn>
              <a:cxn ang="0">
                <a:pos x="181755" y="201229"/>
              </a:cxn>
              <a:cxn ang="0">
                <a:pos x="162281" y="188246"/>
              </a:cxn>
              <a:cxn ang="0">
                <a:pos x="155790" y="201229"/>
              </a:cxn>
              <a:cxn ang="0">
                <a:pos x="162281" y="207720"/>
              </a:cxn>
              <a:cxn ang="0">
                <a:pos x="194738" y="246668"/>
              </a:cxn>
              <a:cxn ang="0">
                <a:pos x="207720" y="253159"/>
              </a:cxn>
              <a:cxn ang="0">
                <a:pos x="220703" y="246668"/>
              </a:cxn>
              <a:cxn ang="0">
                <a:pos x="246668" y="220703"/>
              </a:cxn>
              <a:cxn ang="0">
                <a:pos x="253159" y="207720"/>
              </a:cxn>
              <a:cxn ang="0">
                <a:pos x="246668" y="194738"/>
              </a:cxn>
            </a:cxnLst>
            <a:rect l="0" t="0" r="0" b="0"/>
            <a:pathLst>
              <a:path w="44" h="44">
                <a:moveTo>
                  <a:pt x="41" y="38"/>
                </a:moveTo>
                <a:cubicBezTo>
                  <a:pt x="38" y="42"/>
                  <a:pt x="38" y="42"/>
                  <a:pt x="38" y="42"/>
                </a:cubicBezTo>
                <a:cubicBezTo>
                  <a:pt x="36" y="43"/>
                  <a:pt x="34" y="44"/>
                  <a:pt x="32" y="44"/>
                </a:cubicBezTo>
                <a:cubicBezTo>
                  <a:pt x="30" y="44"/>
                  <a:pt x="28" y="43"/>
                  <a:pt x="27" y="42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28"/>
                  <a:pt x="20" y="26"/>
                  <a:pt x="21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7" y="24"/>
                  <a:pt x="15" y="25"/>
                  <a:pt x="13" y="25"/>
                </a:cubicBezTo>
                <a:cubicBezTo>
                  <a:pt x="11" y="25"/>
                  <a:pt x="9" y="24"/>
                  <a:pt x="8" y="23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6"/>
                  <a:pt x="0" y="14"/>
                  <a:pt x="0" y="12"/>
                </a:cubicBezTo>
                <a:cubicBezTo>
                  <a:pt x="0" y="10"/>
                  <a:pt x="1" y="8"/>
                  <a:pt x="2" y="6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2" y="0"/>
                </a:cubicBezTo>
                <a:cubicBezTo>
                  <a:pt x="14" y="0"/>
                  <a:pt x="16" y="1"/>
                  <a:pt x="17" y="2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9"/>
                  <a:pt x="25" y="11"/>
                  <a:pt x="25" y="13"/>
                </a:cubicBezTo>
                <a:cubicBezTo>
                  <a:pt x="25" y="15"/>
                  <a:pt x="24" y="17"/>
                  <a:pt x="23" y="19"/>
                </a:cubicBezTo>
                <a:cubicBezTo>
                  <a:pt x="25" y="21"/>
                  <a:pt x="25" y="21"/>
                  <a:pt x="25" y="21"/>
                </a:cubicBezTo>
                <a:cubicBezTo>
                  <a:pt x="26" y="20"/>
                  <a:pt x="28" y="19"/>
                  <a:pt x="30" y="19"/>
                </a:cubicBezTo>
                <a:cubicBezTo>
                  <a:pt x="33" y="19"/>
                  <a:pt x="35" y="20"/>
                  <a:pt x="36" y="21"/>
                </a:cubicBezTo>
                <a:cubicBezTo>
                  <a:pt x="42" y="27"/>
                  <a:pt x="42" y="27"/>
                  <a:pt x="42" y="27"/>
                </a:cubicBezTo>
                <a:cubicBezTo>
                  <a:pt x="43" y="28"/>
                  <a:pt x="44" y="30"/>
                  <a:pt x="44" y="32"/>
                </a:cubicBezTo>
                <a:cubicBezTo>
                  <a:pt x="44" y="34"/>
                  <a:pt x="43" y="36"/>
                  <a:pt x="41" y="38"/>
                </a:cubicBezTo>
                <a:close/>
                <a:moveTo>
                  <a:pt x="19" y="12"/>
                </a:moveTo>
                <a:cubicBezTo>
                  <a:pt x="14" y="6"/>
                  <a:pt x="14" y="6"/>
                  <a:pt x="14" y="6"/>
                </a:cubicBezTo>
                <a:cubicBezTo>
                  <a:pt x="13" y="5"/>
                  <a:pt x="12" y="5"/>
                  <a:pt x="12" y="5"/>
                </a:cubicBezTo>
                <a:cubicBezTo>
                  <a:pt x="11" y="5"/>
                  <a:pt x="10" y="5"/>
                  <a:pt x="10" y="6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0"/>
                  <a:pt x="5" y="11"/>
                  <a:pt x="5" y="12"/>
                </a:cubicBezTo>
                <a:cubicBezTo>
                  <a:pt x="5" y="12"/>
                  <a:pt x="5" y="13"/>
                  <a:pt x="6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3" y="20"/>
                  <a:pt x="13" y="20"/>
                </a:cubicBezTo>
                <a:cubicBezTo>
                  <a:pt x="14" y="20"/>
                  <a:pt x="15" y="20"/>
                  <a:pt x="15" y="19"/>
                </a:cubicBezTo>
                <a:cubicBezTo>
                  <a:pt x="14" y="18"/>
                  <a:pt x="13" y="17"/>
                  <a:pt x="13" y="16"/>
                </a:cubicBezTo>
                <a:cubicBezTo>
                  <a:pt x="13" y="15"/>
                  <a:pt x="14" y="13"/>
                  <a:pt x="16" y="13"/>
                </a:cubicBezTo>
                <a:cubicBezTo>
                  <a:pt x="17" y="13"/>
                  <a:pt x="18" y="14"/>
                  <a:pt x="19" y="15"/>
                </a:cubicBezTo>
                <a:cubicBezTo>
                  <a:pt x="19" y="15"/>
                  <a:pt x="20" y="14"/>
                  <a:pt x="20" y="13"/>
                </a:cubicBezTo>
                <a:cubicBezTo>
                  <a:pt x="20" y="13"/>
                  <a:pt x="20" y="12"/>
                  <a:pt x="19" y="12"/>
                </a:cubicBezTo>
                <a:close/>
                <a:moveTo>
                  <a:pt x="38" y="30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4"/>
                  <a:pt x="31" y="24"/>
                  <a:pt x="30" y="24"/>
                </a:cubicBezTo>
                <a:cubicBezTo>
                  <a:pt x="30" y="24"/>
                  <a:pt x="29" y="24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29"/>
                  <a:pt x="29" y="31"/>
                  <a:pt x="28" y="31"/>
                </a:cubicBezTo>
                <a:cubicBezTo>
                  <a:pt x="27" y="31"/>
                  <a:pt x="26" y="29"/>
                  <a:pt x="25" y="29"/>
                </a:cubicBezTo>
                <a:cubicBezTo>
                  <a:pt x="24" y="29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8"/>
                  <a:pt x="31" y="39"/>
                  <a:pt x="32" y="39"/>
                </a:cubicBezTo>
                <a:cubicBezTo>
                  <a:pt x="33" y="39"/>
                  <a:pt x="33" y="38"/>
                  <a:pt x="34" y="38"/>
                </a:cubicBezTo>
                <a:cubicBezTo>
                  <a:pt x="38" y="34"/>
                  <a:pt x="38" y="34"/>
                  <a:pt x="38" y="34"/>
                </a:cubicBezTo>
                <a:cubicBezTo>
                  <a:pt x="38" y="34"/>
                  <a:pt x="39" y="33"/>
                  <a:pt x="39" y="32"/>
                </a:cubicBezTo>
                <a:cubicBezTo>
                  <a:pt x="39" y="32"/>
                  <a:pt x="38" y="31"/>
                  <a:pt x="38" y="30"/>
                </a:cubicBezTo>
                <a:close/>
              </a:path>
            </a:pathLst>
          </a:custGeom>
          <a:solidFill>
            <a:srgbClr val="ADB8CA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20"/>
          <p:cNvSpPr txBox="1"/>
          <p:nvPr/>
        </p:nvSpPr>
        <p:spPr>
          <a:xfrm flipH="1">
            <a:off x="1281430" y="1127187"/>
            <a:ext cx="2606040" cy="10147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60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80% </a:t>
            </a:r>
          </a:p>
        </p:txBody>
      </p:sp>
      <p:sp>
        <p:nvSpPr>
          <p:cNvPr id="10" name="五边形 6"/>
          <p:cNvSpPr/>
          <p:nvPr/>
        </p:nvSpPr>
        <p:spPr>
          <a:xfrm rot="16200000" flipV="1">
            <a:off x="8242935" y="3328732"/>
            <a:ext cx="2730500" cy="3498215"/>
          </a:xfrm>
          <a:prstGeom prst="homePlate">
            <a:avLst>
              <a:gd name="adj" fmla="val 21290"/>
            </a:avLst>
          </a:pr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20"/>
          <p:cNvSpPr txBox="1"/>
          <p:nvPr/>
        </p:nvSpPr>
        <p:spPr>
          <a:xfrm flipH="1">
            <a:off x="8304530" y="4882577"/>
            <a:ext cx="2606040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KEY  WORDS</a:t>
            </a:r>
          </a:p>
        </p:txBody>
      </p:sp>
      <p:sp>
        <p:nvSpPr>
          <p:cNvPr id="12" name="文本框 20"/>
          <p:cNvSpPr txBox="1"/>
          <p:nvPr/>
        </p:nvSpPr>
        <p:spPr>
          <a:xfrm flipH="1">
            <a:off x="8304530" y="5443917"/>
            <a:ext cx="2606040" cy="10147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60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80% </a:t>
            </a:r>
          </a:p>
        </p:txBody>
      </p:sp>
      <p:sp>
        <p:nvSpPr>
          <p:cNvPr id="13" name="椭圆 12"/>
          <p:cNvSpPr/>
          <p:nvPr/>
        </p:nvSpPr>
        <p:spPr>
          <a:xfrm>
            <a:off x="9189085" y="3991037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日历"/>
          <p:cNvSpPr>
            <a:spLocks noEditPoints="1"/>
          </p:cNvSpPr>
          <p:nvPr/>
        </p:nvSpPr>
        <p:spPr>
          <a:xfrm>
            <a:off x="9385300" y="4091367"/>
            <a:ext cx="444500" cy="637540"/>
          </a:xfrm>
          <a:custGeom>
            <a:avLst/>
            <a:gdLst/>
            <a:ahLst/>
            <a:cxnLst>
              <a:cxn ang="0">
                <a:pos x="265231" y="310332"/>
              </a:cxn>
              <a:cxn ang="0">
                <a:pos x="0" y="284471"/>
              </a:cxn>
              <a:cxn ang="0">
                <a:pos x="19407" y="45257"/>
              </a:cxn>
              <a:cxn ang="0">
                <a:pos x="45283" y="25861"/>
              </a:cxn>
              <a:cxn ang="0">
                <a:pos x="84098" y="0"/>
              </a:cxn>
              <a:cxn ang="0">
                <a:pos x="109974" y="45257"/>
              </a:cxn>
              <a:cxn ang="0">
                <a:pos x="174664" y="25861"/>
              </a:cxn>
              <a:cxn ang="0">
                <a:pos x="213478" y="0"/>
              </a:cxn>
              <a:cxn ang="0">
                <a:pos x="245824" y="45257"/>
              </a:cxn>
              <a:cxn ang="0">
                <a:pos x="291107" y="64653"/>
              </a:cxn>
              <a:cxn ang="0">
                <a:pos x="71159" y="161631"/>
              </a:cxn>
              <a:cxn ang="0">
                <a:pos x="19407" y="109909"/>
              </a:cxn>
              <a:cxn ang="0">
                <a:pos x="71159" y="161631"/>
              </a:cxn>
              <a:cxn ang="0">
                <a:pos x="71159" y="168097"/>
              </a:cxn>
              <a:cxn ang="0">
                <a:pos x="19407" y="226284"/>
              </a:cxn>
              <a:cxn ang="0">
                <a:pos x="71159" y="284471"/>
              </a:cxn>
              <a:cxn ang="0">
                <a:pos x="19407" y="239214"/>
              </a:cxn>
              <a:cxn ang="0">
                <a:pos x="71159" y="284471"/>
              </a:cxn>
              <a:cxn ang="0">
                <a:pos x="84098" y="19396"/>
              </a:cxn>
              <a:cxn ang="0">
                <a:pos x="64690" y="25861"/>
              </a:cxn>
              <a:cxn ang="0">
                <a:pos x="71159" y="84048"/>
              </a:cxn>
              <a:cxn ang="0">
                <a:pos x="90567" y="77583"/>
              </a:cxn>
              <a:cxn ang="0">
                <a:pos x="135850" y="161631"/>
              </a:cxn>
              <a:cxn ang="0">
                <a:pos x="84098" y="109909"/>
              </a:cxn>
              <a:cxn ang="0">
                <a:pos x="135850" y="161631"/>
              </a:cxn>
              <a:cxn ang="0">
                <a:pos x="135850" y="168097"/>
              </a:cxn>
              <a:cxn ang="0">
                <a:pos x="84098" y="226284"/>
              </a:cxn>
              <a:cxn ang="0">
                <a:pos x="135850" y="284471"/>
              </a:cxn>
              <a:cxn ang="0">
                <a:pos x="84098" y="239214"/>
              </a:cxn>
              <a:cxn ang="0">
                <a:pos x="135850" y="284471"/>
              </a:cxn>
              <a:cxn ang="0">
                <a:pos x="207009" y="109909"/>
              </a:cxn>
              <a:cxn ang="0">
                <a:pos x="148788" y="161631"/>
              </a:cxn>
              <a:cxn ang="0">
                <a:pos x="207009" y="226284"/>
              </a:cxn>
              <a:cxn ang="0">
                <a:pos x="148788" y="168097"/>
              </a:cxn>
              <a:cxn ang="0">
                <a:pos x="207009" y="226284"/>
              </a:cxn>
              <a:cxn ang="0">
                <a:pos x="207009" y="239214"/>
              </a:cxn>
              <a:cxn ang="0">
                <a:pos x="148788" y="284471"/>
              </a:cxn>
              <a:cxn ang="0">
                <a:pos x="219948" y="25861"/>
              </a:cxn>
              <a:cxn ang="0">
                <a:pos x="207009" y="19396"/>
              </a:cxn>
              <a:cxn ang="0">
                <a:pos x="200540" y="77583"/>
              </a:cxn>
              <a:cxn ang="0">
                <a:pos x="213478" y="84048"/>
              </a:cxn>
              <a:cxn ang="0">
                <a:pos x="219948" y="25861"/>
              </a:cxn>
              <a:cxn ang="0">
                <a:pos x="265231" y="109909"/>
              </a:cxn>
              <a:cxn ang="0">
                <a:pos x="213478" y="161631"/>
              </a:cxn>
              <a:cxn ang="0">
                <a:pos x="265231" y="226284"/>
              </a:cxn>
              <a:cxn ang="0">
                <a:pos x="213478" y="168097"/>
              </a:cxn>
              <a:cxn ang="0">
                <a:pos x="265231" y="226284"/>
              </a:cxn>
              <a:cxn ang="0">
                <a:pos x="265231" y="239214"/>
              </a:cxn>
              <a:cxn ang="0">
                <a:pos x="213478" y="284471"/>
              </a:cxn>
            </a:cxnLst>
            <a:rect l="0" t="0" r="0" b="0"/>
            <a:pathLst>
              <a:path w="45" h="48">
                <a:moveTo>
                  <a:pt x="45" y="44"/>
                </a:moveTo>
                <a:cubicBezTo>
                  <a:pt x="45" y="46"/>
                  <a:pt x="43" y="48"/>
                  <a:pt x="41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2" y="7"/>
                  <a:pt x="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4"/>
                </a:cubicBezTo>
                <a:cubicBezTo>
                  <a:pt x="17" y="7"/>
                  <a:pt x="17" y="7"/>
                  <a:pt x="1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"/>
                  <a:pt x="29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0"/>
                  <a:pt x="38" y="2"/>
                  <a:pt x="38" y="4"/>
                </a:cubicBezTo>
                <a:cubicBezTo>
                  <a:pt x="38" y="7"/>
                  <a:pt x="38" y="7"/>
                  <a:pt x="38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3" y="7"/>
                  <a:pt x="45" y="8"/>
                  <a:pt x="45" y="10"/>
                </a:cubicBezTo>
                <a:lnTo>
                  <a:pt x="45" y="44"/>
                </a:lnTo>
                <a:close/>
                <a:moveTo>
                  <a:pt x="11" y="25"/>
                </a:moveTo>
                <a:cubicBezTo>
                  <a:pt x="11" y="17"/>
                  <a:pt x="11" y="17"/>
                  <a:pt x="11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25"/>
                  <a:pt x="3" y="25"/>
                  <a:pt x="3" y="25"/>
                </a:cubicBezTo>
                <a:lnTo>
                  <a:pt x="11" y="25"/>
                </a:lnTo>
                <a:close/>
                <a:moveTo>
                  <a:pt x="11" y="35"/>
                </a:moveTo>
                <a:cubicBezTo>
                  <a:pt x="11" y="26"/>
                  <a:pt x="11" y="26"/>
                  <a:pt x="1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35"/>
                  <a:pt x="3" y="35"/>
                  <a:pt x="3" y="35"/>
                </a:cubicBezTo>
                <a:lnTo>
                  <a:pt x="11" y="35"/>
                </a:lnTo>
                <a:close/>
                <a:moveTo>
                  <a:pt x="11" y="44"/>
                </a:moveTo>
                <a:cubicBezTo>
                  <a:pt x="11" y="37"/>
                  <a:pt x="11" y="37"/>
                  <a:pt x="11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44"/>
                  <a:pt x="3" y="44"/>
                  <a:pt x="3" y="44"/>
                </a:cubicBezTo>
                <a:lnTo>
                  <a:pt x="11" y="44"/>
                </a:lnTo>
                <a:close/>
                <a:moveTo>
                  <a:pt x="14" y="4"/>
                </a:moveTo>
                <a:cubicBezTo>
                  <a:pt x="14" y="3"/>
                  <a:pt x="13" y="3"/>
                  <a:pt x="13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0" y="3"/>
                  <a:pt x="10" y="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1" y="13"/>
                  <a:pt x="11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4" y="12"/>
                  <a:pt x="14" y="12"/>
                </a:cubicBezTo>
                <a:lnTo>
                  <a:pt x="14" y="4"/>
                </a:lnTo>
                <a:close/>
                <a:moveTo>
                  <a:pt x="21" y="25"/>
                </a:moveTo>
                <a:cubicBezTo>
                  <a:pt x="21" y="17"/>
                  <a:pt x="21" y="17"/>
                  <a:pt x="2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5"/>
                  <a:pt x="13" y="25"/>
                  <a:pt x="13" y="25"/>
                </a:cubicBezTo>
                <a:lnTo>
                  <a:pt x="21" y="25"/>
                </a:lnTo>
                <a:close/>
                <a:moveTo>
                  <a:pt x="21" y="35"/>
                </a:moveTo>
                <a:cubicBezTo>
                  <a:pt x="21" y="26"/>
                  <a:pt x="21" y="26"/>
                  <a:pt x="21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35"/>
                  <a:pt x="13" y="35"/>
                  <a:pt x="13" y="35"/>
                </a:cubicBezTo>
                <a:lnTo>
                  <a:pt x="21" y="35"/>
                </a:lnTo>
                <a:close/>
                <a:moveTo>
                  <a:pt x="21" y="44"/>
                </a:moveTo>
                <a:cubicBezTo>
                  <a:pt x="21" y="37"/>
                  <a:pt x="21" y="37"/>
                  <a:pt x="21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44"/>
                  <a:pt x="13" y="44"/>
                  <a:pt x="13" y="44"/>
                </a:cubicBezTo>
                <a:lnTo>
                  <a:pt x="21" y="44"/>
                </a:lnTo>
                <a:close/>
                <a:moveTo>
                  <a:pt x="32" y="25"/>
                </a:moveTo>
                <a:cubicBezTo>
                  <a:pt x="32" y="17"/>
                  <a:pt x="32" y="17"/>
                  <a:pt x="3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25"/>
                  <a:pt x="23" y="25"/>
                  <a:pt x="23" y="25"/>
                </a:cubicBezTo>
                <a:lnTo>
                  <a:pt x="32" y="25"/>
                </a:lnTo>
                <a:close/>
                <a:moveTo>
                  <a:pt x="32" y="35"/>
                </a:moveTo>
                <a:cubicBezTo>
                  <a:pt x="32" y="26"/>
                  <a:pt x="32" y="26"/>
                  <a:pt x="32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5"/>
                  <a:pt x="23" y="35"/>
                  <a:pt x="23" y="35"/>
                </a:cubicBezTo>
                <a:lnTo>
                  <a:pt x="32" y="35"/>
                </a:lnTo>
                <a:close/>
                <a:moveTo>
                  <a:pt x="32" y="44"/>
                </a:moveTo>
                <a:cubicBezTo>
                  <a:pt x="32" y="37"/>
                  <a:pt x="32" y="37"/>
                  <a:pt x="32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44"/>
                  <a:pt x="23" y="44"/>
                  <a:pt x="23" y="44"/>
                </a:cubicBezTo>
                <a:lnTo>
                  <a:pt x="32" y="44"/>
                </a:lnTo>
                <a:close/>
                <a:moveTo>
                  <a:pt x="34" y="4"/>
                </a:moveTo>
                <a:cubicBezTo>
                  <a:pt x="34" y="3"/>
                  <a:pt x="34" y="3"/>
                  <a:pt x="33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31" y="3"/>
                  <a:pt x="31" y="4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3"/>
                  <a:pt x="32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4" y="13"/>
                  <a:pt x="34" y="12"/>
                  <a:pt x="34" y="12"/>
                </a:cubicBezTo>
                <a:lnTo>
                  <a:pt x="34" y="4"/>
                </a:lnTo>
                <a:close/>
                <a:moveTo>
                  <a:pt x="41" y="25"/>
                </a:moveTo>
                <a:cubicBezTo>
                  <a:pt x="41" y="17"/>
                  <a:pt x="41" y="17"/>
                  <a:pt x="41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25"/>
                  <a:pt x="33" y="25"/>
                  <a:pt x="33" y="25"/>
                </a:cubicBezTo>
                <a:lnTo>
                  <a:pt x="41" y="25"/>
                </a:lnTo>
                <a:close/>
                <a:moveTo>
                  <a:pt x="41" y="35"/>
                </a:moveTo>
                <a:cubicBezTo>
                  <a:pt x="41" y="26"/>
                  <a:pt x="41" y="26"/>
                  <a:pt x="41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35"/>
                  <a:pt x="33" y="35"/>
                  <a:pt x="33" y="35"/>
                </a:cubicBezTo>
                <a:lnTo>
                  <a:pt x="41" y="35"/>
                </a:lnTo>
                <a:close/>
                <a:moveTo>
                  <a:pt x="41" y="44"/>
                </a:moveTo>
                <a:cubicBezTo>
                  <a:pt x="41" y="37"/>
                  <a:pt x="41" y="37"/>
                  <a:pt x="41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4"/>
                  <a:pt x="33" y="44"/>
                  <a:pt x="33" y="44"/>
                </a:cubicBezTo>
                <a:lnTo>
                  <a:pt x="41" y="44"/>
                </a:lnTo>
                <a:close/>
              </a:path>
            </a:pathLst>
          </a:custGeom>
          <a:solidFill>
            <a:srgbClr val="B7A597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文本框 22"/>
          <p:cNvSpPr txBox="1"/>
          <p:nvPr/>
        </p:nvSpPr>
        <p:spPr>
          <a:xfrm flipH="1">
            <a:off x="1463040" y="4801932"/>
            <a:ext cx="5640070" cy="151695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  <a:p>
            <a:pPr marL="285750" lvl="0" indent="-2857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6" name="文本框 22"/>
          <p:cNvSpPr txBox="1"/>
          <p:nvPr/>
        </p:nvSpPr>
        <p:spPr>
          <a:xfrm flipH="1">
            <a:off x="5106670" y="1342452"/>
            <a:ext cx="5640070" cy="151695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  <a:p>
            <a:pPr marL="285750" lvl="0" indent="-28575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160203" y="1593219"/>
            <a:ext cx="3871595" cy="3871595"/>
            <a:chOff x="6644" y="1969"/>
            <a:chExt cx="7363" cy="7363"/>
          </a:xfrm>
        </p:grpSpPr>
        <p:sp>
          <p:nvSpPr>
            <p:cNvPr id="5" name="直角三角形 4"/>
            <p:cNvSpPr/>
            <p:nvPr/>
          </p:nvSpPr>
          <p:spPr>
            <a:xfrm flipV="1">
              <a:off x="6644" y="1969"/>
              <a:ext cx="3699" cy="3699"/>
            </a:xfrm>
            <a:prstGeom prst="rtTriangle">
              <a:avLst/>
            </a:prstGeom>
            <a:solidFill>
              <a:srgbClr val="ADB8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直角三角形 5"/>
            <p:cNvSpPr/>
            <p:nvPr/>
          </p:nvSpPr>
          <p:spPr>
            <a:xfrm flipH="1" flipV="1">
              <a:off x="10309" y="1969"/>
              <a:ext cx="3699" cy="3699"/>
            </a:xfrm>
            <a:prstGeom prst="rtTriangle">
              <a:avLst/>
            </a:prstGeom>
            <a:solidFill>
              <a:srgbClr val="B7A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 flipH="1">
              <a:off x="10309" y="5634"/>
              <a:ext cx="3699" cy="3699"/>
            </a:xfrm>
            <a:prstGeom prst="rtTriangle">
              <a:avLst/>
            </a:prstGeom>
            <a:solidFill>
              <a:srgbClr val="ADB8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>
              <a:off x="6644" y="5634"/>
              <a:ext cx="3699" cy="3699"/>
            </a:xfrm>
            <a:prstGeom prst="rtTriangle">
              <a:avLst/>
            </a:prstGeom>
            <a:solidFill>
              <a:srgbClr val="B7A5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20"/>
          <p:cNvSpPr txBox="1"/>
          <p:nvPr/>
        </p:nvSpPr>
        <p:spPr>
          <a:xfrm flipH="1">
            <a:off x="5010150" y="3927796"/>
            <a:ext cx="2171065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 WORDS</a:t>
            </a:r>
          </a:p>
        </p:txBody>
      </p:sp>
      <p:sp>
        <p:nvSpPr>
          <p:cNvPr id="10" name="杯子"/>
          <p:cNvSpPr>
            <a:spLocks noEditPoints="1"/>
          </p:cNvSpPr>
          <p:nvPr/>
        </p:nvSpPr>
        <p:spPr>
          <a:xfrm>
            <a:off x="5679123" y="2528256"/>
            <a:ext cx="833755" cy="1273810"/>
          </a:xfrm>
          <a:custGeom>
            <a:avLst/>
            <a:gdLst/>
            <a:ahLst/>
            <a:cxnLst>
              <a:cxn ang="0">
                <a:pos x="1222301758" y="232327404"/>
              </a:cxn>
              <a:cxn ang="0">
                <a:pos x="1161789815" y="61140367"/>
              </a:cxn>
              <a:cxn ang="0">
                <a:pos x="1077077565" y="0"/>
              </a:cxn>
              <a:cxn ang="0">
                <a:pos x="242040321" y="0"/>
              </a:cxn>
              <a:cxn ang="0">
                <a:pos x="145224193" y="61140367"/>
              </a:cxn>
              <a:cxn ang="0">
                <a:pos x="96816128" y="232327404"/>
              </a:cxn>
              <a:cxn ang="0">
                <a:pos x="0" y="330151243"/>
              </a:cxn>
              <a:cxn ang="0">
                <a:pos x="0" y="476885129"/>
              </a:cxn>
              <a:cxn ang="0">
                <a:pos x="96816128" y="562482392"/>
              </a:cxn>
              <a:cxn ang="0">
                <a:pos x="145224193" y="562482392"/>
              </a:cxn>
              <a:cxn ang="0">
                <a:pos x="145224193" y="574708968"/>
              </a:cxn>
              <a:cxn ang="0">
                <a:pos x="242040321" y="1418432556"/>
              </a:cxn>
              <a:cxn ang="0">
                <a:pos x="326752570" y="1504026074"/>
              </a:cxn>
              <a:cxn ang="0">
                <a:pos x="980261437" y="1504026074"/>
              </a:cxn>
              <a:cxn ang="0">
                <a:pos x="1077077565" y="1418432556"/>
              </a:cxn>
              <a:cxn ang="0">
                <a:pos x="1161789815" y="574708968"/>
              </a:cxn>
              <a:cxn ang="0">
                <a:pos x="1161789815" y="562482392"/>
              </a:cxn>
              <a:cxn ang="0">
                <a:pos x="1210197879" y="562482392"/>
              </a:cxn>
              <a:cxn ang="0">
                <a:pos x="1307014007" y="476885129"/>
              </a:cxn>
              <a:cxn ang="0">
                <a:pos x="1307014007" y="330151243"/>
              </a:cxn>
              <a:cxn ang="0">
                <a:pos x="1222301758" y="232327404"/>
              </a:cxn>
              <a:cxn ang="0">
                <a:pos x="242040321" y="97823839"/>
              </a:cxn>
              <a:cxn ang="0">
                <a:pos x="1077077565" y="97823839"/>
              </a:cxn>
              <a:cxn ang="0">
                <a:pos x="1113381750" y="232327404"/>
              </a:cxn>
              <a:cxn ang="0">
                <a:pos x="193632257" y="232327404"/>
              </a:cxn>
              <a:cxn ang="0">
                <a:pos x="242040321" y="97823839"/>
              </a:cxn>
              <a:cxn ang="0">
                <a:pos x="980261437" y="1406202235"/>
              </a:cxn>
              <a:cxn ang="0">
                <a:pos x="326752570" y="1406202235"/>
              </a:cxn>
              <a:cxn ang="0">
                <a:pos x="314652417" y="1271698670"/>
              </a:cxn>
              <a:cxn ang="0">
                <a:pos x="992361590" y="1271698670"/>
              </a:cxn>
              <a:cxn ang="0">
                <a:pos x="980261437" y="1406202235"/>
              </a:cxn>
              <a:cxn ang="0">
                <a:pos x="1004465469" y="1222784878"/>
              </a:cxn>
              <a:cxn ang="0">
                <a:pos x="314652417" y="1222784878"/>
              </a:cxn>
              <a:cxn ang="0">
                <a:pos x="254140474" y="758126325"/>
              </a:cxn>
              <a:cxn ang="0">
                <a:pos x="1052873533" y="758126325"/>
              </a:cxn>
              <a:cxn ang="0">
                <a:pos x="1004465469" y="1222784878"/>
              </a:cxn>
              <a:cxn ang="0">
                <a:pos x="1052873533" y="709216278"/>
              </a:cxn>
              <a:cxn ang="0">
                <a:pos x="254140474" y="709216278"/>
              </a:cxn>
              <a:cxn ang="0">
                <a:pos x="242040321" y="562482392"/>
              </a:cxn>
              <a:cxn ang="0">
                <a:pos x="1077077565" y="562482392"/>
              </a:cxn>
              <a:cxn ang="0">
                <a:pos x="1052873533" y="709216278"/>
              </a:cxn>
              <a:cxn ang="0">
                <a:pos x="1210197879" y="476885129"/>
              </a:cxn>
              <a:cxn ang="0">
                <a:pos x="96816128" y="476885129"/>
              </a:cxn>
              <a:cxn ang="0">
                <a:pos x="96816128" y="330151243"/>
              </a:cxn>
              <a:cxn ang="0">
                <a:pos x="1210197879" y="330151243"/>
              </a:cxn>
              <a:cxn ang="0">
                <a:pos x="1210197879" y="476885129"/>
              </a:cxn>
              <a:cxn ang="0">
                <a:pos x="1210197879" y="476885129"/>
              </a:cxn>
              <a:cxn ang="0">
                <a:pos x="1210197879" y="476885129"/>
              </a:cxn>
            </a:cxnLst>
            <a:rect l="0" t="0" r="0" b="0"/>
            <a:pathLst>
              <a:path w="108" h="123">
                <a:moveTo>
                  <a:pt x="101" y="19"/>
                </a:moveTo>
                <a:cubicBezTo>
                  <a:pt x="96" y="5"/>
                  <a:pt x="96" y="5"/>
                  <a:pt x="96" y="5"/>
                </a:cubicBezTo>
                <a:cubicBezTo>
                  <a:pt x="95" y="2"/>
                  <a:pt x="92" y="0"/>
                  <a:pt x="89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6" y="0"/>
                  <a:pt x="13" y="2"/>
                  <a:pt x="12" y="5"/>
                </a:cubicBezTo>
                <a:cubicBezTo>
                  <a:pt x="8" y="19"/>
                  <a:pt x="8" y="19"/>
                  <a:pt x="8" y="19"/>
                </a:cubicBezTo>
                <a:cubicBezTo>
                  <a:pt x="4" y="20"/>
                  <a:pt x="0" y="23"/>
                  <a:pt x="0" y="27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3"/>
                  <a:pt x="4" y="46"/>
                  <a:pt x="8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7"/>
                  <a:pt x="12" y="47"/>
                  <a:pt x="12" y="47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20" y="120"/>
                  <a:pt x="23" y="123"/>
                  <a:pt x="27" y="123"/>
                </a:cubicBezTo>
                <a:cubicBezTo>
                  <a:pt x="81" y="123"/>
                  <a:pt x="81" y="123"/>
                  <a:pt x="81" y="123"/>
                </a:cubicBezTo>
                <a:cubicBezTo>
                  <a:pt x="85" y="123"/>
                  <a:pt x="88" y="120"/>
                  <a:pt x="89" y="116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6"/>
                  <a:pt x="96" y="46"/>
                  <a:pt x="96" y="46"/>
                </a:cubicBezTo>
                <a:cubicBezTo>
                  <a:pt x="100" y="46"/>
                  <a:pt x="100" y="46"/>
                  <a:pt x="100" y="46"/>
                </a:cubicBezTo>
                <a:cubicBezTo>
                  <a:pt x="104" y="46"/>
                  <a:pt x="108" y="43"/>
                  <a:pt x="108" y="39"/>
                </a:cubicBezTo>
                <a:cubicBezTo>
                  <a:pt x="108" y="27"/>
                  <a:pt x="108" y="27"/>
                  <a:pt x="108" y="27"/>
                </a:cubicBezTo>
                <a:cubicBezTo>
                  <a:pt x="108" y="23"/>
                  <a:pt x="105" y="20"/>
                  <a:pt x="101" y="19"/>
                </a:cubicBezTo>
                <a:close/>
                <a:moveTo>
                  <a:pt x="20" y="8"/>
                </a:moveTo>
                <a:cubicBezTo>
                  <a:pt x="89" y="8"/>
                  <a:pt x="89" y="8"/>
                  <a:pt x="89" y="8"/>
                </a:cubicBezTo>
                <a:cubicBezTo>
                  <a:pt x="92" y="19"/>
                  <a:pt x="92" y="19"/>
                  <a:pt x="92" y="19"/>
                </a:cubicBezTo>
                <a:cubicBezTo>
                  <a:pt x="16" y="19"/>
                  <a:pt x="16" y="19"/>
                  <a:pt x="16" y="19"/>
                </a:cubicBezTo>
                <a:lnTo>
                  <a:pt x="20" y="8"/>
                </a:lnTo>
                <a:close/>
                <a:moveTo>
                  <a:pt x="81" y="115"/>
                </a:moveTo>
                <a:cubicBezTo>
                  <a:pt x="27" y="115"/>
                  <a:pt x="27" y="115"/>
                  <a:pt x="27" y="115"/>
                </a:cubicBezTo>
                <a:cubicBezTo>
                  <a:pt x="26" y="104"/>
                  <a:pt x="26" y="104"/>
                  <a:pt x="26" y="104"/>
                </a:cubicBezTo>
                <a:cubicBezTo>
                  <a:pt x="82" y="104"/>
                  <a:pt x="82" y="104"/>
                  <a:pt x="82" y="104"/>
                </a:cubicBezTo>
                <a:lnTo>
                  <a:pt x="81" y="115"/>
                </a:lnTo>
                <a:close/>
                <a:moveTo>
                  <a:pt x="83" y="100"/>
                </a:moveTo>
                <a:cubicBezTo>
                  <a:pt x="26" y="100"/>
                  <a:pt x="26" y="100"/>
                  <a:pt x="26" y="100"/>
                </a:cubicBezTo>
                <a:cubicBezTo>
                  <a:pt x="21" y="62"/>
                  <a:pt x="21" y="62"/>
                  <a:pt x="21" y="62"/>
                </a:cubicBezTo>
                <a:cubicBezTo>
                  <a:pt x="87" y="62"/>
                  <a:pt x="87" y="62"/>
                  <a:pt x="87" y="62"/>
                </a:cubicBezTo>
                <a:lnTo>
                  <a:pt x="83" y="100"/>
                </a:lnTo>
                <a:close/>
                <a:moveTo>
                  <a:pt x="87" y="58"/>
                </a:moveTo>
                <a:cubicBezTo>
                  <a:pt x="21" y="58"/>
                  <a:pt x="21" y="58"/>
                  <a:pt x="21" y="58"/>
                </a:cubicBezTo>
                <a:cubicBezTo>
                  <a:pt x="20" y="46"/>
                  <a:pt x="20" y="46"/>
                  <a:pt x="20" y="46"/>
                </a:cubicBezTo>
                <a:cubicBezTo>
                  <a:pt x="89" y="46"/>
                  <a:pt x="89" y="46"/>
                  <a:pt x="89" y="46"/>
                </a:cubicBezTo>
                <a:lnTo>
                  <a:pt x="87" y="58"/>
                </a:lnTo>
                <a:close/>
                <a:moveTo>
                  <a:pt x="100" y="39"/>
                </a:moveTo>
                <a:cubicBezTo>
                  <a:pt x="8" y="39"/>
                  <a:pt x="8" y="39"/>
                  <a:pt x="8" y="39"/>
                </a:cubicBezTo>
                <a:cubicBezTo>
                  <a:pt x="8" y="27"/>
                  <a:pt x="8" y="27"/>
                  <a:pt x="8" y="27"/>
                </a:cubicBezTo>
                <a:cubicBezTo>
                  <a:pt x="100" y="27"/>
                  <a:pt x="100" y="27"/>
                  <a:pt x="100" y="27"/>
                </a:cubicBezTo>
                <a:lnTo>
                  <a:pt x="100" y="39"/>
                </a:lnTo>
                <a:close/>
                <a:moveTo>
                  <a:pt x="100" y="39"/>
                </a:moveTo>
                <a:cubicBezTo>
                  <a:pt x="100" y="39"/>
                  <a:pt x="100" y="39"/>
                  <a:pt x="100" y="39"/>
                </a:cubicBezTo>
              </a:path>
            </a:pathLst>
          </a:custGeom>
          <a:solidFill>
            <a:srgbClr val="B3B3B3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flipH="1">
            <a:off x="4160520" y="1841186"/>
            <a:ext cx="1059815" cy="8299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2" name="文本框 11"/>
          <p:cNvSpPr txBox="1"/>
          <p:nvPr/>
        </p:nvSpPr>
        <p:spPr>
          <a:xfrm flipH="1">
            <a:off x="4073525" y="4320861"/>
            <a:ext cx="1059815" cy="8299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3" name="文本框 12"/>
          <p:cNvSpPr txBox="1"/>
          <p:nvPr/>
        </p:nvSpPr>
        <p:spPr>
          <a:xfrm flipH="1">
            <a:off x="6879590" y="4473261"/>
            <a:ext cx="1059815" cy="8299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4" name="文本框 13"/>
          <p:cNvSpPr txBox="1"/>
          <p:nvPr/>
        </p:nvSpPr>
        <p:spPr>
          <a:xfrm flipH="1">
            <a:off x="6972300" y="1841186"/>
            <a:ext cx="1059815" cy="8299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STEP</a:t>
            </a:r>
          </a:p>
          <a:p>
            <a:pPr lvl="0" algn="ctr"/>
            <a:r>
              <a:rPr lang="en-US" altLang="zh-CN" sz="2400">
                <a:solidFill>
                  <a:schemeClr val="bg1"/>
                </a:solidFill>
                <a:latin typeface="Impact" panose="020B0806030902050204" charset="0"/>
                <a:ea typeface="微软雅黑" panose="020B050302020402020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5" name="文本框 22"/>
          <p:cNvSpPr txBox="1"/>
          <p:nvPr/>
        </p:nvSpPr>
        <p:spPr>
          <a:xfrm flipH="1">
            <a:off x="760730" y="2062169"/>
            <a:ext cx="238061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6" name="矩形标注 29"/>
          <p:cNvSpPr/>
          <p:nvPr/>
        </p:nvSpPr>
        <p:spPr>
          <a:xfrm>
            <a:off x="792480" y="1411291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 flipH="1">
            <a:off x="911225" y="1467806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8" name="文本框 22"/>
          <p:cNvSpPr txBox="1"/>
          <p:nvPr/>
        </p:nvSpPr>
        <p:spPr>
          <a:xfrm flipH="1">
            <a:off x="760730" y="5042224"/>
            <a:ext cx="238061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9" name="矩形标注 13"/>
          <p:cNvSpPr/>
          <p:nvPr/>
        </p:nvSpPr>
        <p:spPr>
          <a:xfrm>
            <a:off x="792480" y="4391346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 flipH="1">
            <a:off x="911225" y="4447861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1" name="文本框 22"/>
          <p:cNvSpPr txBox="1"/>
          <p:nvPr/>
        </p:nvSpPr>
        <p:spPr>
          <a:xfrm flipH="1">
            <a:off x="9004935" y="1991684"/>
            <a:ext cx="238061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2" name="矩形标注 17"/>
          <p:cNvSpPr/>
          <p:nvPr/>
        </p:nvSpPr>
        <p:spPr>
          <a:xfrm>
            <a:off x="9036685" y="1340806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0"/>
          <p:cNvSpPr txBox="1"/>
          <p:nvPr/>
        </p:nvSpPr>
        <p:spPr>
          <a:xfrm flipH="1">
            <a:off x="9155430" y="1397321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4" name="文本框 22"/>
          <p:cNvSpPr txBox="1"/>
          <p:nvPr/>
        </p:nvSpPr>
        <p:spPr>
          <a:xfrm flipH="1">
            <a:off x="9004935" y="4971739"/>
            <a:ext cx="238061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5" name="矩形标注 21"/>
          <p:cNvSpPr/>
          <p:nvPr/>
        </p:nvSpPr>
        <p:spPr>
          <a:xfrm>
            <a:off x="9036685" y="4320861"/>
            <a:ext cx="2327275" cy="511175"/>
          </a:xfrm>
          <a:prstGeom prst="wedgeRectCallout">
            <a:avLst>
              <a:gd name="adj1" fmla="val -49809"/>
              <a:gd name="adj2" fmla="val 77453"/>
            </a:avLst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0"/>
          <p:cNvSpPr txBox="1"/>
          <p:nvPr/>
        </p:nvSpPr>
        <p:spPr>
          <a:xfrm flipH="1">
            <a:off x="9155430" y="4377376"/>
            <a:ext cx="20891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"/>
          <p:cNvSpPr txBox="1"/>
          <p:nvPr/>
        </p:nvSpPr>
        <p:spPr>
          <a:xfrm>
            <a:off x="566057" y="3712127"/>
            <a:ext cx="312057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请在此处输入所需标题</a:t>
            </a:r>
          </a:p>
        </p:txBody>
      </p:sp>
      <p:sp>
        <p:nvSpPr>
          <p:cNvPr id="5" name="TextBox 25"/>
          <p:cNvSpPr txBox="1"/>
          <p:nvPr/>
        </p:nvSpPr>
        <p:spPr>
          <a:xfrm>
            <a:off x="566056" y="4089854"/>
            <a:ext cx="312057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Please enter the required title here</a:t>
            </a:r>
          </a:p>
        </p:txBody>
      </p:sp>
      <p:sp>
        <p:nvSpPr>
          <p:cNvPr id="6" name="TextBox 25"/>
          <p:cNvSpPr txBox="1"/>
          <p:nvPr/>
        </p:nvSpPr>
        <p:spPr>
          <a:xfrm>
            <a:off x="566056" y="2378534"/>
            <a:ext cx="3120571" cy="1015663"/>
          </a:xfrm>
          <a:prstGeom prst="rect">
            <a:avLst/>
          </a:prstGeom>
          <a:noFill/>
        </p:spPr>
        <p:txBody>
          <a:bodyPr wrap="square" lIns="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微软雅黑" panose="020B0503020204020204" charset="-122"/>
              </a:rPr>
              <a:t>PART 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22"/>
          <p:cNvSpPr txBox="1"/>
          <p:nvPr/>
        </p:nvSpPr>
        <p:spPr>
          <a:xfrm flipH="1">
            <a:off x="7173278" y="1624899"/>
            <a:ext cx="478790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5" name="文本框 22"/>
          <p:cNvSpPr txBox="1"/>
          <p:nvPr/>
        </p:nvSpPr>
        <p:spPr>
          <a:xfrm flipH="1">
            <a:off x="7173278" y="2743129"/>
            <a:ext cx="478790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6" name="文本框 22"/>
          <p:cNvSpPr txBox="1"/>
          <p:nvPr/>
        </p:nvSpPr>
        <p:spPr>
          <a:xfrm flipH="1">
            <a:off x="7173278" y="3861359"/>
            <a:ext cx="478790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7" name="文本框 22"/>
          <p:cNvSpPr txBox="1"/>
          <p:nvPr/>
        </p:nvSpPr>
        <p:spPr>
          <a:xfrm flipH="1">
            <a:off x="7173278" y="4979589"/>
            <a:ext cx="478790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30822" y="1634499"/>
            <a:ext cx="6752903" cy="4041768"/>
            <a:chOff x="-1270" y="1348740"/>
            <a:chExt cx="7566660" cy="4528820"/>
          </a:xfrm>
        </p:grpSpPr>
        <p:grpSp>
          <p:nvGrpSpPr>
            <p:cNvPr id="9" name="组合 8"/>
            <p:cNvGrpSpPr/>
            <p:nvPr/>
          </p:nvGrpSpPr>
          <p:grpSpPr>
            <a:xfrm>
              <a:off x="-1270" y="1348740"/>
              <a:ext cx="7566660" cy="4528820"/>
              <a:chOff x="-2" y="2124"/>
              <a:chExt cx="11916" cy="7132"/>
            </a:xfrm>
          </p:grpSpPr>
          <p:pic>
            <p:nvPicPr>
              <p:cNvPr id="11" name="图片 10" descr="1"/>
              <p:cNvPicPr>
                <a:picLocks noChangeAspect="1"/>
              </p:cNvPicPr>
              <p:nvPr/>
            </p:nvPicPr>
            <p:blipFill>
              <a:blip r:embed="rId2"/>
              <a:srcRect l="5907" r="2595"/>
              <a:stretch>
                <a:fillRect/>
              </a:stretch>
            </p:blipFill>
            <p:spPr>
              <a:xfrm>
                <a:off x="-2" y="2124"/>
                <a:ext cx="11916" cy="7133"/>
              </a:xfrm>
              <a:prstGeom prst="rect">
                <a:avLst/>
              </a:prstGeom>
            </p:spPr>
          </p:pic>
          <p:sp>
            <p:nvSpPr>
              <p:cNvPr id="12" name="矩形 11"/>
              <p:cNvSpPr/>
              <p:nvPr/>
            </p:nvSpPr>
            <p:spPr>
              <a:xfrm>
                <a:off x="1452" y="2738"/>
                <a:ext cx="8958" cy="56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922020" y="1738630"/>
              <a:ext cx="5688965" cy="3578860"/>
            </a:xfrm>
            <a:prstGeom prst="rect">
              <a:avLst/>
            </a:prstGeom>
            <a:blipFill rotWithShape="1"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9143" y="145140"/>
            <a:ext cx="11393714" cy="576000"/>
          </a:xfrm>
          <a:prstGeom prst="rect">
            <a:avLst/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383314" y="232227"/>
            <a:ext cx="3425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请在此输入您的标题</a:t>
            </a:r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endParaRPr lang="zh-CN" altLang="en-US" sz="200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泪滴形 3"/>
          <p:cNvSpPr/>
          <p:nvPr/>
        </p:nvSpPr>
        <p:spPr>
          <a:xfrm rot="8220000">
            <a:off x="9591040" y="861420"/>
            <a:ext cx="1236980" cy="1236980"/>
          </a:xfrm>
          <a:prstGeom prst="teardrop">
            <a:avLst>
              <a:gd name="adj" fmla="val 200000"/>
            </a:avLst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正方体"/>
          <p:cNvSpPr/>
          <p:nvPr/>
        </p:nvSpPr>
        <p:spPr>
          <a:xfrm>
            <a:off x="1181100" y="4548230"/>
            <a:ext cx="2165985" cy="688340"/>
          </a:xfrm>
          <a:prstGeom prst="cube">
            <a:avLst>
              <a:gd name="adj" fmla="val 58361"/>
            </a:avLst>
          </a:prstGeom>
          <a:solidFill>
            <a:srgbClr val="ADB8CA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6" name="正方体"/>
          <p:cNvSpPr/>
          <p:nvPr/>
        </p:nvSpPr>
        <p:spPr>
          <a:xfrm>
            <a:off x="3796665" y="3980540"/>
            <a:ext cx="2165985" cy="688340"/>
          </a:xfrm>
          <a:prstGeom prst="cube">
            <a:avLst>
              <a:gd name="adj" fmla="val 58361"/>
            </a:avLst>
          </a:prstGeom>
          <a:solidFill>
            <a:srgbClr val="B7A597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7" name="正方体"/>
          <p:cNvSpPr/>
          <p:nvPr/>
        </p:nvSpPr>
        <p:spPr>
          <a:xfrm>
            <a:off x="6412230" y="3412850"/>
            <a:ext cx="2165985" cy="688340"/>
          </a:xfrm>
          <a:prstGeom prst="cube">
            <a:avLst>
              <a:gd name="adj" fmla="val 58361"/>
            </a:avLst>
          </a:prstGeom>
          <a:solidFill>
            <a:srgbClr val="ADB8CA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8" name="正方体"/>
          <p:cNvSpPr/>
          <p:nvPr/>
        </p:nvSpPr>
        <p:spPr>
          <a:xfrm>
            <a:off x="9027795" y="2845160"/>
            <a:ext cx="2165985" cy="688340"/>
          </a:xfrm>
          <a:prstGeom prst="cube">
            <a:avLst>
              <a:gd name="adj" fmla="val 58361"/>
            </a:avLst>
          </a:prstGeom>
          <a:solidFill>
            <a:srgbClr val="ADB8CA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sym typeface="+mn-ea"/>
            </a:endParaRPr>
          </a:p>
        </p:txBody>
      </p:sp>
      <p:sp>
        <p:nvSpPr>
          <p:cNvPr id="9" name="泪滴形 8"/>
          <p:cNvSpPr/>
          <p:nvPr/>
        </p:nvSpPr>
        <p:spPr>
          <a:xfrm rot="8220000">
            <a:off x="1742440" y="2610210"/>
            <a:ext cx="1236980" cy="1236980"/>
          </a:xfrm>
          <a:prstGeom prst="teardrop">
            <a:avLst>
              <a:gd name="adj" fmla="val 200000"/>
            </a:avLst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泪滴形 9"/>
          <p:cNvSpPr/>
          <p:nvPr/>
        </p:nvSpPr>
        <p:spPr>
          <a:xfrm rot="8220000">
            <a:off x="4358640" y="2027280"/>
            <a:ext cx="1236980" cy="1236980"/>
          </a:xfrm>
          <a:prstGeom prst="teardrop">
            <a:avLst>
              <a:gd name="adj" fmla="val 200000"/>
            </a:avLst>
          </a:prstGeom>
          <a:solidFill>
            <a:srgbClr val="B7A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泪滴形 10"/>
          <p:cNvSpPr/>
          <p:nvPr/>
        </p:nvSpPr>
        <p:spPr>
          <a:xfrm rot="8220000">
            <a:off x="6974840" y="1444350"/>
            <a:ext cx="1236980" cy="1236980"/>
          </a:xfrm>
          <a:prstGeom prst="teardrop">
            <a:avLst>
              <a:gd name="adj" fmla="val 200000"/>
            </a:avLst>
          </a:prstGeom>
          <a:solidFill>
            <a:srgbClr val="ADB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文本框 20"/>
          <p:cNvSpPr txBox="1"/>
          <p:nvPr/>
        </p:nvSpPr>
        <p:spPr>
          <a:xfrm flipH="1">
            <a:off x="1221740" y="5236570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3" name="文本框 22"/>
          <p:cNvSpPr txBox="1"/>
          <p:nvPr/>
        </p:nvSpPr>
        <p:spPr>
          <a:xfrm flipH="1">
            <a:off x="1113155" y="5653450"/>
            <a:ext cx="210756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4" name="文本框 20"/>
          <p:cNvSpPr txBox="1"/>
          <p:nvPr/>
        </p:nvSpPr>
        <p:spPr>
          <a:xfrm flipH="1">
            <a:off x="3837940" y="4683485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5" name="文本框 22"/>
          <p:cNvSpPr txBox="1"/>
          <p:nvPr/>
        </p:nvSpPr>
        <p:spPr>
          <a:xfrm flipH="1">
            <a:off x="3729355" y="5100365"/>
            <a:ext cx="210756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6" name="文本框 20"/>
          <p:cNvSpPr txBox="1"/>
          <p:nvPr/>
        </p:nvSpPr>
        <p:spPr>
          <a:xfrm flipH="1">
            <a:off x="6454140" y="4130400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7" name="文本框 22"/>
          <p:cNvSpPr txBox="1"/>
          <p:nvPr/>
        </p:nvSpPr>
        <p:spPr>
          <a:xfrm flipH="1">
            <a:off x="6345555" y="4547280"/>
            <a:ext cx="210756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8" name="文本框 20"/>
          <p:cNvSpPr txBox="1"/>
          <p:nvPr/>
        </p:nvSpPr>
        <p:spPr>
          <a:xfrm flipH="1">
            <a:off x="9013190" y="3548740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9" name="文本框 22"/>
          <p:cNvSpPr txBox="1"/>
          <p:nvPr/>
        </p:nvSpPr>
        <p:spPr>
          <a:xfrm flipH="1">
            <a:off x="8904605" y="3965620"/>
            <a:ext cx="210756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0" name="分享"/>
          <p:cNvSpPr/>
          <p:nvPr/>
        </p:nvSpPr>
        <p:spPr>
          <a:xfrm>
            <a:off x="1974215" y="2866115"/>
            <a:ext cx="772795" cy="772795"/>
          </a:xfrm>
          <a:custGeom>
            <a:avLst/>
            <a:gdLst>
              <a:gd name="connsiteX0" fmla="*/ 347114 w 393729"/>
              <a:gd name="connsiteY0" fmla="*/ 112 h 390624"/>
              <a:gd name="connsiteX1" fmla="*/ 366249 w 393729"/>
              <a:gd name="connsiteY1" fmla="*/ 5364 h 390624"/>
              <a:gd name="connsiteX2" fmla="*/ 388366 w 393729"/>
              <a:gd name="connsiteY2" fmla="*/ 72481 h 390624"/>
              <a:gd name="connsiteX3" fmla="*/ 321248 w 393729"/>
              <a:gd name="connsiteY3" fmla="*/ 94598 h 390624"/>
              <a:gd name="connsiteX4" fmla="*/ 304750 w 393729"/>
              <a:gd name="connsiteY4" fmla="*/ 80728 h 390624"/>
              <a:gd name="connsiteX5" fmla="*/ 98330 w 393729"/>
              <a:gd name="connsiteY5" fmla="*/ 148748 h 390624"/>
              <a:gd name="connsiteX6" fmla="*/ 94598 w 393729"/>
              <a:gd name="connsiteY6" fmla="*/ 162346 h 390624"/>
              <a:gd name="connsiteX7" fmla="*/ 91507 w 393729"/>
              <a:gd name="connsiteY7" fmla="*/ 166277 h 390624"/>
              <a:gd name="connsiteX8" fmla="*/ 229420 w 393729"/>
              <a:gd name="connsiteY8" fmla="*/ 293815 h 390624"/>
              <a:gd name="connsiteX9" fmla="*/ 268686 w 393729"/>
              <a:gd name="connsiteY9" fmla="*/ 296027 h 390624"/>
              <a:gd name="connsiteX10" fmla="*/ 290802 w 393729"/>
              <a:gd name="connsiteY10" fmla="*/ 363144 h 390624"/>
              <a:gd name="connsiteX11" fmla="*/ 223685 w 393729"/>
              <a:gd name="connsiteY11" fmla="*/ 385261 h 390624"/>
              <a:gd name="connsiteX12" fmla="*/ 200613 w 393729"/>
              <a:gd name="connsiteY12" fmla="*/ 321625 h 390624"/>
              <a:gd name="connsiteX13" fmla="*/ 56603 w 393729"/>
              <a:gd name="connsiteY13" fmla="*/ 188448 h 390624"/>
              <a:gd name="connsiteX14" fmla="*/ 27481 w 393729"/>
              <a:gd name="connsiteY14" fmla="*/ 184462 h 390624"/>
              <a:gd name="connsiteX15" fmla="*/ 5364 w 393729"/>
              <a:gd name="connsiteY15" fmla="*/ 117345 h 390624"/>
              <a:gd name="connsiteX16" fmla="*/ 72481 w 393729"/>
              <a:gd name="connsiteY16" fmla="*/ 95228 h 390624"/>
              <a:gd name="connsiteX17" fmla="*/ 89283 w 393729"/>
              <a:gd name="connsiteY17" fmla="*/ 109639 h 390624"/>
              <a:gd name="connsiteX18" fmla="*/ 295206 w 393729"/>
              <a:gd name="connsiteY18" fmla="*/ 41783 h 390624"/>
              <a:gd name="connsiteX19" fmla="*/ 299132 w 393729"/>
              <a:gd name="connsiteY19" fmla="*/ 27480 h 390624"/>
              <a:gd name="connsiteX20" fmla="*/ 347114 w 393729"/>
              <a:gd name="connsiteY20" fmla="*/ 112 h 39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@"/>
          <p:cNvSpPr/>
          <p:nvPr/>
        </p:nvSpPr>
        <p:spPr bwMode="auto">
          <a:xfrm>
            <a:off x="9871710" y="1188445"/>
            <a:ext cx="675005" cy="675005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安卓"/>
          <p:cNvSpPr/>
          <p:nvPr/>
        </p:nvSpPr>
        <p:spPr>
          <a:xfrm>
            <a:off x="4667250" y="2324460"/>
            <a:ext cx="619125" cy="646430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WIFI"/>
          <p:cNvSpPr/>
          <p:nvPr/>
        </p:nvSpPr>
        <p:spPr>
          <a:xfrm>
            <a:off x="7304405" y="1777725"/>
            <a:ext cx="576580" cy="576580"/>
          </a:xfrm>
          <a:custGeom>
            <a:avLst/>
            <a:gdLst>
              <a:gd name="connsiteX0" fmla="*/ 236286 w 472572"/>
              <a:gd name="connsiteY0" fmla="*/ 238384 h 335351"/>
              <a:gd name="connsiteX1" fmla="*/ 297849 w 472572"/>
              <a:gd name="connsiteY1" fmla="*/ 277381 h 335351"/>
              <a:gd name="connsiteX2" fmla="*/ 236286 w 472572"/>
              <a:gd name="connsiteY2" fmla="*/ 335351 h 335351"/>
              <a:gd name="connsiteX3" fmla="*/ 174722 w 472572"/>
              <a:gd name="connsiteY3" fmla="*/ 277381 h 335351"/>
              <a:gd name="connsiteX4" fmla="*/ 236286 w 472572"/>
              <a:gd name="connsiteY4" fmla="*/ 238384 h 335351"/>
              <a:gd name="connsiteX5" fmla="*/ 236286 w 472572"/>
              <a:gd name="connsiteY5" fmla="*/ 153779 h 335351"/>
              <a:gd name="connsiteX6" fmla="*/ 360886 w 472572"/>
              <a:gd name="connsiteY6" fmla="*/ 218025 h 335351"/>
              <a:gd name="connsiteX7" fmla="*/ 331907 w 472572"/>
              <a:gd name="connsiteY7" fmla="*/ 245311 h 335351"/>
              <a:gd name="connsiteX8" fmla="*/ 236286 w 472572"/>
              <a:gd name="connsiteY8" fmla="*/ 193327 h 335351"/>
              <a:gd name="connsiteX9" fmla="*/ 140664 w 472572"/>
              <a:gd name="connsiteY9" fmla="*/ 245311 h 335351"/>
              <a:gd name="connsiteX10" fmla="*/ 111686 w 472572"/>
              <a:gd name="connsiteY10" fmla="*/ 218025 h 335351"/>
              <a:gd name="connsiteX11" fmla="*/ 236286 w 472572"/>
              <a:gd name="connsiteY11" fmla="*/ 153779 h 335351"/>
              <a:gd name="connsiteX12" fmla="*/ 236285 w 472572"/>
              <a:gd name="connsiteY12" fmla="*/ 72334 h 335351"/>
              <a:gd name="connsiteX13" fmla="*/ 420037 w 472572"/>
              <a:gd name="connsiteY13" fmla="*/ 162327 h 335351"/>
              <a:gd name="connsiteX14" fmla="*/ 389766 w 472572"/>
              <a:gd name="connsiteY14" fmla="*/ 190830 h 335351"/>
              <a:gd name="connsiteX15" fmla="*/ 236285 w 472572"/>
              <a:gd name="connsiteY15" fmla="*/ 114013 h 335351"/>
              <a:gd name="connsiteX16" fmla="*/ 82804 w 472572"/>
              <a:gd name="connsiteY16" fmla="*/ 190829 h 335351"/>
              <a:gd name="connsiteX17" fmla="*/ 52534 w 472572"/>
              <a:gd name="connsiteY17" fmla="*/ 162327 h 335351"/>
              <a:gd name="connsiteX18" fmla="*/ 236285 w 472572"/>
              <a:gd name="connsiteY18" fmla="*/ 72334 h 335351"/>
              <a:gd name="connsiteX19" fmla="*/ 236286 w 472572"/>
              <a:gd name="connsiteY19" fmla="*/ 0 h 335351"/>
              <a:gd name="connsiteX20" fmla="*/ 472572 w 472572"/>
              <a:gd name="connsiteY20" fmla="*/ 112859 h 335351"/>
              <a:gd name="connsiteX21" fmla="*/ 443240 w 472572"/>
              <a:gd name="connsiteY21" fmla="*/ 140479 h 335351"/>
              <a:gd name="connsiteX22" fmla="*/ 236286 w 472572"/>
              <a:gd name="connsiteY22" fmla="*/ 40387 h 335351"/>
              <a:gd name="connsiteX23" fmla="*/ 29332 w 472572"/>
              <a:gd name="connsiteY23" fmla="*/ 140479 h 335351"/>
              <a:gd name="connsiteX24" fmla="*/ 0 w 472572"/>
              <a:gd name="connsiteY24" fmla="*/ 112859 h 335351"/>
              <a:gd name="connsiteX25" fmla="*/ 236286 w 472572"/>
              <a:gd name="connsiteY25" fmla="*/ 0 h 335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1865</Words>
  <Application>Microsoft Office PowerPoint</Application>
  <PresentationFormat>宽屏</PresentationFormat>
  <Paragraphs>171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Meiryo</vt:lpstr>
      <vt:lpstr>等线</vt:lpstr>
      <vt:lpstr>等线 Light</vt:lpstr>
      <vt:lpstr>宋体</vt:lpstr>
      <vt:lpstr>微软雅黑</vt:lpstr>
      <vt:lpstr>微软雅黑 Light</vt:lpstr>
      <vt:lpstr>造字工房悦黑体验版纤细体</vt:lpstr>
      <vt:lpstr>Arial</vt:lpstr>
      <vt:lpstr>Calibri</vt:lpstr>
      <vt:lpstr>Calibri Light</vt:lpstr>
      <vt:lpstr>Impact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38</cp:revision>
  <dcterms:created xsi:type="dcterms:W3CDTF">2018-12-30T02:26:00Z</dcterms:created>
  <dcterms:modified xsi:type="dcterms:W3CDTF">2025-01-04T11:08:43Z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0B4B0C16470B481BBEC69FD706328513</vt:lpwstr>
  </property>
  <property fmtid="{D5CDD505-2E9C-101B-9397-08002B2CF9AE}" pid="3" name="KSOProductBuildVer">
    <vt:lpwstr>2052-11.1.0.10723</vt:lpwstr>
  </property>
</Properties>
</file>